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3.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5" r:id="rId1"/>
    <p:sldMasterId id="2147483678" r:id="rId2"/>
    <p:sldMasterId id="2147483681" r:id="rId3"/>
    <p:sldMasterId id="2147483694" r:id="rId4"/>
  </p:sldMasterIdLst>
  <p:notesMasterIdLst>
    <p:notesMasterId r:id="rId26"/>
  </p:notesMasterIdLst>
  <p:sldIdLst>
    <p:sldId id="338" r:id="rId5"/>
    <p:sldId id="340" r:id="rId6"/>
    <p:sldId id="286" r:id="rId7"/>
    <p:sldId id="258" r:id="rId8"/>
    <p:sldId id="261" r:id="rId9"/>
    <p:sldId id="264" r:id="rId10"/>
    <p:sldId id="341" r:id="rId11"/>
    <p:sldId id="342" r:id="rId12"/>
    <p:sldId id="343" r:id="rId13"/>
    <p:sldId id="344" r:id="rId14"/>
    <p:sldId id="345" r:id="rId15"/>
    <p:sldId id="346" r:id="rId16"/>
    <p:sldId id="347" r:id="rId17"/>
    <p:sldId id="348" r:id="rId18"/>
    <p:sldId id="349" r:id="rId19"/>
    <p:sldId id="350" r:id="rId20"/>
    <p:sldId id="351" r:id="rId21"/>
    <p:sldId id="308" r:id="rId22"/>
    <p:sldId id="317" r:id="rId23"/>
    <p:sldId id="311" r:id="rId24"/>
    <p:sldId id="352"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9" d="100"/>
          <a:sy n="79" d="100"/>
        </p:scale>
        <p:origin x="840" y="6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712C4DA-9A17-49C7-9A3B-E3F29C42C078}" type="datetimeFigureOut">
              <a:rPr lang="en-US" smtClean="0"/>
              <a:t>2/21/2024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811999D-4E7B-49AA-A5D4-55D1CE5C485D}" type="slidenum">
              <a:rPr lang="en-US" smtClean="0"/>
              <a:t>‹#›</a:t>
            </a:fld>
            <a:endParaRPr lang="en-US"/>
          </a:p>
        </p:txBody>
      </p:sp>
    </p:spTree>
    <p:extLst>
      <p:ext uri="{BB962C8B-B14F-4D97-AF65-F5344CB8AC3E}">
        <p14:creationId xmlns:p14="http://schemas.microsoft.com/office/powerpoint/2010/main" val="5677208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2E81C92-FB04-4531-AA7B-867E9634CAD9}"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140132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2E81C92-FB04-4531-AA7B-867E9634CAD9}"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19026931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hyperlink" Target="https://www.facebook.com/groups/629898828017053" TargetMode="Externa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2" name="图片 10"/>
          <p:cNvPicPr>
            <a:picLocks noChangeAspect="1"/>
          </p:cNvPicPr>
          <p:nvPr userDrawn="1"/>
        </p:nvPicPr>
        <p:blipFill rotWithShape="1">
          <a:blip r:embed="rId2"/>
          <a:srcRect r="2233"/>
          <a:stretch/>
        </p:blipFill>
        <p:spPr>
          <a:xfrm>
            <a:off x="0" y="-31077"/>
            <a:ext cx="12192529" cy="6889077"/>
          </a:xfrm>
          <a:prstGeom prst="rect">
            <a:avLst/>
          </a:prstGeom>
        </p:spPr>
      </p:pic>
    </p:spTree>
    <p:extLst>
      <p:ext uri="{BB962C8B-B14F-4D97-AF65-F5344CB8AC3E}">
        <p14:creationId xmlns:p14="http://schemas.microsoft.com/office/powerpoint/2010/main" val="2416597063"/>
      </p:ext>
    </p:extLst>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699B1BFB-13AA-44A7-B3E4-8886C719AEB0}" type="datetimeFigureOut">
              <a:rPr lang="zh-CN" altLang="en-US" smtClean="0"/>
              <a:t>2024/2/21</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859B06CD-746B-452A-A749-ADEDF9DA3876}" type="slidenum">
              <a:rPr lang="zh-CN" altLang="en-US" smtClean="0"/>
              <a:t>‹#›</a:t>
            </a:fld>
            <a:endParaRPr lang="zh-CN" altLang="en-US"/>
          </a:p>
        </p:txBody>
      </p:sp>
    </p:spTree>
    <p:extLst>
      <p:ext uri="{BB962C8B-B14F-4D97-AF65-F5344CB8AC3E}">
        <p14:creationId xmlns:p14="http://schemas.microsoft.com/office/powerpoint/2010/main" val="641383003"/>
      </p:ext>
    </p:extLst>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635867707"/>
      </p:ext>
    </p:extLst>
  </p:cSld>
  <p:clrMapOvr>
    <a:masterClrMapping/>
  </p:clrMapOvr>
  <p:transition spd="slow">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699B1BFB-13AA-44A7-B3E4-8886C719AEB0}" type="datetimeFigureOut">
              <a:rPr lang="zh-CN" altLang="en-US" smtClean="0"/>
              <a:t>2024/2/21</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859B06CD-746B-452A-A749-ADEDF9DA3876}" type="slidenum">
              <a:rPr lang="zh-CN" altLang="en-US" smtClean="0"/>
              <a:t>‹#›</a:t>
            </a:fld>
            <a:endParaRPr lang="zh-CN" altLang="en-US"/>
          </a:p>
        </p:txBody>
      </p:sp>
    </p:spTree>
    <p:extLst>
      <p:ext uri="{BB962C8B-B14F-4D97-AF65-F5344CB8AC3E}">
        <p14:creationId xmlns:p14="http://schemas.microsoft.com/office/powerpoint/2010/main" val="2549661276"/>
      </p:ext>
    </p:extLst>
  </p:cSld>
  <p:clrMapOvr>
    <a:masterClrMapping/>
  </p:clrMapOvr>
  <p:transition spd="slow">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699B1BFB-13AA-44A7-B3E4-8886C719AEB0}" type="datetimeFigureOut">
              <a:rPr lang="zh-CN" altLang="en-US" smtClean="0"/>
              <a:t>2024/2/21</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859B06CD-746B-452A-A749-ADEDF9DA3876}" type="slidenum">
              <a:rPr lang="zh-CN" altLang="en-US" smtClean="0"/>
              <a:t>‹#›</a:t>
            </a:fld>
            <a:endParaRPr lang="zh-CN" altLang="en-US"/>
          </a:p>
        </p:txBody>
      </p:sp>
    </p:spTree>
    <p:extLst>
      <p:ext uri="{BB962C8B-B14F-4D97-AF65-F5344CB8AC3E}">
        <p14:creationId xmlns:p14="http://schemas.microsoft.com/office/powerpoint/2010/main" val="1019496080"/>
      </p:ext>
    </p:extLst>
  </p:cSld>
  <p:clrMapOvr>
    <a:masterClrMapping/>
  </p:clrMapOvr>
  <p:transition spd="slow">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699B1BFB-13AA-44A7-B3E4-8886C719AEB0}" type="datetimeFigureOut">
              <a:rPr lang="zh-CN" altLang="en-US" smtClean="0"/>
              <a:t>2024/2/21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859B06CD-746B-452A-A749-ADEDF9DA3876}" type="slidenum">
              <a:rPr lang="zh-CN" altLang="en-US" smtClean="0"/>
              <a:t>‹#›</a:t>
            </a:fld>
            <a:endParaRPr lang="zh-CN" altLang="en-US"/>
          </a:p>
        </p:txBody>
      </p:sp>
    </p:spTree>
    <p:extLst>
      <p:ext uri="{BB962C8B-B14F-4D97-AF65-F5344CB8AC3E}">
        <p14:creationId xmlns:p14="http://schemas.microsoft.com/office/powerpoint/2010/main" val="1213255399"/>
      </p:ext>
    </p:extLst>
  </p:cSld>
  <p:clrMapOvr>
    <a:masterClrMapping/>
  </p:clrMapOvr>
  <p:transition spd="slow">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699B1BFB-13AA-44A7-B3E4-8886C719AEB0}" type="datetimeFigureOut">
              <a:rPr lang="zh-CN" altLang="en-US" smtClean="0"/>
              <a:t>2024/2/21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859B06CD-746B-452A-A749-ADEDF9DA3876}" type="slidenum">
              <a:rPr lang="zh-CN" altLang="en-US" smtClean="0"/>
              <a:t>‹#›</a:t>
            </a:fld>
            <a:endParaRPr lang="zh-CN" altLang="en-US"/>
          </a:p>
        </p:txBody>
      </p:sp>
    </p:spTree>
    <p:extLst>
      <p:ext uri="{BB962C8B-B14F-4D97-AF65-F5344CB8AC3E}">
        <p14:creationId xmlns:p14="http://schemas.microsoft.com/office/powerpoint/2010/main" val="904910111"/>
      </p:ext>
    </p:extLst>
  </p:cSld>
  <p:clrMapOvr>
    <a:masterClrMapping/>
  </p:clrMapOvr>
  <p:transition spd="slow">
    <p:push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hree columns" userDrawn="1">
  <p:cSld name="Title and three columns">
    <p:bg>
      <p:bgPr>
        <a:blipFill dpi="0" rotWithShape="1">
          <a:blip r:embed="rId2">
            <a:lum/>
          </a:blip>
          <a:srcRect/>
          <a:stretch>
            <a:fillRect l="-6000" r="-6000"/>
          </a:stretch>
        </a:blipFill>
        <a:effectLst/>
      </p:bgPr>
    </p:bg>
    <p:spTree>
      <p:nvGrpSpPr>
        <p:cNvPr id="1" name="Shape 977"/>
        <p:cNvGrpSpPr/>
        <p:nvPr/>
      </p:nvGrpSpPr>
      <p:grpSpPr>
        <a:xfrm>
          <a:off x="0" y="0"/>
          <a:ext cx="0" cy="0"/>
          <a:chOff x="0" y="0"/>
          <a:chExt cx="0" cy="0"/>
        </a:xfrm>
      </p:grpSpPr>
      <p:sp>
        <p:nvSpPr>
          <p:cNvPr id="984" name="Google Shape;984;p14"/>
          <p:cNvSpPr/>
          <p:nvPr/>
        </p:nvSpPr>
        <p:spPr>
          <a:xfrm>
            <a:off x="8502319"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5" name="Google Shape;985;p14"/>
          <p:cNvSpPr/>
          <p:nvPr/>
        </p:nvSpPr>
        <p:spPr>
          <a:xfrm>
            <a:off x="586919" y="6035235"/>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6" name="Google Shape;986;p14"/>
          <p:cNvSpPr/>
          <p:nvPr/>
        </p:nvSpPr>
        <p:spPr>
          <a:xfrm>
            <a:off x="719202"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7" name="Google Shape;987;p14"/>
          <p:cNvSpPr/>
          <p:nvPr/>
        </p:nvSpPr>
        <p:spPr>
          <a:xfrm>
            <a:off x="11432702" y="6035235"/>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823117654"/>
      </p:ext>
    </p:extLst>
  </p:cSld>
  <p:clrMapOvr>
    <a:masterClrMapping/>
  </p:clrMapOvr>
  <p:transition spd="slow">
    <p:push dir="u"/>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098A99-E8A8-4A8C-A475-63BD63E2CB6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30DBABB-5830-4FB8-AF31-1BE86E4C67B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C3D9F54-7281-4C88-8DAC-38835C54DA94}"/>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2/21/2024</a:t>
            </a:fld>
            <a:endParaRPr lang="en-US"/>
          </a:p>
        </p:txBody>
      </p:sp>
      <p:sp>
        <p:nvSpPr>
          <p:cNvPr id="5" name="Footer Placeholder 4">
            <a:extLst>
              <a:ext uri="{FF2B5EF4-FFF2-40B4-BE49-F238E27FC236}">
                <a16:creationId xmlns:a16="http://schemas.microsoft.com/office/drawing/2014/main" id="{DA42392B-BF27-40D8-8946-AF1B6E6851C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15C185C-B31F-4786-BC79-098D9EB45D6C}"/>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369141320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FB7929-13E7-454C-9BA8-8A3780F4CFF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FEF7F53-C6D5-477C-B46D-524C0C5ED0A7}"/>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06B716D-616B-4600-B3E9-5D9D0EC85027}"/>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2/21/2024</a:t>
            </a:fld>
            <a:endParaRPr lang="en-US"/>
          </a:p>
        </p:txBody>
      </p:sp>
      <p:sp>
        <p:nvSpPr>
          <p:cNvPr id="5" name="Footer Placeholder 4">
            <a:extLst>
              <a:ext uri="{FF2B5EF4-FFF2-40B4-BE49-F238E27FC236}">
                <a16:creationId xmlns:a16="http://schemas.microsoft.com/office/drawing/2014/main" id="{1A7FFB84-BA64-4B48-B3DA-C256B330328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49F987D-AD67-464A-99DE-D6980261D454}"/>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29060343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6E9D9D-C0B4-45D5-B73C-A338F3A22A54}"/>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8A1C582-C3C5-46E4-B8E3-2F7B9142EF30}"/>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1252A4F-8C7D-4091-8470-5EC44B58DBCD}"/>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2/21/2024</a:t>
            </a:fld>
            <a:endParaRPr lang="en-US"/>
          </a:p>
        </p:txBody>
      </p:sp>
      <p:sp>
        <p:nvSpPr>
          <p:cNvPr id="5" name="Footer Placeholder 4">
            <a:extLst>
              <a:ext uri="{FF2B5EF4-FFF2-40B4-BE49-F238E27FC236}">
                <a16:creationId xmlns:a16="http://schemas.microsoft.com/office/drawing/2014/main" id="{9FC35DE0-FC43-4D46-8546-D450576C4B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7D0A715-D899-40D7-AEED-DAF697458A30}"/>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15325315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98786895"/>
      </p:ext>
    </p:extLst>
  </p:cSld>
  <p:clrMapOvr>
    <a:masterClrMapping/>
  </p:clrMapOvr>
  <p:transition spd="slow">
    <p:push dir="u"/>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B17C77-8C2F-41AD-8AAA-6C724C90788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FE7F5C7-29CA-4DB3-92C9-BDA5657F8C0E}"/>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0A2D85C-011E-4493-B01D-ED3B4AF59E41}"/>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7DDA481-89C0-4E95-8946-03E2AB457EA7}"/>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2/21/2024</a:t>
            </a:fld>
            <a:endParaRPr lang="en-US"/>
          </a:p>
        </p:txBody>
      </p:sp>
      <p:sp>
        <p:nvSpPr>
          <p:cNvPr id="6" name="Footer Placeholder 5">
            <a:extLst>
              <a:ext uri="{FF2B5EF4-FFF2-40B4-BE49-F238E27FC236}">
                <a16:creationId xmlns:a16="http://schemas.microsoft.com/office/drawing/2014/main" id="{E051E511-F977-4EBC-9494-EDEB3A6A7A2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F094B68-A244-4C27-8792-D216BCF2AB2B}"/>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181050212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C2571E-0F52-4538-BBED-42A30E55B172}"/>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B2821523-5F75-4B95-80A4-B9AC63F75E5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E2C5F72-ED43-455C-8882-7C35764D4528}"/>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B45963D-7ED6-4456-B577-AAF30EE2264C}"/>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FBF1A89-81B1-4E62-A5FF-403F18FEDA5F}"/>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E1E946E-EF0B-49F0-980E-3AE637FB038A}"/>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2/21/2024</a:t>
            </a:fld>
            <a:endParaRPr lang="en-US"/>
          </a:p>
        </p:txBody>
      </p:sp>
      <p:sp>
        <p:nvSpPr>
          <p:cNvPr id="8" name="Footer Placeholder 7">
            <a:extLst>
              <a:ext uri="{FF2B5EF4-FFF2-40B4-BE49-F238E27FC236}">
                <a16:creationId xmlns:a16="http://schemas.microsoft.com/office/drawing/2014/main" id="{3BAACB23-D257-4217-A692-05366CF06F1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6079B10C-F6B2-4895-AE35-5CDE16FEC0E3}"/>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150798294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BD3AD-C4C0-4994-8148-9256D1C2455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E14D63F9-A326-45DE-9EA5-EFD8DE3528F6}"/>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2/21/2024</a:t>
            </a:fld>
            <a:endParaRPr lang="en-US"/>
          </a:p>
        </p:txBody>
      </p:sp>
      <p:sp>
        <p:nvSpPr>
          <p:cNvPr id="4" name="Footer Placeholder 3">
            <a:extLst>
              <a:ext uri="{FF2B5EF4-FFF2-40B4-BE49-F238E27FC236}">
                <a16:creationId xmlns:a16="http://schemas.microsoft.com/office/drawing/2014/main" id="{DCBAB967-7B71-4167-B65C-C819422A986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4765D4EA-F917-45B1-8E26-01A0BFAC27C0}"/>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305733318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F64F2FB-D26C-4D58-B3AE-FC9733CE9048}"/>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2/21/2024</a:t>
            </a:fld>
            <a:endParaRPr lang="en-US"/>
          </a:p>
        </p:txBody>
      </p:sp>
      <p:sp>
        <p:nvSpPr>
          <p:cNvPr id="3" name="Footer Placeholder 2">
            <a:extLst>
              <a:ext uri="{FF2B5EF4-FFF2-40B4-BE49-F238E27FC236}">
                <a16:creationId xmlns:a16="http://schemas.microsoft.com/office/drawing/2014/main" id="{EAE7BACE-31A2-4FDD-B617-CCF1130234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3B53F2D-C9C5-41D2-82AC-B0CE7A3B684A}"/>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2476836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810DC3-67E4-4DEB-ADBE-D2206DAA1BD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1EF2528-D9FC-4118-AE57-8AB1EEBD403D}"/>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FDBECB2-5C60-4056-BDBB-35B5610E9E1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F3798F6-EF65-441E-8493-8B515C2D1FFD}"/>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2/21/2024</a:t>
            </a:fld>
            <a:endParaRPr lang="en-US"/>
          </a:p>
        </p:txBody>
      </p:sp>
      <p:sp>
        <p:nvSpPr>
          <p:cNvPr id="6" name="Footer Placeholder 5">
            <a:extLst>
              <a:ext uri="{FF2B5EF4-FFF2-40B4-BE49-F238E27FC236}">
                <a16:creationId xmlns:a16="http://schemas.microsoft.com/office/drawing/2014/main" id="{F50553E1-F232-46B7-81D5-E70FE777CC2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ADF9304-2C11-4355-9E74-4804598EBF7F}"/>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271028672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E8BC13-7B0B-447C-9D35-207DB7D1A1B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384B8B3-2D19-4C3C-84CC-51E2C1DE1212}"/>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96EEE19-82DC-47BD-B028-208CE01D79B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4864587-3BCE-4B8A-8A22-C160FAA019A4}"/>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2/21/2024</a:t>
            </a:fld>
            <a:endParaRPr lang="en-US"/>
          </a:p>
        </p:txBody>
      </p:sp>
      <p:sp>
        <p:nvSpPr>
          <p:cNvPr id="6" name="Footer Placeholder 5">
            <a:extLst>
              <a:ext uri="{FF2B5EF4-FFF2-40B4-BE49-F238E27FC236}">
                <a16:creationId xmlns:a16="http://schemas.microsoft.com/office/drawing/2014/main" id="{FC9A4325-9E1C-43F5-A048-027FBBDD8C9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AD1BAF7-7B63-4B4F-AFA4-22A66F0823B0}"/>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145101671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958D06-4EB6-40CE-9F99-11B77AF5065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5DEBDAC-52EE-4E9A-A6CA-6500811F07F0}"/>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4C3C07-877E-421B-98B8-019D965698DA}"/>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2/21/2024</a:t>
            </a:fld>
            <a:endParaRPr lang="en-US"/>
          </a:p>
        </p:txBody>
      </p:sp>
      <p:sp>
        <p:nvSpPr>
          <p:cNvPr id="5" name="Footer Placeholder 4">
            <a:extLst>
              <a:ext uri="{FF2B5EF4-FFF2-40B4-BE49-F238E27FC236}">
                <a16:creationId xmlns:a16="http://schemas.microsoft.com/office/drawing/2014/main" id="{AC7A5A5E-A79D-4005-BC51-8554608CFE9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A06E336-EADA-41A7-9596-F1035E81A9F0}"/>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103583417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0ECA0F5-24C5-4D88-B386-ABEE3E32FB46}"/>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D82E51E-3976-4CDD-8454-50514674C193}"/>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66D708-9DF5-458E-928A-77765943D9D3}"/>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2/21/2024</a:t>
            </a:fld>
            <a:endParaRPr lang="en-US"/>
          </a:p>
        </p:txBody>
      </p:sp>
      <p:sp>
        <p:nvSpPr>
          <p:cNvPr id="5" name="Footer Placeholder 4">
            <a:extLst>
              <a:ext uri="{FF2B5EF4-FFF2-40B4-BE49-F238E27FC236}">
                <a16:creationId xmlns:a16="http://schemas.microsoft.com/office/drawing/2014/main" id="{2F03D12E-21B4-4239-8171-6C2BC931D29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C9D9075-4E93-48F2-BBA3-340FA2F04E49}"/>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28865007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2" name="图片 10"/>
          <p:cNvPicPr>
            <a:picLocks noChangeAspect="1"/>
          </p:cNvPicPr>
          <p:nvPr userDrawn="1"/>
        </p:nvPicPr>
        <p:blipFill rotWithShape="1">
          <a:blip r:embed="rId2"/>
          <a:srcRect r="2233"/>
          <a:stretch/>
        </p:blipFill>
        <p:spPr>
          <a:xfrm>
            <a:off x="0" y="-31077"/>
            <a:ext cx="12192529" cy="6889077"/>
          </a:xfrm>
          <a:prstGeom prst="rect">
            <a:avLst/>
          </a:prstGeom>
        </p:spPr>
      </p:pic>
    </p:spTree>
    <p:extLst>
      <p:ext uri="{BB962C8B-B14F-4D97-AF65-F5344CB8AC3E}">
        <p14:creationId xmlns:p14="http://schemas.microsoft.com/office/powerpoint/2010/main" val="285853941"/>
      </p:ext>
    </p:extLst>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37667"/>
          <a:stretch/>
        </p:blipFill>
        <p:spPr>
          <a:xfrm>
            <a:off x="-2253635" y="-811260"/>
            <a:ext cx="2556694" cy="2850412"/>
          </a:xfrm>
          <a:prstGeom prst="rect">
            <a:avLst/>
          </a:prstGeom>
        </p:spPr>
      </p:pic>
      <p:pic>
        <p:nvPicPr>
          <p:cNvPr id="3" name="Picture 2">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650633" y="6783225"/>
            <a:ext cx="1960710" cy="2212719"/>
          </a:xfrm>
          <a:prstGeom prst="rect">
            <a:avLst/>
          </a:prstGeom>
        </p:spPr>
      </p:pic>
      <p:sp>
        <p:nvSpPr>
          <p:cNvPr id="4" name="TextBox 3">
            <a:extLst>
              <a:ext uri="{FF2B5EF4-FFF2-40B4-BE49-F238E27FC236}">
                <a16:creationId xmlns:a16="http://schemas.microsoft.com/office/drawing/2014/main" id="{29EA2F57-C96A-966D-50AE-CA599802F3D7}"/>
              </a:ext>
            </a:extLst>
          </p:cNvPr>
          <p:cNvSpPr txBox="1"/>
          <p:nvPr userDrawn="1"/>
        </p:nvSpPr>
        <p:spPr>
          <a:xfrm>
            <a:off x="2539171" y="7974020"/>
            <a:ext cx="7283515" cy="1064137"/>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2105"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534654" rtl="0" eaLnBrk="1" fontAlgn="auto" latinLnBrk="0" hangingPunct="1">
              <a:lnSpc>
                <a:spcPct val="100000"/>
              </a:lnSpc>
              <a:spcBef>
                <a:spcPts val="0"/>
              </a:spcBef>
              <a:spcAft>
                <a:spcPts val="0"/>
              </a:spcAft>
              <a:buClrTx/>
              <a:buSzTx/>
              <a:buFontTx/>
              <a:buNone/>
              <a:tabLst/>
              <a:defRPr/>
            </a:pPr>
            <a:r>
              <a:rPr lang="en-US" sz="2105" b="1" dirty="0" err="1">
                <a:latin typeface="Times New Roman" panose="02020603050405020304" pitchFamily="18" charset="0"/>
                <a:cs typeface="Times New Roman" panose="02020603050405020304" pitchFamily="18" charset="0"/>
              </a:rPr>
              <a:t>Mời</a:t>
            </a:r>
            <a:r>
              <a:rPr lang="en-US" sz="2105" b="1" dirty="0">
                <a:latin typeface="Times New Roman" panose="02020603050405020304" pitchFamily="18" charset="0"/>
                <a:cs typeface="Times New Roman" panose="02020603050405020304" pitchFamily="18" charset="0"/>
              </a:rPr>
              <a:t> </a:t>
            </a:r>
            <a:r>
              <a:rPr lang="en-US" sz="2105" b="1" dirty="0" err="1">
                <a:latin typeface="Times New Roman" panose="02020603050405020304" pitchFamily="18" charset="0"/>
                <a:cs typeface="Times New Roman" panose="02020603050405020304" pitchFamily="18" charset="0"/>
              </a:rPr>
              <a:t>truy</a:t>
            </a:r>
            <a:r>
              <a:rPr lang="en-US" sz="2105" b="1" dirty="0">
                <a:latin typeface="Times New Roman" panose="02020603050405020304" pitchFamily="18" charset="0"/>
                <a:cs typeface="Times New Roman" panose="02020603050405020304" pitchFamily="18" charset="0"/>
              </a:rPr>
              <a:t> </a:t>
            </a:r>
            <a:r>
              <a:rPr lang="en-US" sz="2105" b="1" dirty="0" err="1">
                <a:latin typeface="Times New Roman" panose="02020603050405020304" pitchFamily="18" charset="0"/>
                <a:cs typeface="Times New Roman" panose="02020603050405020304" pitchFamily="18" charset="0"/>
              </a:rPr>
              <a:t>cập</a:t>
            </a:r>
            <a:r>
              <a:rPr lang="en-US" sz="2105" b="1" dirty="0">
                <a:latin typeface="Times New Roman" panose="02020603050405020304" pitchFamily="18" charset="0"/>
                <a:cs typeface="Times New Roman" panose="02020603050405020304" pitchFamily="18" charset="0"/>
              </a:rPr>
              <a:t>: </a:t>
            </a:r>
            <a:r>
              <a:rPr lang="en-US" sz="2105" dirty="0">
                <a:solidFill>
                  <a:srgbClr val="FF0066"/>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lang="en-US" sz="2105" dirty="0">
              <a:solidFill>
                <a:srgbClr val="FF0066"/>
              </a:solidFill>
              <a:latin typeface="SVN-Newton" panose="02040603050506020204" pitchFamily="18" charset="0"/>
              <a:cs typeface="Times New Roman" panose="02020603050405020304" pitchFamily="18" charset="0"/>
            </a:endParaRPr>
          </a:p>
          <a:p>
            <a:pPr algn="ctr"/>
            <a:r>
              <a:rPr lang="en-US" sz="2105" b="1" dirty="0">
                <a:solidFill>
                  <a:srgbClr val="0D4370"/>
                </a:solidFill>
                <a:latin typeface="SVN-Newton" panose="02040603050506020204" pitchFamily="18" charset="0"/>
                <a:cs typeface="Times New Roman" panose="02020603050405020304" pitchFamily="18" charset="0"/>
              </a:rPr>
              <a:t>SĐT ZALO : </a:t>
            </a:r>
            <a:r>
              <a:rPr lang="en-US" sz="2105" b="1" u="sng" dirty="0">
                <a:solidFill>
                  <a:srgbClr val="0D4370"/>
                </a:solidFill>
                <a:latin typeface="SVN-Newton" panose="02040603050506020204" pitchFamily="18" charset="0"/>
              </a:rPr>
              <a:t>0382348780</a:t>
            </a:r>
            <a:r>
              <a:rPr lang="en-US" sz="2105" b="1" dirty="0">
                <a:solidFill>
                  <a:srgbClr val="0D4370"/>
                </a:solidFill>
                <a:latin typeface="SVN-Newton" panose="02040603050506020204" pitchFamily="18" charset="0"/>
              </a:rPr>
              <a:t> - </a:t>
            </a:r>
            <a:r>
              <a:rPr lang="en-US" sz="2105" b="1" u="sng" dirty="0">
                <a:solidFill>
                  <a:srgbClr val="0D4370"/>
                </a:solidFill>
                <a:latin typeface="SVN-Newton" panose="02040603050506020204" pitchFamily="18" charset="0"/>
              </a:rPr>
              <a:t>0984848929</a:t>
            </a:r>
            <a:endParaRPr lang="en-US" sz="2105" b="1" dirty="0">
              <a:solidFill>
                <a:srgbClr val="0D4370"/>
              </a:solidFill>
              <a:latin typeface="SVN-Newton" panose="02040603050506020204" pitchFamily="18" charset="0"/>
              <a:cs typeface="Times New Roman" panose="02020603050405020304" pitchFamily="18" charset="0"/>
            </a:endParaRPr>
          </a:p>
        </p:txBody>
      </p:sp>
      <p:sp>
        <p:nvSpPr>
          <p:cNvPr id="5" name="Title 1">
            <a:extLst>
              <a:ext uri="{FF2B5EF4-FFF2-40B4-BE49-F238E27FC236}">
                <a16:creationId xmlns:a16="http://schemas.microsoft.com/office/drawing/2014/main" id="{839CB496-B064-1976-8A73-F5C96C8179F1}"/>
              </a:ext>
            </a:extLst>
          </p:cNvPr>
          <p:cNvSpPr txBox="1">
            <a:spLocks/>
          </p:cNvSpPr>
          <p:nvPr userDrawn="1"/>
        </p:nvSpPr>
        <p:spPr>
          <a:xfrm>
            <a:off x="10432286" y="-739654"/>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2">
                    <a:lumMod val="20000"/>
                    <a:lumOff val="80000"/>
                  </a:schemeClr>
                </a:solidFill>
                <a:latin typeface="#9Slide07 HoneyCream" pitchFamily="2" charset="0"/>
              </a:rPr>
              <a:t>Măng</a:t>
            </a:r>
            <a:r>
              <a:rPr lang="en-US" sz="1800" b="0" dirty="0">
                <a:solidFill>
                  <a:schemeClr val="tx2">
                    <a:lumMod val="20000"/>
                    <a:lumOff val="80000"/>
                  </a:schemeClr>
                </a:solidFill>
                <a:latin typeface="#9Slide07 HoneyCream" pitchFamily="2" charset="0"/>
              </a:rPr>
              <a:t> Non</a:t>
            </a:r>
          </a:p>
        </p:txBody>
      </p:sp>
      <p:sp>
        <p:nvSpPr>
          <p:cNvPr id="6" name="Title 1">
            <a:extLst>
              <a:ext uri="{FF2B5EF4-FFF2-40B4-BE49-F238E27FC236}">
                <a16:creationId xmlns:a16="http://schemas.microsoft.com/office/drawing/2014/main" id="{C2819393-8A5D-E722-6425-C1F457F21F4D}"/>
              </a:ext>
            </a:extLst>
          </p:cNvPr>
          <p:cNvSpPr txBox="1">
            <a:spLocks/>
          </p:cNvSpPr>
          <p:nvPr userDrawn="1"/>
        </p:nvSpPr>
        <p:spPr>
          <a:xfrm>
            <a:off x="455940" y="9080370"/>
            <a:ext cx="2350096" cy="387363"/>
          </a:xfrm>
          <a:prstGeom prst="rect">
            <a:avLst/>
          </a:prstGeom>
        </p:spPr>
        <p:txBody>
          <a:bodyPr vert="horz" lIns="106934" tIns="53467" rIns="106934" bIns="53467" rtlCol="0" anchor="b">
            <a:normAutofit fontScale="6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743" b="0" dirty="0" err="1">
                <a:solidFill>
                  <a:srgbClr val="2C9430"/>
                </a:solidFill>
                <a:latin typeface="#9Slide07 HoneyCream" pitchFamily="2" charset="0"/>
              </a:rPr>
              <a:t>Măng</a:t>
            </a:r>
            <a:r>
              <a:rPr lang="en-US" sz="3743" b="0" dirty="0">
                <a:solidFill>
                  <a:srgbClr val="2C9430"/>
                </a:solidFill>
                <a:latin typeface="#9Slide07 HoneyCream" pitchFamily="2" charset="0"/>
              </a:rPr>
              <a:t> Non</a:t>
            </a:r>
          </a:p>
        </p:txBody>
      </p:sp>
      <p:sp>
        <p:nvSpPr>
          <p:cNvPr id="7" name="Title 1">
            <a:extLst>
              <a:ext uri="{FF2B5EF4-FFF2-40B4-BE49-F238E27FC236}">
                <a16:creationId xmlns:a16="http://schemas.microsoft.com/office/drawing/2014/main" id="{67CE625A-7EB5-37D6-AA98-E6F10E173EFB}"/>
              </a:ext>
            </a:extLst>
          </p:cNvPr>
          <p:cNvSpPr txBox="1">
            <a:spLocks/>
          </p:cNvSpPr>
          <p:nvPr userDrawn="1"/>
        </p:nvSpPr>
        <p:spPr>
          <a:xfrm>
            <a:off x="-668746" y="5662860"/>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2">
                    <a:lumMod val="20000"/>
                    <a:lumOff val="80000"/>
                  </a:schemeClr>
                </a:solidFill>
                <a:latin typeface="#9Slide07 HoneyCream" pitchFamily="2" charset="0"/>
              </a:rPr>
              <a:t>Măng</a:t>
            </a:r>
            <a:r>
              <a:rPr lang="en-US" sz="1800" b="0" dirty="0">
                <a:solidFill>
                  <a:schemeClr val="tx2">
                    <a:lumMod val="20000"/>
                    <a:lumOff val="80000"/>
                  </a:schemeClr>
                </a:solidFill>
                <a:latin typeface="#9Slide07 HoneyCream" pitchFamily="2" charset="0"/>
              </a:rPr>
              <a:t> Non</a:t>
            </a:r>
          </a:p>
        </p:txBody>
      </p:sp>
      <p:sp>
        <p:nvSpPr>
          <p:cNvPr id="8" name="TextBox 7">
            <a:extLst>
              <a:ext uri="{FF2B5EF4-FFF2-40B4-BE49-F238E27FC236}">
                <a16:creationId xmlns:a16="http://schemas.microsoft.com/office/drawing/2014/main" id="{A9185F81-9F4C-9E1A-DA28-FF4DF54F9336}"/>
              </a:ext>
            </a:extLst>
          </p:cNvPr>
          <p:cNvSpPr txBox="1"/>
          <p:nvPr userDrawn="1"/>
        </p:nvSpPr>
        <p:spPr>
          <a:xfrm>
            <a:off x="-2920124" y="1955745"/>
            <a:ext cx="3889672" cy="632161"/>
          </a:xfrm>
          <a:prstGeom prst="rect">
            <a:avLst/>
          </a:prstGeom>
          <a:noFill/>
        </p:spPr>
        <p:txBody>
          <a:bodyPr wrap="square" rtlCol="0">
            <a:spAutoFit/>
          </a:bodyPr>
          <a:lstStyle/>
          <a:p>
            <a:pPr algn="ctr"/>
            <a:r>
              <a:rPr lang="en-US" sz="3508" b="0" cap="none" spc="0" dirty="0" err="1">
                <a:ln w="0"/>
                <a:solidFill>
                  <a:srgbClr val="FF0000"/>
                </a:solidFill>
                <a:effectLst>
                  <a:reflection blurRad="6350" stA="53000" endA="300" endPos="35500" dir="5400000" sy="-90000" algn="bl" rotWithShape="0"/>
                </a:effectLst>
                <a:latin typeface="#9Slide07 HoneyCream" pitchFamily="2" charset="0"/>
                <a:cs typeface="#9Slide05 Bodega Script" pitchFamily="2" charset="0"/>
              </a:rPr>
              <a:t>Măng</a:t>
            </a:r>
            <a:r>
              <a:rPr lang="en-US" sz="3508" b="0" cap="none" spc="0" dirty="0">
                <a:ln w="0"/>
                <a:solidFill>
                  <a:srgbClr val="FF0000"/>
                </a:solidFill>
                <a:effectLst>
                  <a:reflection blurRad="6350" stA="53000" endA="300" endPos="35500" dir="5400000" sy="-90000" algn="bl" rotWithShape="0"/>
                </a:effectLst>
                <a:latin typeface="#9Slide07 HoneyCream" pitchFamily="2" charset="0"/>
                <a:cs typeface="#9Slide05 Bodega Script" pitchFamily="2" charset="0"/>
              </a:rPr>
              <a:t> Non</a:t>
            </a:r>
            <a:endParaRPr lang="id-ID" sz="3508" b="0" cap="none" spc="0" dirty="0">
              <a:ln w="0"/>
              <a:solidFill>
                <a:srgbClr val="FF0000"/>
              </a:solidFill>
              <a:effectLst>
                <a:reflection blurRad="6350" stA="53000" endA="300" endPos="35500" dir="5400000" sy="-90000" algn="bl" rotWithShape="0"/>
              </a:effectLst>
              <a:latin typeface="#9Slide07 HoneyCream" pitchFamily="2" charset="0"/>
              <a:cs typeface="#9Slide05 Bodega Script" pitchFamily="2" charset="0"/>
            </a:endParaRPr>
          </a:p>
        </p:txBody>
      </p:sp>
      <p:sp>
        <p:nvSpPr>
          <p:cNvPr id="9" name="TextBox 8">
            <a:extLst>
              <a:ext uri="{FF2B5EF4-FFF2-40B4-BE49-F238E27FC236}">
                <a16:creationId xmlns:a16="http://schemas.microsoft.com/office/drawing/2014/main" id="{6BE93520-6E9F-4C6B-1BDC-F5F4B404C88B}"/>
              </a:ext>
            </a:extLst>
          </p:cNvPr>
          <p:cNvSpPr txBox="1"/>
          <p:nvPr userDrawn="1"/>
        </p:nvSpPr>
        <p:spPr>
          <a:xfrm>
            <a:off x="1630988" y="7353444"/>
            <a:ext cx="10284198" cy="578363"/>
          </a:xfrm>
          <a:prstGeom prst="rect">
            <a:avLst/>
          </a:prstGeom>
          <a:noFill/>
        </p:spPr>
        <p:txBody>
          <a:bodyPr wrap="square">
            <a:spAutoFit/>
          </a:bodyPr>
          <a:lstStyle/>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lang="en-US" sz="1579" b="1" dirty="0" err="1">
                <a:solidFill>
                  <a:srgbClr val="C00000"/>
                </a:solidFill>
                <a:latin typeface="UTM Avo" panose="02040603050506020204" pitchFamily="18" charset="0"/>
              </a:rPr>
              <a:t>Sản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phẩm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của</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Măng</a:t>
            </a:r>
            <a:r>
              <a:rPr lang="en-US" sz="1579" b="1" dirty="0">
                <a:solidFill>
                  <a:srgbClr val="C00000"/>
                </a:solidFill>
                <a:latin typeface="UTM Avo" panose="02040603050506020204" pitchFamily="18" charset="0"/>
              </a:rPr>
              <a:t> Non – </a:t>
            </a:r>
            <a:r>
              <a:rPr lang="en-US" sz="1579" b="1" dirty="0" err="1">
                <a:solidFill>
                  <a:srgbClr val="C00000"/>
                </a:solidFill>
                <a:latin typeface="UTM Avo" panose="02040603050506020204" pitchFamily="18" charset="0"/>
              </a:rPr>
              <a:t>Tài</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liệu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Tiểu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học</a:t>
            </a:r>
            <a:r>
              <a:rPr lang="en-US" sz="1579" b="1" dirty="0">
                <a:solidFill>
                  <a:srgbClr val="C00000"/>
                </a:solidFill>
                <a:latin typeface="UTM Avo" panose="02040603050506020204" pitchFamily="18" charset="0"/>
              </a:rPr>
              <a:t>.</a:t>
            </a:r>
          </a:p>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Nghiêm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cấm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buôn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bán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sao</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chép</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và</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chỉnh</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sửa</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để</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thu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lợi</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nhuận</a:t>
            </a:r>
            <a:r>
              <a:rPr lang="en-US" sz="1579" b="1" dirty="0">
                <a:solidFill>
                  <a:srgbClr val="C00000"/>
                </a:solidFill>
                <a:latin typeface="UTM Avo" panose="02040603050506020204" pitchFamily="18" charset="0"/>
              </a:rPr>
              <a:t>.</a:t>
            </a:r>
          </a:p>
        </p:txBody>
      </p:sp>
      <p:sp>
        <p:nvSpPr>
          <p:cNvPr id="10" name="TextBox 9"/>
          <p:cNvSpPr txBox="1"/>
          <p:nvPr userDrawn="1"/>
        </p:nvSpPr>
        <p:spPr>
          <a:xfrm>
            <a:off x="9306272" y="6858000"/>
            <a:ext cx="2885728" cy="523220"/>
          </a:xfrm>
          <a:prstGeom prst="rect">
            <a:avLst/>
          </a:prstGeom>
          <a:noFill/>
        </p:spPr>
        <p:txBody>
          <a:bodyPr wrap="square" rtlCol="0">
            <a:spAutoFit/>
          </a:bodyPr>
          <a:lstStyle/>
          <a:p>
            <a:pPr algn="ctr"/>
            <a:r>
              <a:rPr lang="en-US" sz="2800" dirty="0">
                <a:latin typeface="UTM Aquarelle" panose="02040603050506020204" pitchFamily="18" charset="0"/>
              </a:rPr>
              <a:t>By </a:t>
            </a:r>
            <a:r>
              <a:rPr lang="en-US" sz="2800" dirty="0" err="1">
                <a:latin typeface="UTM Aquarelle" panose="02040603050506020204" pitchFamily="18" charset="0"/>
              </a:rPr>
              <a:t>Phước</a:t>
            </a:r>
            <a:r>
              <a:rPr lang="en-US" sz="2800" baseline="0" dirty="0">
                <a:latin typeface="UTM Aquarelle" panose="02040603050506020204" pitchFamily="18" charset="0"/>
              </a:rPr>
              <a:t> </a:t>
            </a:r>
            <a:r>
              <a:rPr lang="en-US" sz="2800" baseline="0" dirty="0" err="1">
                <a:latin typeface="UTM Aquarelle" panose="02040603050506020204" pitchFamily="18" charset="0"/>
              </a:rPr>
              <a:t>Trang</a:t>
            </a:r>
            <a:endParaRPr lang="en-US" sz="2800" dirty="0">
              <a:latin typeface="UTM Aquarelle" panose="02040603050506020204" pitchFamily="18" charset="0"/>
            </a:endParaRPr>
          </a:p>
        </p:txBody>
      </p:sp>
    </p:spTree>
    <p:extLst>
      <p:ext uri="{BB962C8B-B14F-4D97-AF65-F5344CB8AC3E}">
        <p14:creationId xmlns:p14="http://schemas.microsoft.com/office/powerpoint/2010/main" val="39985296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750" fill="hold"/>
                                        <p:tgtEl>
                                          <p:spTgt spid="8"/>
                                        </p:tgtEl>
                                        <p:attrNameLst>
                                          <p:attrName>ppt_w</p:attrName>
                                        </p:attrNameLst>
                                      </p:cBhvr>
                                      <p:tavLst>
                                        <p:tav tm="0">
                                          <p:val>
                                            <p:fltVal val="0"/>
                                          </p:val>
                                        </p:tav>
                                        <p:tav tm="100000">
                                          <p:val>
                                            <p:strVal val="#ppt_w"/>
                                          </p:val>
                                        </p:tav>
                                      </p:tavLst>
                                    </p:anim>
                                    <p:anim calcmode="lin" valueType="num">
                                      <p:cBhvr>
                                        <p:cTn id="8" dur="1750" fill="hold"/>
                                        <p:tgtEl>
                                          <p:spTgt spid="8"/>
                                        </p:tgtEl>
                                        <p:attrNameLst>
                                          <p:attrName>ppt_h</p:attrName>
                                        </p:attrNameLst>
                                      </p:cBhvr>
                                      <p:tavLst>
                                        <p:tav tm="0">
                                          <p:val>
                                            <p:fltVal val="0"/>
                                          </p:val>
                                        </p:tav>
                                        <p:tav tm="100000">
                                          <p:val>
                                            <p:strVal val="#ppt_h"/>
                                          </p:val>
                                        </p:tav>
                                      </p:tavLst>
                                    </p:anim>
                                    <p:animEffect transition="in" filter="fade">
                                      <p:cBhvr>
                                        <p:cTn id="9" dur="1750"/>
                                        <p:tgtEl>
                                          <p:spTgt spid="8"/>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8"/>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699B1BFB-13AA-44A7-B3E4-8886C719AEB0}" type="datetimeFigureOut">
              <a:rPr lang="zh-CN" altLang="en-US" smtClean="0"/>
              <a:t>2024/2/21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859B06CD-746B-452A-A749-ADEDF9DA3876}" type="slidenum">
              <a:rPr lang="zh-CN" altLang="en-US" smtClean="0"/>
              <a:t>‹#›</a:t>
            </a:fld>
            <a:endParaRPr lang="zh-CN" altLang="en-US"/>
          </a:p>
        </p:txBody>
      </p:sp>
    </p:spTree>
    <p:extLst>
      <p:ext uri="{BB962C8B-B14F-4D97-AF65-F5344CB8AC3E}">
        <p14:creationId xmlns:p14="http://schemas.microsoft.com/office/powerpoint/2010/main" val="400345737"/>
      </p:ext>
    </p:extLst>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699B1BFB-13AA-44A7-B3E4-8886C719AEB0}" type="datetimeFigureOut">
              <a:rPr lang="zh-CN" altLang="en-US" smtClean="0"/>
              <a:t>2024/2/21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859B06CD-746B-452A-A749-ADEDF9DA3876}" type="slidenum">
              <a:rPr lang="zh-CN" altLang="en-US" smtClean="0"/>
              <a:t>‹#›</a:t>
            </a:fld>
            <a:endParaRPr lang="zh-CN" altLang="en-US"/>
          </a:p>
        </p:txBody>
      </p:sp>
    </p:spTree>
    <p:extLst>
      <p:ext uri="{BB962C8B-B14F-4D97-AF65-F5344CB8AC3E}">
        <p14:creationId xmlns:p14="http://schemas.microsoft.com/office/powerpoint/2010/main" val="641244378"/>
      </p:ext>
    </p:extLst>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699B1BFB-13AA-44A7-B3E4-8886C719AEB0}" type="datetimeFigureOut">
              <a:rPr lang="zh-CN" altLang="en-US" smtClean="0"/>
              <a:t>2024/2/21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859B06CD-746B-452A-A749-ADEDF9DA3876}" type="slidenum">
              <a:rPr lang="zh-CN" altLang="en-US" smtClean="0"/>
              <a:t>‹#›</a:t>
            </a:fld>
            <a:endParaRPr lang="zh-CN" altLang="en-US"/>
          </a:p>
        </p:txBody>
      </p:sp>
    </p:spTree>
    <p:extLst>
      <p:ext uri="{BB962C8B-B14F-4D97-AF65-F5344CB8AC3E}">
        <p14:creationId xmlns:p14="http://schemas.microsoft.com/office/powerpoint/2010/main" val="1533847621"/>
      </p:ext>
    </p:extLst>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699B1BFB-13AA-44A7-B3E4-8886C719AEB0}" type="datetimeFigureOut">
              <a:rPr lang="zh-CN" altLang="en-US" smtClean="0"/>
              <a:t>2024/2/21</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859B06CD-746B-452A-A749-ADEDF9DA3876}" type="slidenum">
              <a:rPr lang="zh-CN" altLang="en-US" smtClean="0"/>
              <a:t>‹#›</a:t>
            </a:fld>
            <a:endParaRPr lang="zh-CN" altLang="en-US"/>
          </a:p>
        </p:txBody>
      </p:sp>
    </p:spTree>
    <p:extLst>
      <p:ext uri="{BB962C8B-B14F-4D97-AF65-F5344CB8AC3E}">
        <p14:creationId xmlns:p14="http://schemas.microsoft.com/office/powerpoint/2010/main" val="3307989187"/>
      </p:ext>
    </p:extLst>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699B1BFB-13AA-44A7-B3E4-8886C719AEB0}" type="datetimeFigureOut">
              <a:rPr lang="zh-CN" altLang="en-US" smtClean="0"/>
              <a:t>2024/2/21</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859B06CD-746B-452A-A749-ADEDF9DA3876}" type="slidenum">
              <a:rPr lang="zh-CN" altLang="en-US" smtClean="0"/>
              <a:t>‹#›</a:t>
            </a:fld>
            <a:endParaRPr lang="zh-CN" altLang="en-US"/>
          </a:p>
        </p:txBody>
      </p:sp>
    </p:spTree>
    <p:extLst>
      <p:ext uri="{BB962C8B-B14F-4D97-AF65-F5344CB8AC3E}">
        <p14:creationId xmlns:p14="http://schemas.microsoft.com/office/powerpoint/2010/main" val="3836236668"/>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2.xml"/><Relationship Id="rId13" Type="http://schemas.openxmlformats.org/officeDocument/2006/relationships/theme" Target="../theme/theme3.xml"/><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slideLayout" Target="../slideLayouts/slideLayout16.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 Id="rId14" Type="http://schemas.openxmlformats.org/officeDocument/2006/relationships/image" Target="../media/image5.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image" Target="../media/image1.png"/><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4.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3" name="矩形 62"/>
          <p:cNvSpPr/>
          <p:nvPr userDrawn="1"/>
        </p:nvSpPr>
        <p:spPr>
          <a:xfrm>
            <a:off x="0" y="0"/>
            <a:ext cx="12192000" cy="6858000"/>
          </a:xfrm>
          <a:prstGeom prst="rect">
            <a:avLst/>
          </a:prstGeom>
          <a:solidFill>
            <a:srgbClr val="FBDC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思源黑体 CN Medium"/>
              <a:ea typeface="思源黑体 CN Medium"/>
              <a:cs typeface="+mn-cs"/>
            </a:endParaRPr>
          </a:p>
        </p:txBody>
      </p:sp>
      <p:grpSp>
        <p:nvGrpSpPr>
          <p:cNvPr id="62" name="组合 61"/>
          <p:cNvGrpSpPr/>
          <p:nvPr userDrawn="1"/>
        </p:nvGrpSpPr>
        <p:grpSpPr>
          <a:xfrm>
            <a:off x="488948" y="342900"/>
            <a:ext cx="11214100" cy="6172200"/>
            <a:chOff x="488950" y="2108200"/>
            <a:chExt cx="11214100" cy="6172200"/>
          </a:xfrm>
        </p:grpSpPr>
        <p:grpSp>
          <p:nvGrpSpPr>
            <p:cNvPr id="5" name="组合 4"/>
            <p:cNvGrpSpPr/>
            <p:nvPr userDrawn="1"/>
          </p:nvGrpSpPr>
          <p:grpSpPr>
            <a:xfrm>
              <a:off x="488950" y="2108200"/>
              <a:ext cx="11214100" cy="6172200"/>
              <a:chOff x="488950" y="342900"/>
              <a:chExt cx="11214100" cy="6172200"/>
            </a:xfrm>
          </p:grpSpPr>
          <p:sp>
            <p:nvSpPr>
              <p:cNvPr id="3" name="矩形 2"/>
              <p:cNvSpPr/>
              <p:nvPr userDrawn="1"/>
            </p:nvSpPr>
            <p:spPr>
              <a:xfrm>
                <a:off x="488950" y="342900"/>
                <a:ext cx="11214100" cy="6172200"/>
              </a:xfrm>
              <a:prstGeom prst="rect">
                <a:avLst/>
              </a:prstGeom>
              <a:solidFill>
                <a:srgbClr val="F88F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思源黑体 CN Medium"/>
                  <a:ea typeface="思源黑体 CN Medium"/>
                  <a:cs typeface="+mn-cs"/>
                </a:endParaRPr>
              </a:p>
            </p:txBody>
          </p:sp>
          <p:sp>
            <p:nvSpPr>
              <p:cNvPr id="4" name="矩形 3"/>
              <p:cNvSpPr/>
              <p:nvPr userDrawn="1"/>
            </p:nvSpPr>
            <p:spPr>
              <a:xfrm>
                <a:off x="634999" y="495300"/>
                <a:ext cx="10896599" cy="58610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思源黑体 CN Medium"/>
                  <a:ea typeface="思源黑体 CN Medium"/>
                  <a:cs typeface="+mn-cs"/>
                </a:endParaRPr>
              </a:p>
            </p:txBody>
          </p:sp>
        </p:grpSp>
        <p:grpSp>
          <p:nvGrpSpPr>
            <p:cNvPr id="6" name="组合 5"/>
            <p:cNvGrpSpPr/>
            <p:nvPr userDrawn="1"/>
          </p:nvGrpSpPr>
          <p:grpSpPr>
            <a:xfrm>
              <a:off x="634999" y="2260600"/>
              <a:ext cx="10896600" cy="5861050"/>
              <a:chOff x="-16572" y="-43571"/>
              <a:chExt cx="12208572" cy="6940307"/>
            </a:xfrm>
          </p:grpSpPr>
          <p:grpSp>
            <p:nvGrpSpPr>
              <p:cNvPr id="7" name="组合 6"/>
              <p:cNvGrpSpPr/>
              <p:nvPr/>
            </p:nvGrpSpPr>
            <p:grpSpPr>
              <a:xfrm>
                <a:off x="-16572" y="275771"/>
                <a:ext cx="12208572" cy="6270174"/>
                <a:chOff x="-16572" y="275771"/>
                <a:chExt cx="12208572" cy="6270174"/>
              </a:xfrm>
            </p:grpSpPr>
            <p:cxnSp>
              <p:nvCxnSpPr>
                <p:cNvPr id="43" name="直接连接符 42"/>
                <p:cNvCxnSpPr/>
                <p:nvPr/>
              </p:nvCxnSpPr>
              <p:spPr>
                <a:xfrm>
                  <a:off x="-16572" y="275771"/>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4" name="直接连接符 43"/>
                <p:cNvCxnSpPr/>
                <p:nvPr/>
              </p:nvCxnSpPr>
              <p:spPr>
                <a:xfrm>
                  <a:off x="-16572" y="624114"/>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5" name="直接连接符 44"/>
                <p:cNvCxnSpPr/>
                <p:nvPr/>
              </p:nvCxnSpPr>
              <p:spPr>
                <a:xfrm>
                  <a:off x="-16572" y="972457"/>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6" name="直接连接符 45"/>
                <p:cNvCxnSpPr/>
                <p:nvPr/>
              </p:nvCxnSpPr>
              <p:spPr>
                <a:xfrm>
                  <a:off x="-16572" y="1320800"/>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7" name="直接连接符 46"/>
                <p:cNvCxnSpPr/>
                <p:nvPr/>
              </p:nvCxnSpPr>
              <p:spPr>
                <a:xfrm>
                  <a:off x="-16572" y="1669143"/>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8" name="直接连接符 47"/>
                <p:cNvCxnSpPr/>
                <p:nvPr/>
              </p:nvCxnSpPr>
              <p:spPr>
                <a:xfrm>
                  <a:off x="-16572" y="2017486"/>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9" name="直接连接符 48"/>
                <p:cNvCxnSpPr/>
                <p:nvPr/>
              </p:nvCxnSpPr>
              <p:spPr>
                <a:xfrm>
                  <a:off x="-16572" y="2365829"/>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0" name="直接连接符 49"/>
                <p:cNvCxnSpPr/>
                <p:nvPr/>
              </p:nvCxnSpPr>
              <p:spPr>
                <a:xfrm>
                  <a:off x="-16572" y="2714172"/>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1" name="直接连接符 50"/>
                <p:cNvCxnSpPr/>
                <p:nvPr/>
              </p:nvCxnSpPr>
              <p:spPr>
                <a:xfrm>
                  <a:off x="-16572" y="3062515"/>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2" name="直接连接符 51"/>
                <p:cNvCxnSpPr/>
                <p:nvPr/>
              </p:nvCxnSpPr>
              <p:spPr>
                <a:xfrm>
                  <a:off x="-16572" y="3410858"/>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3" name="直接连接符 52"/>
                <p:cNvCxnSpPr/>
                <p:nvPr/>
              </p:nvCxnSpPr>
              <p:spPr>
                <a:xfrm>
                  <a:off x="-16572" y="3759201"/>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4" name="直接连接符 53"/>
                <p:cNvCxnSpPr/>
                <p:nvPr/>
              </p:nvCxnSpPr>
              <p:spPr>
                <a:xfrm>
                  <a:off x="-16572" y="4107544"/>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5" name="直接连接符 54"/>
                <p:cNvCxnSpPr/>
                <p:nvPr/>
              </p:nvCxnSpPr>
              <p:spPr>
                <a:xfrm>
                  <a:off x="-16572" y="4455887"/>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6" name="直接连接符 55"/>
                <p:cNvCxnSpPr/>
                <p:nvPr/>
              </p:nvCxnSpPr>
              <p:spPr>
                <a:xfrm>
                  <a:off x="-16572" y="4804230"/>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7" name="直接连接符 56"/>
                <p:cNvCxnSpPr/>
                <p:nvPr/>
              </p:nvCxnSpPr>
              <p:spPr>
                <a:xfrm>
                  <a:off x="-16572" y="5152573"/>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8" name="直接连接符 57"/>
                <p:cNvCxnSpPr/>
                <p:nvPr/>
              </p:nvCxnSpPr>
              <p:spPr>
                <a:xfrm>
                  <a:off x="-16572" y="5500916"/>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9" name="直接连接符 58"/>
                <p:cNvCxnSpPr/>
                <p:nvPr/>
              </p:nvCxnSpPr>
              <p:spPr>
                <a:xfrm>
                  <a:off x="-16572" y="5849259"/>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60" name="直接连接符 59"/>
                <p:cNvCxnSpPr/>
                <p:nvPr/>
              </p:nvCxnSpPr>
              <p:spPr>
                <a:xfrm>
                  <a:off x="-16572" y="6197602"/>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61" name="直接连接符 60"/>
                <p:cNvCxnSpPr/>
                <p:nvPr/>
              </p:nvCxnSpPr>
              <p:spPr>
                <a:xfrm>
                  <a:off x="-16572" y="6545945"/>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grpSp>
          <p:grpSp>
            <p:nvGrpSpPr>
              <p:cNvPr id="8" name="组合 7"/>
              <p:cNvGrpSpPr/>
              <p:nvPr/>
            </p:nvGrpSpPr>
            <p:grpSpPr>
              <a:xfrm rot="5400000">
                <a:off x="26760" y="291496"/>
                <a:ext cx="6940307" cy="6270174"/>
                <a:chOff x="-16572" y="275771"/>
                <a:chExt cx="12208572" cy="6270174"/>
              </a:xfrm>
            </p:grpSpPr>
            <p:cxnSp>
              <p:nvCxnSpPr>
                <p:cNvPr id="24" name="直接连接符 23"/>
                <p:cNvCxnSpPr/>
                <p:nvPr/>
              </p:nvCxnSpPr>
              <p:spPr>
                <a:xfrm>
                  <a:off x="-16572" y="275771"/>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5" name="直接连接符 24"/>
                <p:cNvCxnSpPr/>
                <p:nvPr/>
              </p:nvCxnSpPr>
              <p:spPr>
                <a:xfrm>
                  <a:off x="-16572" y="624114"/>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6" name="直接连接符 25"/>
                <p:cNvCxnSpPr/>
                <p:nvPr/>
              </p:nvCxnSpPr>
              <p:spPr>
                <a:xfrm>
                  <a:off x="-16572" y="972457"/>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7" name="直接连接符 26"/>
                <p:cNvCxnSpPr/>
                <p:nvPr/>
              </p:nvCxnSpPr>
              <p:spPr>
                <a:xfrm>
                  <a:off x="-16572" y="1320800"/>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8" name="直接连接符 27"/>
                <p:cNvCxnSpPr/>
                <p:nvPr/>
              </p:nvCxnSpPr>
              <p:spPr>
                <a:xfrm>
                  <a:off x="-16572" y="1669143"/>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9" name="直接连接符 28"/>
                <p:cNvCxnSpPr/>
                <p:nvPr/>
              </p:nvCxnSpPr>
              <p:spPr>
                <a:xfrm>
                  <a:off x="-16572" y="2017486"/>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0" name="直接连接符 29"/>
                <p:cNvCxnSpPr/>
                <p:nvPr/>
              </p:nvCxnSpPr>
              <p:spPr>
                <a:xfrm>
                  <a:off x="-16572" y="2365829"/>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1" name="直接连接符 30"/>
                <p:cNvCxnSpPr/>
                <p:nvPr/>
              </p:nvCxnSpPr>
              <p:spPr>
                <a:xfrm>
                  <a:off x="-16572" y="2714172"/>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2" name="直接连接符 31"/>
                <p:cNvCxnSpPr/>
                <p:nvPr/>
              </p:nvCxnSpPr>
              <p:spPr>
                <a:xfrm>
                  <a:off x="-16572" y="3062515"/>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3" name="直接连接符 32"/>
                <p:cNvCxnSpPr/>
                <p:nvPr/>
              </p:nvCxnSpPr>
              <p:spPr>
                <a:xfrm>
                  <a:off x="-16572" y="3410858"/>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4" name="直接连接符 33"/>
                <p:cNvCxnSpPr/>
                <p:nvPr/>
              </p:nvCxnSpPr>
              <p:spPr>
                <a:xfrm>
                  <a:off x="-16572" y="3759201"/>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5" name="直接连接符 34"/>
                <p:cNvCxnSpPr/>
                <p:nvPr/>
              </p:nvCxnSpPr>
              <p:spPr>
                <a:xfrm>
                  <a:off x="-16572" y="4107544"/>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6" name="直接连接符 35"/>
                <p:cNvCxnSpPr/>
                <p:nvPr/>
              </p:nvCxnSpPr>
              <p:spPr>
                <a:xfrm>
                  <a:off x="-16572" y="4455887"/>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7" name="直接连接符 36"/>
                <p:cNvCxnSpPr/>
                <p:nvPr/>
              </p:nvCxnSpPr>
              <p:spPr>
                <a:xfrm>
                  <a:off x="-16572" y="4804230"/>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8" name="直接连接符 37"/>
                <p:cNvCxnSpPr/>
                <p:nvPr/>
              </p:nvCxnSpPr>
              <p:spPr>
                <a:xfrm>
                  <a:off x="-16572" y="5152573"/>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16572" y="5500916"/>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0" name="直接连接符 39"/>
                <p:cNvCxnSpPr/>
                <p:nvPr/>
              </p:nvCxnSpPr>
              <p:spPr>
                <a:xfrm>
                  <a:off x="-16572" y="5849259"/>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1" name="直接连接符 40"/>
                <p:cNvCxnSpPr/>
                <p:nvPr/>
              </p:nvCxnSpPr>
              <p:spPr>
                <a:xfrm>
                  <a:off x="-16572" y="6197602"/>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2" name="直接连接符 41"/>
                <p:cNvCxnSpPr/>
                <p:nvPr/>
              </p:nvCxnSpPr>
              <p:spPr>
                <a:xfrm>
                  <a:off x="-16572" y="6545945"/>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grpSp>
          <p:cxnSp>
            <p:nvCxnSpPr>
              <p:cNvPr id="9" name="直接连接符 8"/>
              <p:cNvCxnSpPr/>
              <p:nvPr/>
            </p:nvCxnSpPr>
            <p:spPr>
              <a:xfrm rot="5400000">
                <a:off x="8378827"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nvCxnSpPr>
            <p:spPr>
              <a:xfrm rot="5400000">
                <a:off x="8030484"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nvCxnSpPr>
            <p:spPr>
              <a:xfrm rot="5400000">
                <a:off x="7682141"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rot="5400000">
                <a:off x="7333798"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nvCxnSpPr>
            <p:spPr>
              <a:xfrm rot="5400000">
                <a:off x="6985455"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rot="5400000">
                <a:off x="6637112"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5" name="直接连接符 14"/>
              <p:cNvCxnSpPr/>
              <p:nvPr/>
            </p:nvCxnSpPr>
            <p:spPr>
              <a:xfrm rot="5400000">
                <a:off x="6288769"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6" name="直接连接符 15"/>
              <p:cNvCxnSpPr/>
              <p:nvPr/>
            </p:nvCxnSpPr>
            <p:spPr>
              <a:xfrm rot="5400000">
                <a:off x="5940426"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nvCxnSpPr>
            <p:spPr>
              <a:xfrm rot="5400000">
                <a:off x="5592083"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8" name="直接连接符 17"/>
              <p:cNvCxnSpPr/>
              <p:nvPr/>
            </p:nvCxnSpPr>
            <p:spPr>
              <a:xfrm rot="5400000">
                <a:off x="5243740"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9" name="直接连接符 18"/>
              <p:cNvCxnSpPr/>
              <p:nvPr/>
            </p:nvCxnSpPr>
            <p:spPr>
              <a:xfrm rot="5400000">
                <a:off x="4895397"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nvCxnSpPr>
            <p:spPr>
              <a:xfrm rot="5400000">
                <a:off x="4547054"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nvCxnSpPr>
            <p:spPr>
              <a:xfrm rot="5400000">
                <a:off x="4198711"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2" name="直接连接符 21"/>
              <p:cNvCxnSpPr/>
              <p:nvPr/>
            </p:nvCxnSpPr>
            <p:spPr>
              <a:xfrm rot="5400000">
                <a:off x="3850368"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3" name="直接连接符 22"/>
              <p:cNvCxnSpPr/>
              <p:nvPr/>
            </p:nvCxnSpPr>
            <p:spPr>
              <a:xfrm rot="5400000">
                <a:off x="3502025"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grpSp>
      </p:grpSp>
      <p:pic>
        <p:nvPicPr>
          <p:cNvPr id="73" name="Picture 72" descr="A white circle with leaves and blue text&#10;&#10;Description automatically generated">
            <a:extLst>
              <a:ext uri="{FF2B5EF4-FFF2-40B4-BE49-F238E27FC236}">
                <a16:creationId xmlns:a16="http://schemas.microsoft.com/office/drawing/2014/main" id="{8A14F629-AF6F-6B69-EC49-6B8C4524FE0A}"/>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605516" y="184721"/>
            <a:ext cx="1257264" cy="1257264"/>
          </a:xfrm>
          <a:prstGeom prst="rect">
            <a:avLst/>
          </a:prstGeom>
        </p:spPr>
      </p:pic>
      <p:pic>
        <p:nvPicPr>
          <p:cNvPr id="74" name="Picture 73" descr="A white circle with leaves and blue text&#10;&#10;Description automatically generated">
            <a:extLst>
              <a:ext uri="{FF2B5EF4-FFF2-40B4-BE49-F238E27FC236}">
                <a16:creationId xmlns:a16="http://schemas.microsoft.com/office/drawing/2014/main" id="{A04CAFBC-1EEC-6DC9-3541-8CA19170AEE8}"/>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622529" y="10009205"/>
            <a:ext cx="1131228" cy="1131228"/>
          </a:xfrm>
          <a:prstGeom prst="rect">
            <a:avLst/>
          </a:prstGeom>
        </p:spPr>
      </p:pic>
    </p:spTree>
    <p:extLst>
      <p:ext uri="{BB962C8B-B14F-4D97-AF65-F5344CB8AC3E}">
        <p14:creationId xmlns:p14="http://schemas.microsoft.com/office/powerpoint/2010/main" val="3664155956"/>
      </p:ext>
    </p:extLst>
  </p:cSld>
  <p:clrMap bg1="lt1" tx1="dk1" bg2="lt2" tx2="dk2" accent1="accent1" accent2="accent2" accent3="accent3" accent4="accent4" accent5="accent5" accent6="accent6" hlink="hlink" folHlink="folHlink"/>
  <p:sldLayoutIdLst>
    <p:sldLayoutId id="2147483676" r:id="rId1"/>
    <p:sldLayoutId id="2147483677" r:id="rId2"/>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3" name="矩形 62"/>
          <p:cNvSpPr/>
          <p:nvPr userDrawn="1"/>
        </p:nvSpPr>
        <p:spPr>
          <a:xfrm>
            <a:off x="0" y="0"/>
            <a:ext cx="12192000" cy="6858000"/>
          </a:xfrm>
          <a:prstGeom prst="rect">
            <a:avLst/>
          </a:prstGeom>
          <a:solidFill>
            <a:srgbClr val="FBDC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思源黑体 CN Medium"/>
              <a:ea typeface="思源黑体 CN Medium"/>
              <a:cs typeface="+mn-cs"/>
            </a:endParaRPr>
          </a:p>
        </p:txBody>
      </p:sp>
      <p:grpSp>
        <p:nvGrpSpPr>
          <p:cNvPr id="62" name="组合 61"/>
          <p:cNvGrpSpPr/>
          <p:nvPr userDrawn="1"/>
        </p:nvGrpSpPr>
        <p:grpSpPr>
          <a:xfrm>
            <a:off x="488948" y="342900"/>
            <a:ext cx="11214100" cy="6172200"/>
            <a:chOff x="488950" y="2108200"/>
            <a:chExt cx="11214100" cy="6172200"/>
          </a:xfrm>
        </p:grpSpPr>
        <p:grpSp>
          <p:nvGrpSpPr>
            <p:cNvPr id="5" name="组合 4"/>
            <p:cNvGrpSpPr/>
            <p:nvPr userDrawn="1"/>
          </p:nvGrpSpPr>
          <p:grpSpPr>
            <a:xfrm>
              <a:off x="488950" y="2108200"/>
              <a:ext cx="11214100" cy="6172200"/>
              <a:chOff x="488950" y="342900"/>
              <a:chExt cx="11214100" cy="6172200"/>
            </a:xfrm>
          </p:grpSpPr>
          <p:sp>
            <p:nvSpPr>
              <p:cNvPr id="3" name="矩形 2"/>
              <p:cNvSpPr/>
              <p:nvPr userDrawn="1"/>
            </p:nvSpPr>
            <p:spPr>
              <a:xfrm>
                <a:off x="488950" y="342900"/>
                <a:ext cx="11214100" cy="6172200"/>
              </a:xfrm>
              <a:prstGeom prst="rect">
                <a:avLst/>
              </a:prstGeom>
              <a:solidFill>
                <a:srgbClr val="F88F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思源黑体 CN Medium"/>
                  <a:ea typeface="思源黑体 CN Medium"/>
                  <a:cs typeface="+mn-cs"/>
                </a:endParaRPr>
              </a:p>
            </p:txBody>
          </p:sp>
          <p:sp>
            <p:nvSpPr>
              <p:cNvPr id="4" name="矩形 3"/>
              <p:cNvSpPr/>
              <p:nvPr userDrawn="1"/>
            </p:nvSpPr>
            <p:spPr>
              <a:xfrm>
                <a:off x="634999" y="495300"/>
                <a:ext cx="10896599" cy="58610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思源黑体 CN Medium"/>
                  <a:ea typeface="思源黑体 CN Medium"/>
                  <a:cs typeface="+mn-cs"/>
                </a:endParaRPr>
              </a:p>
            </p:txBody>
          </p:sp>
        </p:grpSp>
        <p:grpSp>
          <p:nvGrpSpPr>
            <p:cNvPr id="6" name="组合 5"/>
            <p:cNvGrpSpPr/>
            <p:nvPr userDrawn="1"/>
          </p:nvGrpSpPr>
          <p:grpSpPr>
            <a:xfrm>
              <a:off x="634999" y="2260600"/>
              <a:ext cx="10896600" cy="5861050"/>
              <a:chOff x="-16572" y="-43571"/>
              <a:chExt cx="12208572" cy="6940307"/>
            </a:xfrm>
          </p:grpSpPr>
          <p:grpSp>
            <p:nvGrpSpPr>
              <p:cNvPr id="7" name="组合 6"/>
              <p:cNvGrpSpPr/>
              <p:nvPr/>
            </p:nvGrpSpPr>
            <p:grpSpPr>
              <a:xfrm>
                <a:off x="-16572" y="275771"/>
                <a:ext cx="12208572" cy="6270174"/>
                <a:chOff x="-16572" y="275771"/>
                <a:chExt cx="12208572" cy="6270174"/>
              </a:xfrm>
            </p:grpSpPr>
            <p:cxnSp>
              <p:nvCxnSpPr>
                <p:cNvPr id="43" name="直接连接符 42"/>
                <p:cNvCxnSpPr/>
                <p:nvPr/>
              </p:nvCxnSpPr>
              <p:spPr>
                <a:xfrm>
                  <a:off x="-16572" y="275771"/>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4" name="直接连接符 43"/>
                <p:cNvCxnSpPr/>
                <p:nvPr/>
              </p:nvCxnSpPr>
              <p:spPr>
                <a:xfrm>
                  <a:off x="-16572" y="624114"/>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5" name="直接连接符 44"/>
                <p:cNvCxnSpPr/>
                <p:nvPr/>
              </p:nvCxnSpPr>
              <p:spPr>
                <a:xfrm>
                  <a:off x="-16572" y="972457"/>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6" name="直接连接符 45"/>
                <p:cNvCxnSpPr/>
                <p:nvPr/>
              </p:nvCxnSpPr>
              <p:spPr>
                <a:xfrm>
                  <a:off x="-16572" y="1320800"/>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7" name="直接连接符 46"/>
                <p:cNvCxnSpPr/>
                <p:nvPr/>
              </p:nvCxnSpPr>
              <p:spPr>
                <a:xfrm>
                  <a:off x="-16572" y="1669143"/>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8" name="直接连接符 47"/>
                <p:cNvCxnSpPr/>
                <p:nvPr/>
              </p:nvCxnSpPr>
              <p:spPr>
                <a:xfrm>
                  <a:off x="-16572" y="2017486"/>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9" name="直接连接符 48"/>
                <p:cNvCxnSpPr/>
                <p:nvPr/>
              </p:nvCxnSpPr>
              <p:spPr>
                <a:xfrm>
                  <a:off x="-16572" y="2365829"/>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0" name="直接连接符 49"/>
                <p:cNvCxnSpPr/>
                <p:nvPr/>
              </p:nvCxnSpPr>
              <p:spPr>
                <a:xfrm>
                  <a:off x="-16572" y="2714172"/>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1" name="直接连接符 50"/>
                <p:cNvCxnSpPr/>
                <p:nvPr/>
              </p:nvCxnSpPr>
              <p:spPr>
                <a:xfrm>
                  <a:off x="-16572" y="3062515"/>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2" name="直接连接符 51"/>
                <p:cNvCxnSpPr/>
                <p:nvPr/>
              </p:nvCxnSpPr>
              <p:spPr>
                <a:xfrm>
                  <a:off x="-16572" y="3410858"/>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3" name="直接连接符 52"/>
                <p:cNvCxnSpPr/>
                <p:nvPr/>
              </p:nvCxnSpPr>
              <p:spPr>
                <a:xfrm>
                  <a:off x="-16572" y="3759201"/>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4" name="直接连接符 53"/>
                <p:cNvCxnSpPr/>
                <p:nvPr/>
              </p:nvCxnSpPr>
              <p:spPr>
                <a:xfrm>
                  <a:off x="-16572" y="4107544"/>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5" name="直接连接符 54"/>
                <p:cNvCxnSpPr/>
                <p:nvPr/>
              </p:nvCxnSpPr>
              <p:spPr>
                <a:xfrm>
                  <a:off x="-16572" y="4455887"/>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6" name="直接连接符 55"/>
                <p:cNvCxnSpPr/>
                <p:nvPr/>
              </p:nvCxnSpPr>
              <p:spPr>
                <a:xfrm>
                  <a:off x="-16572" y="4804230"/>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7" name="直接连接符 56"/>
                <p:cNvCxnSpPr/>
                <p:nvPr/>
              </p:nvCxnSpPr>
              <p:spPr>
                <a:xfrm>
                  <a:off x="-16572" y="5152573"/>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8" name="直接连接符 57"/>
                <p:cNvCxnSpPr/>
                <p:nvPr/>
              </p:nvCxnSpPr>
              <p:spPr>
                <a:xfrm>
                  <a:off x="-16572" y="5500916"/>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9" name="直接连接符 58"/>
                <p:cNvCxnSpPr/>
                <p:nvPr/>
              </p:nvCxnSpPr>
              <p:spPr>
                <a:xfrm>
                  <a:off x="-16572" y="5849259"/>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60" name="直接连接符 59"/>
                <p:cNvCxnSpPr/>
                <p:nvPr/>
              </p:nvCxnSpPr>
              <p:spPr>
                <a:xfrm>
                  <a:off x="-16572" y="6197602"/>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61" name="直接连接符 60"/>
                <p:cNvCxnSpPr/>
                <p:nvPr/>
              </p:nvCxnSpPr>
              <p:spPr>
                <a:xfrm>
                  <a:off x="-16572" y="6545945"/>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grpSp>
          <p:grpSp>
            <p:nvGrpSpPr>
              <p:cNvPr id="8" name="组合 7"/>
              <p:cNvGrpSpPr/>
              <p:nvPr/>
            </p:nvGrpSpPr>
            <p:grpSpPr>
              <a:xfrm rot="5400000">
                <a:off x="26760" y="291496"/>
                <a:ext cx="6940307" cy="6270174"/>
                <a:chOff x="-16572" y="275771"/>
                <a:chExt cx="12208572" cy="6270174"/>
              </a:xfrm>
            </p:grpSpPr>
            <p:cxnSp>
              <p:nvCxnSpPr>
                <p:cNvPr id="24" name="直接连接符 23"/>
                <p:cNvCxnSpPr/>
                <p:nvPr/>
              </p:nvCxnSpPr>
              <p:spPr>
                <a:xfrm>
                  <a:off x="-16572" y="275771"/>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5" name="直接连接符 24"/>
                <p:cNvCxnSpPr/>
                <p:nvPr/>
              </p:nvCxnSpPr>
              <p:spPr>
                <a:xfrm>
                  <a:off x="-16572" y="624114"/>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6" name="直接连接符 25"/>
                <p:cNvCxnSpPr/>
                <p:nvPr/>
              </p:nvCxnSpPr>
              <p:spPr>
                <a:xfrm>
                  <a:off x="-16572" y="972457"/>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7" name="直接连接符 26"/>
                <p:cNvCxnSpPr/>
                <p:nvPr/>
              </p:nvCxnSpPr>
              <p:spPr>
                <a:xfrm>
                  <a:off x="-16572" y="1320800"/>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8" name="直接连接符 27"/>
                <p:cNvCxnSpPr/>
                <p:nvPr/>
              </p:nvCxnSpPr>
              <p:spPr>
                <a:xfrm>
                  <a:off x="-16572" y="1669143"/>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9" name="直接连接符 28"/>
                <p:cNvCxnSpPr/>
                <p:nvPr/>
              </p:nvCxnSpPr>
              <p:spPr>
                <a:xfrm>
                  <a:off x="-16572" y="2017486"/>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0" name="直接连接符 29"/>
                <p:cNvCxnSpPr/>
                <p:nvPr/>
              </p:nvCxnSpPr>
              <p:spPr>
                <a:xfrm>
                  <a:off x="-16572" y="2365829"/>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1" name="直接连接符 30"/>
                <p:cNvCxnSpPr/>
                <p:nvPr/>
              </p:nvCxnSpPr>
              <p:spPr>
                <a:xfrm>
                  <a:off x="-16572" y="2714172"/>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2" name="直接连接符 31"/>
                <p:cNvCxnSpPr/>
                <p:nvPr/>
              </p:nvCxnSpPr>
              <p:spPr>
                <a:xfrm>
                  <a:off x="-16572" y="3062515"/>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3" name="直接连接符 32"/>
                <p:cNvCxnSpPr/>
                <p:nvPr/>
              </p:nvCxnSpPr>
              <p:spPr>
                <a:xfrm>
                  <a:off x="-16572" y="3410858"/>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4" name="直接连接符 33"/>
                <p:cNvCxnSpPr/>
                <p:nvPr/>
              </p:nvCxnSpPr>
              <p:spPr>
                <a:xfrm>
                  <a:off x="-16572" y="3759201"/>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5" name="直接连接符 34"/>
                <p:cNvCxnSpPr/>
                <p:nvPr/>
              </p:nvCxnSpPr>
              <p:spPr>
                <a:xfrm>
                  <a:off x="-16572" y="4107544"/>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6" name="直接连接符 35"/>
                <p:cNvCxnSpPr/>
                <p:nvPr/>
              </p:nvCxnSpPr>
              <p:spPr>
                <a:xfrm>
                  <a:off x="-16572" y="4455887"/>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7" name="直接连接符 36"/>
                <p:cNvCxnSpPr/>
                <p:nvPr/>
              </p:nvCxnSpPr>
              <p:spPr>
                <a:xfrm>
                  <a:off x="-16572" y="4804230"/>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8" name="直接连接符 37"/>
                <p:cNvCxnSpPr/>
                <p:nvPr/>
              </p:nvCxnSpPr>
              <p:spPr>
                <a:xfrm>
                  <a:off x="-16572" y="5152573"/>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16572" y="5500916"/>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0" name="直接连接符 39"/>
                <p:cNvCxnSpPr/>
                <p:nvPr/>
              </p:nvCxnSpPr>
              <p:spPr>
                <a:xfrm>
                  <a:off x="-16572" y="5849259"/>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1" name="直接连接符 40"/>
                <p:cNvCxnSpPr/>
                <p:nvPr/>
              </p:nvCxnSpPr>
              <p:spPr>
                <a:xfrm>
                  <a:off x="-16572" y="6197602"/>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2" name="直接连接符 41"/>
                <p:cNvCxnSpPr/>
                <p:nvPr/>
              </p:nvCxnSpPr>
              <p:spPr>
                <a:xfrm>
                  <a:off x="-16572" y="6545945"/>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grpSp>
          <p:cxnSp>
            <p:nvCxnSpPr>
              <p:cNvPr id="9" name="直接连接符 8"/>
              <p:cNvCxnSpPr/>
              <p:nvPr/>
            </p:nvCxnSpPr>
            <p:spPr>
              <a:xfrm rot="5400000">
                <a:off x="8378827"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nvCxnSpPr>
            <p:spPr>
              <a:xfrm rot="5400000">
                <a:off x="8030484"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nvCxnSpPr>
            <p:spPr>
              <a:xfrm rot="5400000">
                <a:off x="7682141"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rot="5400000">
                <a:off x="7333798"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nvCxnSpPr>
            <p:spPr>
              <a:xfrm rot="5400000">
                <a:off x="6985455"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rot="5400000">
                <a:off x="6637112"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5" name="直接连接符 14"/>
              <p:cNvCxnSpPr/>
              <p:nvPr/>
            </p:nvCxnSpPr>
            <p:spPr>
              <a:xfrm rot="5400000">
                <a:off x="6288769"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6" name="直接连接符 15"/>
              <p:cNvCxnSpPr/>
              <p:nvPr/>
            </p:nvCxnSpPr>
            <p:spPr>
              <a:xfrm rot="5400000">
                <a:off x="5940426"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nvCxnSpPr>
            <p:spPr>
              <a:xfrm rot="5400000">
                <a:off x="5592083"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8" name="直接连接符 17"/>
              <p:cNvCxnSpPr/>
              <p:nvPr/>
            </p:nvCxnSpPr>
            <p:spPr>
              <a:xfrm rot="5400000">
                <a:off x="5243740"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9" name="直接连接符 18"/>
              <p:cNvCxnSpPr/>
              <p:nvPr/>
            </p:nvCxnSpPr>
            <p:spPr>
              <a:xfrm rot="5400000">
                <a:off x="4895397"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nvCxnSpPr>
            <p:spPr>
              <a:xfrm rot="5400000">
                <a:off x="4547054"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nvCxnSpPr>
            <p:spPr>
              <a:xfrm rot="5400000">
                <a:off x="4198711"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2" name="直接连接符 21"/>
              <p:cNvCxnSpPr/>
              <p:nvPr/>
            </p:nvCxnSpPr>
            <p:spPr>
              <a:xfrm rot="5400000">
                <a:off x="3850368"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3" name="直接连接符 22"/>
              <p:cNvCxnSpPr/>
              <p:nvPr/>
            </p:nvCxnSpPr>
            <p:spPr>
              <a:xfrm rot="5400000">
                <a:off x="3502025"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grpSp>
      </p:grpSp>
      <p:pic>
        <p:nvPicPr>
          <p:cNvPr id="2" name="Picture 1" descr="A white circle with leaves and blue text&#10;&#10;Description automatically generated">
            <a:extLst>
              <a:ext uri="{FF2B5EF4-FFF2-40B4-BE49-F238E27FC236}">
                <a16:creationId xmlns:a16="http://schemas.microsoft.com/office/drawing/2014/main" id="{56581A50-E75E-1C9C-D079-7D883726A6E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605516" y="184721"/>
            <a:ext cx="1257264" cy="1257264"/>
          </a:xfrm>
          <a:prstGeom prst="rect">
            <a:avLst/>
          </a:prstGeom>
        </p:spPr>
      </p:pic>
    </p:spTree>
    <p:extLst>
      <p:ext uri="{BB962C8B-B14F-4D97-AF65-F5344CB8AC3E}">
        <p14:creationId xmlns:p14="http://schemas.microsoft.com/office/powerpoint/2010/main" val="3681831937"/>
      </p:ext>
    </p:extLst>
  </p:cSld>
  <p:clrMap bg1="lt1" tx1="dk1" bg2="lt2" tx2="dk2" accent1="accent1" accent2="accent2" accent3="accent3" accent4="accent4" accent5="accent5" accent6="accent6" hlink="hlink" folHlink="folHlink"/>
  <p:sldLayoutIdLst>
    <p:sldLayoutId id="2147483679" r:id="rId1"/>
    <p:sldLayoutId id="2147483680" r:id="rId2"/>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rotWithShape="0">
          <a:blip r:embed="rId14"/>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03617580"/>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 id="2147483693" r:id="rId12"/>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字魂37号-波纹乖乖体" panose="00000500000000000000" charset="-122"/>
          <a:ea typeface="字魂37号-波纹乖乖体" panose="00000500000000000000"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字魂37号-波纹乖乖体" panose="00000500000000000000" charset="-122"/>
          <a:ea typeface="字魂37号-波纹乖乖体" panose="00000500000000000000"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字魂37号-波纹乖乖体" panose="00000500000000000000" charset="-122"/>
          <a:ea typeface="字魂37号-波纹乖乖体" panose="00000500000000000000"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字魂37号-波纹乖乖体" panose="00000500000000000000" charset="-122"/>
          <a:ea typeface="字魂37号-波纹乖乖体" panose="00000500000000000000"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字魂37号-波纹乖乖体" panose="00000500000000000000" charset="-122"/>
          <a:ea typeface="字魂37号-波纹乖乖体" panose="00000500000000000000"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A white circle with leaves and blue text&#10;&#10;Description automatically generated">
            <a:extLst>
              <a:ext uri="{FF2B5EF4-FFF2-40B4-BE49-F238E27FC236}">
                <a16:creationId xmlns:a16="http://schemas.microsoft.com/office/drawing/2014/main" id="{3087284E-58E3-EB9B-D914-B32507E36EF2}"/>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454274" y="465245"/>
            <a:ext cx="1266825" cy="1266825"/>
          </a:xfrm>
          <a:prstGeom prst="rect">
            <a:avLst/>
          </a:prstGeom>
        </p:spPr>
      </p:pic>
    </p:spTree>
    <p:extLst>
      <p:ext uri="{BB962C8B-B14F-4D97-AF65-F5344CB8AC3E}">
        <p14:creationId xmlns:p14="http://schemas.microsoft.com/office/powerpoint/2010/main" val="3238529755"/>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image" Target="../media/image30.png"/><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10" Type="http://schemas.openxmlformats.org/officeDocument/2006/relationships/image" Target="../media/image38.png"/><Relationship Id="rId4" Type="http://schemas.openxmlformats.org/officeDocument/2006/relationships/image" Target="../media/image32.png"/><Relationship Id="rId9" Type="http://schemas.openxmlformats.org/officeDocument/2006/relationships/image" Target="../media/image37.png"/></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microsoft.com/office/2007/relationships/hdphoto" Target="../media/hdphoto2.wdp"/><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png"/><Relationship Id="rId12" Type="http://schemas.openxmlformats.org/officeDocument/2006/relationships/image" Target="../media/image42.png"/><Relationship Id="rId2" Type="http://schemas.openxmlformats.org/officeDocument/2006/relationships/image" Target="../media/image19.png"/><Relationship Id="rId1" Type="http://schemas.openxmlformats.org/officeDocument/2006/relationships/slideLayout" Target="../slideLayouts/slideLayout11.xml"/><Relationship Id="rId6" Type="http://schemas.openxmlformats.org/officeDocument/2006/relationships/image" Target="../media/image23.png"/><Relationship Id="rId11" Type="http://schemas.microsoft.com/office/2007/relationships/hdphoto" Target="../media/hdphoto4.wdp"/><Relationship Id="rId5" Type="http://schemas.openxmlformats.org/officeDocument/2006/relationships/image" Target="../media/image22.png"/><Relationship Id="rId10" Type="http://schemas.openxmlformats.org/officeDocument/2006/relationships/image" Target="../media/image26.png"/><Relationship Id="rId4" Type="http://schemas.openxmlformats.org/officeDocument/2006/relationships/image" Target="../media/image21.png"/><Relationship Id="rId9" Type="http://schemas.microsoft.com/office/2007/relationships/hdphoto" Target="../media/hdphoto3.wdp"/></Relationships>
</file>

<file path=ppt/slides/_rels/slide18.xml.rels><?xml version="1.0" encoding="UTF-8" standalone="yes"?>
<Relationships xmlns="http://schemas.openxmlformats.org/package/2006/relationships"><Relationship Id="rId8" Type="http://schemas.openxmlformats.org/officeDocument/2006/relationships/image" Target="../media/image47.png"/><Relationship Id="rId3" Type="http://schemas.microsoft.com/office/2007/relationships/hdphoto" Target="../media/hdphoto6.wdp"/><Relationship Id="rId7" Type="http://schemas.microsoft.com/office/2007/relationships/hdphoto" Target="../media/hdphoto7.wdp"/><Relationship Id="rId2" Type="http://schemas.openxmlformats.org/officeDocument/2006/relationships/image" Target="../media/image43.png"/><Relationship Id="rId1" Type="http://schemas.openxmlformats.org/officeDocument/2006/relationships/slideLayout" Target="../slideLayouts/slideLayout23.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19.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49.png"/><Relationship Id="rId7" Type="http://schemas.openxmlformats.org/officeDocument/2006/relationships/image" Target="../media/image51.png"/><Relationship Id="rId2" Type="http://schemas.openxmlformats.org/officeDocument/2006/relationships/image" Target="../media/image48.jpeg"/><Relationship Id="rId1" Type="http://schemas.openxmlformats.org/officeDocument/2006/relationships/slideLayout" Target="../slideLayouts/slideLayout23.xml"/><Relationship Id="rId6" Type="http://schemas.microsoft.com/office/2007/relationships/hdphoto" Target="../media/hdphoto7.wdp"/><Relationship Id="rId5" Type="http://schemas.openxmlformats.org/officeDocument/2006/relationships/image" Target="../media/image46.png"/><Relationship Id="rId4" Type="http://schemas.openxmlformats.org/officeDocument/2006/relationships/image" Target="../media/image50.png"/><Relationship Id="rId9" Type="http://schemas.openxmlformats.org/officeDocument/2006/relationships/image" Target="../media/image52.png"/></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46.png"/><Relationship Id="rId1" Type="http://schemas.openxmlformats.org/officeDocument/2006/relationships/slideLayout" Target="../slideLayouts/slideLayout23.xml"/><Relationship Id="rId5" Type="http://schemas.openxmlformats.org/officeDocument/2006/relationships/image" Target="../media/image54.png"/><Relationship Id="rId4" Type="http://schemas.openxmlformats.org/officeDocument/2006/relationships/image" Target="../media/image53.png"/></Relationships>
</file>

<file path=ppt/slides/_rels/slide2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png"/><Relationship Id="rId12" Type="http://schemas.openxmlformats.org/officeDocument/2006/relationships/image" Target="../media/image27.png"/><Relationship Id="rId2" Type="http://schemas.openxmlformats.org/officeDocument/2006/relationships/image" Target="../media/image19.png"/><Relationship Id="rId1" Type="http://schemas.openxmlformats.org/officeDocument/2006/relationships/slideLayout" Target="../slideLayouts/slideLayout11.xml"/><Relationship Id="rId6" Type="http://schemas.openxmlformats.org/officeDocument/2006/relationships/image" Target="../media/image23.png"/><Relationship Id="rId11" Type="http://schemas.microsoft.com/office/2007/relationships/hdphoto" Target="../media/hdphoto4.wdp"/><Relationship Id="rId5" Type="http://schemas.openxmlformats.org/officeDocument/2006/relationships/image" Target="../media/image22.png"/><Relationship Id="rId10" Type="http://schemas.openxmlformats.org/officeDocument/2006/relationships/image" Target="../media/image26.png"/><Relationship Id="rId4" Type="http://schemas.openxmlformats.org/officeDocument/2006/relationships/image" Target="../media/image21.png"/><Relationship Id="rId9" Type="http://schemas.microsoft.com/office/2007/relationships/hdphoto" Target="../media/hdphoto3.wdp"/></Relationships>
</file>

<file path=ppt/slides/_rels/slide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xml"/><Relationship Id="rId1" Type="http://schemas.openxmlformats.org/officeDocument/2006/relationships/slideLayout" Target="../slideLayouts/slideLayout3.xml"/><Relationship Id="rId5" Type="http://schemas.microsoft.com/office/2007/relationships/hdphoto" Target="../media/hdphoto2.wdp"/><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00414B52-03FE-8017-1ED7-000A784770F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55920" y="1121558"/>
            <a:ext cx="11080160" cy="5579678"/>
          </a:xfrm>
          <a:prstGeom prst="rect">
            <a:avLst/>
          </a:prstGeom>
        </p:spPr>
      </p:pic>
      <p:pic>
        <p:nvPicPr>
          <p:cNvPr id="4" name="Picture 3">
            <a:extLst>
              <a:ext uri="{FF2B5EF4-FFF2-40B4-BE49-F238E27FC236}">
                <a16:creationId xmlns:a16="http://schemas.microsoft.com/office/drawing/2014/main" id="{1747A554-7A89-BE40-C0A4-BEBDDDAF0EFE}"/>
              </a:ext>
            </a:extLst>
          </p:cNvPr>
          <p:cNvPicPr>
            <a:picLocks noChangeAspect="1"/>
          </p:cNvPicPr>
          <p:nvPr/>
        </p:nvPicPr>
        <p:blipFill>
          <a:blip r:embed="rId4"/>
          <a:stretch>
            <a:fillRect/>
          </a:stretch>
        </p:blipFill>
        <p:spPr>
          <a:xfrm>
            <a:off x="1318596" y="2419899"/>
            <a:ext cx="9821507" cy="4913802"/>
          </a:xfrm>
          <a:prstGeom prst="rect">
            <a:avLst/>
          </a:prstGeom>
        </p:spPr>
      </p:pic>
    </p:spTree>
    <p:extLst>
      <p:ext uri="{BB962C8B-B14F-4D97-AF65-F5344CB8AC3E}">
        <p14:creationId xmlns:p14="http://schemas.microsoft.com/office/powerpoint/2010/main" val="377765948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0362B7A4-76B6-2F4F-AD8F-853FA6648508}"/>
              </a:ext>
            </a:extLst>
          </p:cNvPr>
          <p:cNvSpPr/>
          <p:nvPr/>
        </p:nvSpPr>
        <p:spPr>
          <a:xfrm>
            <a:off x="1150706" y="759422"/>
            <a:ext cx="10078948" cy="106937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1" u="none" strike="noStrike" kern="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sym typeface="Arial"/>
              </a:rPr>
              <a:t>Em rút ra được bài học gì từ câu chuyện trên?</a:t>
            </a:r>
            <a:endParaRPr kumimoji="0" lang="en-US" sz="4000" b="0" i="1" u="none" strike="noStrike" kern="0" cap="none" spc="0" normalizeH="0" baseline="0" noProof="0" dirty="0">
              <a:ln>
                <a:noFill/>
              </a:ln>
              <a:solidFill>
                <a:srgbClr val="00B050"/>
              </a:solidFill>
              <a:effectLst/>
              <a:uLnTx/>
              <a:uFillTx/>
              <a:latin typeface="Calibri" panose="020F0502020204030204" pitchFamily="34" charset="0"/>
              <a:cs typeface="Calibri" panose="020F0502020204030204" pitchFamily="34" charset="0"/>
              <a:sym typeface="Arial"/>
            </a:endParaRPr>
          </a:p>
        </p:txBody>
      </p:sp>
      <p:sp>
        <p:nvSpPr>
          <p:cNvPr id="3" name="Rectangle: Rounded Corners 2">
            <a:extLst>
              <a:ext uri="{FF2B5EF4-FFF2-40B4-BE49-F238E27FC236}">
                <a16:creationId xmlns:a16="http://schemas.microsoft.com/office/drawing/2014/main" id="{B1B061B6-D68B-D374-BA75-DCE1595E40E0}"/>
              </a:ext>
            </a:extLst>
          </p:cNvPr>
          <p:cNvSpPr/>
          <p:nvPr/>
        </p:nvSpPr>
        <p:spPr>
          <a:xfrm>
            <a:off x="883150" y="3265043"/>
            <a:ext cx="10449246" cy="2098067"/>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1219170">
              <a:buClr>
                <a:srgbClr val="000000"/>
              </a:buClr>
              <a:defRPr/>
            </a:pPr>
            <a:r>
              <a:rPr lang="vi-VN" sz="4000" kern="0" dirty="0">
                <a:solidFill>
                  <a:srgbClr val="7030A0"/>
                </a:solidFill>
                <a:latin typeface="Calibri" panose="020F0502020204030204" pitchFamily="34" charset="0"/>
                <a:ea typeface="Cambria" panose="02040503050406030204" pitchFamily="18" charset="0"/>
                <a:cs typeface="Calibri" panose="020F0502020204030204" pitchFamily="34" charset="0"/>
                <a:sym typeface="Arial"/>
              </a:rPr>
              <a:t>Bài học rút ra: Cần quý trọng tình bạn, nếu không biết trân trọng thì những người bạn ấy sẽ rời xa chúng ta.</a:t>
            </a:r>
            <a:endParaRPr kumimoji="0" lang="en-US" sz="4000" b="0" i="0" u="none" strike="noStrike" kern="0" cap="none" spc="0" normalizeH="0" baseline="0" noProof="0" dirty="0">
              <a:ln>
                <a:noFill/>
              </a:ln>
              <a:solidFill>
                <a:srgbClr val="7030A0"/>
              </a:solidFill>
              <a:effectLst/>
              <a:uLnTx/>
              <a:uFillTx/>
              <a:latin typeface="Calibri" panose="020F0502020204030204" pitchFamily="34" charset="0"/>
              <a:ea typeface="Cambria" panose="02040503050406030204" pitchFamily="18" charset="0"/>
              <a:cs typeface="Calibri" panose="020F0502020204030204" pitchFamily="34" charset="0"/>
              <a:sym typeface="Arial"/>
            </a:endParaRPr>
          </a:p>
        </p:txBody>
      </p:sp>
      <p:sp>
        <p:nvSpPr>
          <p:cNvPr id="4" name="Arrow: Curved Right 3">
            <a:extLst>
              <a:ext uri="{FF2B5EF4-FFF2-40B4-BE49-F238E27FC236}">
                <a16:creationId xmlns:a16="http://schemas.microsoft.com/office/drawing/2014/main" id="{9786916F-13C3-1B52-D54F-573B23E6B08B}"/>
              </a:ext>
            </a:extLst>
          </p:cNvPr>
          <p:cNvSpPr/>
          <p:nvPr/>
        </p:nvSpPr>
        <p:spPr>
          <a:xfrm>
            <a:off x="802476" y="1835651"/>
            <a:ext cx="899160" cy="1384153"/>
          </a:xfrm>
          <a:prstGeom prst="curvedRightArrow">
            <a:avLst/>
          </a:prstGeom>
          <a:solidFill>
            <a:srgbClr val="00B05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cs typeface="+mn-cs"/>
              <a:sym typeface="Arial"/>
            </a:endParaRPr>
          </a:p>
        </p:txBody>
      </p:sp>
    </p:spTree>
    <p:extLst>
      <p:ext uri="{BB962C8B-B14F-4D97-AF65-F5344CB8AC3E}">
        <p14:creationId xmlns:p14="http://schemas.microsoft.com/office/powerpoint/2010/main" val="209010902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0362B7A4-76B6-2F4F-AD8F-853FA6648508}"/>
              </a:ext>
            </a:extLst>
          </p:cNvPr>
          <p:cNvSpPr/>
          <p:nvPr/>
        </p:nvSpPr>
        <p:spPr>
          <a:xfrm>
            <a:off x="1150705" y="759422"/>
            <a:ext cx="10274157" cy="106937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1" u="none" strike="noStrike" kern="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sym typeface="Arial"/>
              </a:rPr>
              <a:t>Theo em, vì sao chúng ta cần giữ gìn tình bạn?</a:t>
            </a:r>
            <a:endParaRPr kumimoji="0" lang="en-US" sz="4000" b="0" i="1" u="none" strike="noStrike" kern="0" cap="none" spc="0" normalizeH="0" baseline="0" noProof="0" dirty="0">
              <a:ln>
                <a:noFill/>
              </a:ln>
              <a:solidFill>
                <a:srgbClr val="00B050"/>
              </a:solidFill>
              <a:effectLst/>
              <a:uLnTx/>
              <a:uFillTx/>
              <a:latin typeface="Calibri" panose="020F0502020204030204" pitchFamily="34" charset="0"/>
              <a:cs typeface="Calibri" panose="020F0502020204030204" pitchFamily="34" charset="0"/>
              <a:sym typeface="Arial"/>
            </a:endParaRPr>
          </a:p>
        </p:txBody>
      </p:sp>
      <p:sp>
        <p:nvSpPr>
          <p:cNvPr id="3" name="Rectangle: Rounded Corners 2">
            <a:extLst>
              <a:ext uri="{FF2B5EF4-FFF2-40B4-BE49-F238E27FC236}">
                <a16:creationId xmlns:a16="http://schemas.microsoft.com/office/drawing/2014/main" id="{B1B061B6-D68B-D374-BA75-DCE1595E40E0}"/>
              </a:ext>
            </a:extLst>
          </p:cNvPr>
          <p:cNvSpPr/>
          <p:nvPr/>
        </p:nvSpPr>
        <p:spPr>
          <a:xfrm>
            <a:off x="883150" y="3265043"/>
            <a:ext cx="10449246" cy="2478211"/>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1219170">
              <a:buClr>
                <a:srgbClr val="000000"/>
              </a:buClr>
              <a:defRPr/>
            </a:pPr>
            <a:r>
              <a:rPr lang="vi-VN" sz="3600" kern="0" dirty="0">
                <a:solidFill>
                  <a:srgbClr val="7030A0"/>
                </a:solidFill>
                <a:latin typeface="Calibri" panose="020F0502020204030204" pitchFamily="34" charset="0"/>
                <a:ea typeface="Cambria" panose="02040503050406030204" pitchFamily="18" charset="0"/>
                <a:cs typeface="Calibri" panose="020F0502020204030204" pitchFamily="34" charset="0"/>
                <a:sym typeface="Arial"/>
              </a:rPr>
              <a:t>Cần giữ gìn và duy trì quan hệ bạn bè bởi nhờ đó tình bạn mới lu</a:t>
            </a:r>
            <a:r>
              <a:rPr lang="en-US" sz="3600" kern="0" dirty="0">
                <a:solidFill>
                  <a:srgbClr val="7030A0"/>
                </a:solidFill>
                <a:latin typeface="Calibri" panose="020F0502020204030204" pitchFamily="34" charset="0"/>
                <a:ea typeface="Cambria" panose="02040503050406030204" pitchFamily="18" charset="0"/>
                <a:cs typeface="Calibri" panose="020F0502020204030204" pitchFamily="34" charset="0"/>
                <a:sym typeface="Arial"/>
              </a:rPr>
              <a:t>ô</a:t>
            </a:r>
            <a:r>
              <a:rPr lang="vi-VN" sz="3600" kern="0" dirty="0">
                <a:solidFill>
                  <a:srgbClr val="7030A0"/>
                </a:solidFill>
                <a:latin typeface="Calibri" panose="020F0502020204030204" pitchFamily="34" charset="0"/>
                <a:ea typeface="Cambria" panose="02040503050406030204" pitchFamily="18" charset="0"/>
                <a:cs typeface="Calibri" panose="020F0502020204030204" pitchFamily="34" charset="0"/>
                <a:sym typeface="Arial"/>
              </a:rPr>
              <a:t>n tồn tại dài lâu và lúc nào chúng ta cũng sẽ có những người bạn tốt bên </a:t>
            </a:r>
            <a:r>
              <a:rPr lang="en-US" sz="3600" kern="0" dirty="0" err="1">
                <a:solidFill>
                  <a:srgbClr val="7030A0"/>
                </a:solidFill>
                <a:latin typeface="Calibri" panose="020F0502020204030204" pitchFamily="34" charset="0"/>
                <a:ea typeface="Cambria" panose="02040503050406030204" pitchFamily="18" charset="0"/>
                <a:cs typeface="Calibri" panose="020F0502020204030204" pitchFamily="34" charset="0"/>
                <a:sym typeface="Arial"/>
              </a:rPr>
              <a:t>cạnh</a:t>
            </a:r>
            <a:r>
              <a:rPr lang="vi-VN" sz="3600" kern="0" dirty="0">
                <a:solidFill>
                  <a:srgbClr val="7030A0"/>
                </a:solidFill>
                <a:latin typeface="Calibri" panose="020F0502020204030204" pitchFamily="34" charset="0"/>
                <a:ea typeface="Cambria" panose="02040503050406030204" pitchFamily="18" charset="0"/>
                <a:cs typeface="Calibri" panose="020F0502020204030204" pitchFamily="34" charset="0"/>
                <a:sym typeface="Arial"/>
              </a:rPr>
              <a:t> để cùng nhau sẻ chia những niềm vui, nỗi buồn trong cuộc sống.</a:t>
            </a:r>
            <a:endParaRPr kumimoji="0" lang="en-US" sz="3600" b="0" i="0" u="none" strike="noStrike" kern="0" cap="none" spc="0" normalizeH="0" baseline="0" noProof="0" dirty="0">
              <a:ln>
                <a:noFill/>
              </a:ln>
              <a:solidFill>
                <a:srgbClr val="7030A0"/>
              </a:solidFill>
              <a:effectLst/>
              <a:uLnTx/>
              <a:uFillTx/>
              <a:latin typeface="Calibri" panose="020F0502020204030204" pitchFamily="34" charset="0"/>
              <a:ea typeface="Cambria" panose="02040503050406030204" pitchFamily="18" charset="0"/>
              <a:cs typeface="Calibri" panose="020F0502020204030204" pitchFamily="34" charset="0"/>
              <a:sym typeface="Arial"/>
            </a:endParaRPr>
          </a:p>
        </p:txBody>
      </p:sp>
      <p:sp>
        <p:nvSpPr>
          <p:cNvPr id="4" name="Arrow: Curved Right 3">
            <a:extLst>
              <a:ext uri="{FF2B5EF4-FFF2-40B4-BE49-F238E27FC236}">
                <a16:creationId xmlns:a16="http://schemas.microsoft.com/office/drawing/2014/main" id="{9786916F-13C3-1B52-D54F-573B23E6B08B}"/>
              </a:ext>
            </a:extLst>
          </p:cNvPr>
          <p:cNvSpPr/>
          <p:nvPr/>
        </p:nvSpPr>
        <p:spPr>
          <a:xfrm>
            <a:off x="802476" y="1835651"/>
            <a:ext cx="899160" cy="1384153"/>
          </a:xfrm>
          <a:prstGeom prst="curvedRightArrow">
            <a:avLst/>
          </a:prstGeom>
          <a:solidFill>
            <a:srgbClr val="00B05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cs typeface="+mn-cs"/>
              <a:sym typeface="Arial"/>
            </a:endParaRPr>
          </a:p>
        </p:txBody>
      </p:sp>
    </p:spTree>
    <p:extLst>
      <p:ext uri="{BB962C8B-B14F-4D97-AF65-F5344CB8AC3E}">
        <p14:creationId xmlns:p14="http://schemas.microsoft.com/office/powerpoint/2010/main" val="106510651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
            <a:extLst>
              <a:ext uri="{FF2B5EF4-FFF2-40B4-BE49-F238E27FC236}">
                <a16:creationId xmlns:a16="http://schemas.microsoft.com/office/drawing/2014/main" id="{A69A35FE-69D8-E47D-774B-663D7C8C4986}"/>
              </a:ext>
            </a:extLst>
          </p:cNvPr>
          <p:cNvPicPr>
            <a:picLocks noChangeAspect="1"/>
          </p:cNvPicPr>
          <p:nvPr/>
        </p:nvPicPr>
        <p:blipFill>
          <a:blip r:embed="rId2" cstate="screen"/>
          <a:stretch>
            <a:fillRect/>
          </a:stretch>
        </p:blipFill>
        <p:spPr>
          <a:xfrm>
            <a:off x="0" y="0"/>
            <a:ext cx="12192000" cy="6858000"/>
          </a:xfrm>
          <a:prstGeom prst="rect">
            <a:avLst/>
          </a:prstGeom>
        </p:spPr>
      </p:pic>
      <p:pic>
        <p:nvPicPr>
          <p:cNvPr id="3" name="图片 4">
            <a:extLst>
              <a:ext uri="{FF2B5EF4-FFF2-40B4-BE49-F238E27FC236}">
                <a16:creationId xmlns:a16="http://schemas.microsoft.com/office/drawing/2014/main" id="{CB9D21A9-6E57-7128-E41F-6405890D453B}"/>
              </a:ext>
            </a:extLst>
          </p:cNvPr>
          <p:cNvPicPr>
            <a:picLocks noChangeAspect="1"/>
          </p:cNvPicPr>
          <p:nvPr/>
        </p:nvPicPr>
        <p:blipFill>
          <a:blip r:embed="rId3" cstate="screen"/>
          <a:stretch>
            <a:fillRect/>
          </a:stretch>
        </p:blipFill>
        <p:spPr>
          <a:xfrm>
            <a:off x="69215" y="0"/>
            <a:ext cx="12053621" cy="6858000"/>
          </a:xfrm>
          <a:prstGeom prst="rect">
            <a:avLst/>
          </a:prstGeom>
        </p:spPr>
      </p:pic>
      <p:grpSp>
        <p:nvGrpSpPr>
          <p:cNvPr id="4" name="组合 42">
            <a:extLst>
              <a:ext uri="{FF2B5EF4-FFF2-40B4-BE49-F238E27FC236}">
                <a16:creationId xmlns:a16="http://schemas.microsoft.com/office/drawing/2014/main" id="{01750DBE-9867-CB5F-A3F6-4483A2997544}"/>
              </a:ext>
            </a:extLst>
          </p:cNvPr>
          <p:cNvGrpSpPr/>
          <p:nvPr/>
        </p:nvGrpSpPr>
        <p:grpSpPr>
          <a:xfrm>
            <a:off x="2228491" y="1499114"/>
            <a:ext cx="5447439" cy="1909673"/>
            <a:chOff x="2419609" y="1576016"/>
            <a:chExt cx="5447439" cy="1909673"/>
          </a:xfrm>
        </p:grpSpPr>
        <p:sp>
          <p:nvSpPr>
            <p:cNvPr id="5" name="文本框 38">
              <a:extLst>
                <a:ext uri="{FF2B5EF4-FFF2-40B4-BE49-F238E27FC236}">
                  <a16:creationId xmlns:a16="http://schemas.microsoft.com/office/drawing/2014/main" id="{CA14D3F5-35C1-7FFA-A10F-2351CEFE64DD}"/>
                </a:ext>
              </a:extLst>
            </p:cNvPr>
            <p:cNvSpPr txBox="1"/>
            <p:nvPr/>
          </p:nvSpPr>
          <p:spPr>
            <a:xfrm>
              <a:off x="2419609" y="1623641"/>
              <a:ext cx="1659429" cy="1862048"/>
            </a:xfrm>
            <a:prstGeom prst="rect">
              <a:avLst/>
            </a:prstGeom>
            <a:noFill/>
          </p:spPr>
          <p:txBody>
            <a:bodyPr wrap="none" rtlCol="0">
              <a:spAutoFit/>
              <a:scene3d>
                <a:camera prst="orthographicFront"/>
                <a:lightRig rig="threePt" dir="t"/>
              </a:scene3d>
              <a:sp3d contourW="127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1500" b="0" i="0" u="none" strike="noStrike" kern="1200" cap="none" spc="0" normalizeH="0" baseline="0" noProof="0" dirty="0">
                  <a:ln w="101600" cap="rnd">
                    <a:solidFill>
                      <a:prstClr val="white"/>
                    </a:solidFill>
                  </a:ln>
                  <a:solidFill>
                    <a:prstClr val="white"/>
                  </a:solidFill>
                  <a:effectLst>
                    <a:outerShdw blurRad="50800" dist="38100" dir="8100000" algn="tr" rotWithShape="0">
                      <a:prstClr val="black">
                        <a:alpha val="40000"/>
                      </a:prstClr>
                    </a:outerShdw>
                  </a:effectLst>
                  <a:uLnTx/>
                  <a:uFillTx/>
                  <a:latin typeface="华文琥珀" panose="02010800040101010101" pitchFamily="2" charset="-122"/>
                  <a:ea typeface="华文琥珀" panose="02010800040101010101" pitchFamily="2" charset="-122"/>
                  <a:cs typeface="+mn-ea"/>
                  <a:sym typeface="+mn-lt"/>
                </a:rPr>
                <a:t>开</a:t>
              </a:r>
            </a:p>
          </p:txBody>
        </p:sp>
        <p:sp>
          <p:nvSpPr>
            <p:cNvPr id="6" name="文本框 39">
              <a:extLst>
                <a:ext uri="{FF2B5EF4-FFF2-40B4-BE49-F238E27FC236}">
                  <a16:creationId xmlns:a16="http://schemas.microsoft.com/office/drawing/2014/main" id="{A1C0813A-55C8-79B4-B229-E9CD973EA394}"/>
                </a:ext>
              </a:extLst>
            </p:cNvPr>
            <p:cNvSpPr txBox="1"/>
            <p:nvPr/>
          </p:nvSpPr>
          <p:spPr>
            <a:xfrm>
              <a:off x="3682279" y="1576016"/>
              <a:ext cx="1659430" cy="1862048"/>
            </a:xfrm>
            <a:prstGeom prst="rect">
              <a:avLst/>
            </a:prstGeom>
            <a:noFill/>
          </p:spPr>
          <p:txBody>
            <a:bodyPr wrap="none" rtlCol="0">
              <a:spAutoFit/>
              <a:scene3d>
                <a:camera prst="orthographicFront"/>
                <a:lightRig rig="threePt" dir="t"/>
              </a:scene3d>
              <a:sp3d contourW="127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1500" b="0" i="0" u="none" strike="noStrike" kern="1200" cap="none" spc="0" normalizeH="0" baseline="0" noProof="0" dirty="0">
                  <a:ln w="101600" cap="rnd">
                    <a:solidFill>
                      <a:prstClr val="white"/>
                    </a:solidFill>
                  </a:ln>
                  <a:solidFill>
                    <a:prstClr val="white"/>
                  </a:solidFill>
                  <a:effectLst>
                    <a:outerShdw blurRad="50800" dist="38100" dir="8100000" algn="tr" rotWithShape="0">
                      <a:prstClr val="black">
                        <a:alpha val="40000"/>
                      </a:prstClr>
                    </a:outerShdw>
                  </a:effectLst>
                  <a:uLnTx/>
                  <a:uFillTx/>
                  <a:latin typeface="华文琥珀" panose="02010800040101010101" pitchFamily="2" charset="-122"/>
                  <a:ea typeface="华文琥珀" panose="02010800040101010101" pitchFamily="2" charset="-122"/>
                  <a:cs typeface="+mn-ea"/>
                  <a:sym typeface="+mn-lt"/>
                </a:rPr>
                <a:t>学</a:t>
              </a:r>
            </a:p>
          </p:txBody>
        </p:sp>
        <p:sp>
          <p:nvSpPr>
            <p:cNvPr id="7" name="文本框 40">
              <a:extLst>
                <a:ext uri="{FF2B5EF4-FFF2-40B4-BE49-F238E27FC236}">
                  <a16:creationId xmlns:a16="http://schemas.microsoft.com/office/drawing/2014/main" id="{77A98257-BA62-ABDF-29FE-09FEE9A72CC2}"/>
                </a:ext>
              </a:extLst>
            </p:cNvPr>
            <p:cNvSpPr txBox="1"/>
            <p:nvPr/>
          </p:nvSpPr>
          <p:spPr>
            <a:xfrm>
              <a:off x="4944950" y="1576016"/>
              <a:ext cx="1659429" cy="1862048"/>
            </a:xfrm>
            <a:prstGeom prst="rect">
              <a:avLst/>
            </a:prstGeom>
            <a:noFill/>
          </p:spPr>
          <p:txBody>
            <a:bodyPr wrap="none" rtlCol="0">
              <a:spAutoFit/>
              <a:scene3d>
                <a:camera prst="orthographicFront"/>
                <a:lightRig rig="threePt" dir="t"/>
              </a:scene3d>
              <a:sp3d contourW="127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1500" b="0" i="0" u="none" strike="noStrike" kern="1200" cap="none" spc="0" normalizeH="0" baseline="0" noProof="0" dirty="0">
                  <a:ln w="101600" cap="rnd">
                    <a:solidFill>
                      <a:prstClr val="white"/>
                    </a:solidFill>
                  </a:ln>
                  <a:solidFill>
                    <a:prstClr val="white"/>
                  </a:solidFill>
                  <a:effectLst>
                    <a:outerShdw blurRad="50800" dist="38100" dir="8100000" algn="tr" rotWithShape="0">
                      <a:prstClr val="black">
                        <a:alpha val="40000"/>
                      </a:prstClr>
                    </a:outerShdw>
                  </a:effectLst>
                  <a:uLnTx/>
                  <a:uFillTx/>
                  <a:latin typeface="华文琥珀" panose="02010800040101010101" pitchFamily="2" charset="-122"/>
                  <a:ea typeface="华文琥珀" panose="02010800040101010101" pitchFamily="2" charset="-122"/>
                  <a:cs typeface="+mn-ea"/>
                  <a:sym typeface="+mn-lt"/>
                </a:rPr>
                <a:t>典</a:t>
              </a:r>
            </a:p>
          </p:txBody>
        </p:sp>
        <p:sp>
          <p:nvSpPr>
            <p:cNvPr id="8" name="文本框 41">
              <a:extLst>
                <a:ext uri="{FF2B5EF4-FFF2-40B4-BE49-F238E27FC236}">
                  <a16:creationId xmlns:a16="http://schemas.microsoft.com/office/drawing/2014/main" id="{DD2D0435-8F9B-3FE6-6114-5D29EB5ED7BC}"/>
                </a:ext>
              </a:extLst>
            </p:cNvPr>
            <p:cNvSpPr txBox="1"/>
            <p:nvPr/>
          </p:nvSpPr>
          <p:spPr>
            <a:xfrm>
              <a:off x="6207619" y="1576016"/>
              <a:ext cx="1659429" cy="1862048"/>
            </a:xfrm>
            <a:prstGeom prst="rect">
              <a:avLst/>
            </a:prstGeom>
            <a:noFill/>
          </p:spPr>
          <p:txBody>
            <a:bodyPr wrap="none" rtlCol="0">
              <a:spAutoFit/>
              <a:scene3d>
                <a:camera prst="orthographicFront"/>
                <a:lightRig rig="threePt" dir="t"/>
              </a:scene3d>
              <a:sp3d contourW="127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1500" b="0" i="0" u="none" strike="noStrike" kern="1200" cap="none" spc="0" normalizeH="0" baseline="0" noProof="0" dirty="0">
                  <a:ln w="101600" cap="rnd">
                    <a:solidFill>
                      <a:prstClr val="white"/>
                    </a:solidFill>
                  </a:ln>
                  <a:solidFill>
                    <a:prstClr val="white"/>
                  </a:solidFill>
                  <a:effectLst>
                    <a:outerShdw blurRad="50800" dist="38100" dir="8100000" algn="tr" rotWithShape="0">
                      <a:prstClr val="black">
                        <a:alpha val="40000"/>
                      </a:prstClr>
                    </a:outerShdw>
                  </a:effectLst>
                  <a:uLnTx/>
                  <a:uFillTx/>
                  <a:latin typeface="华文琥珀" panose="02010800040101010101" pitchFamily="2" charset="-122"/>
                  <a:ea typeface="华文琥珀" panose="02010800040101010101" pitchFamily="2" charset="-122"/>
                  <a:cs typeface="+mn-ea"/>
                  <a:sym typeface="+mn-lt"/>
                </a:rPr>
                <a:t>礼</a:t>
              </a:r>
            </a:p>
          </p:txBody>
        </p:sp>
      </p:grpSp>
      <p:grpSp>
        <p:nvGrpSpPr>
          <p:cNvPr id="9" name="Google Shape;862;p35">
            <a:extLst>
              <a:ext uri="{FF2B5EF4-FFF2-40B4-BE49-F238E27FC236}">
                <a16:creationId xmlns:a16="http://schemas.microsoft.com/office/drawing/2014/main" id="{ABB91BCE-F3A0-E4F5-769A-E0604D539537}"/>
              </a:ext>
            </a:extLst>
          </p:cNvPr>
          <p:cNvGrpSpPr/>
          <p:nvPr/>
        </p:nvGrpSpPr>
        <p:grpSpPr>
          <a:xfrm>
            <a:off x="267128" y="383223"/>
            <a:ext cx="11671443" cy="6551833"/>
            <a:chOff x="6530374" y="1560189"/>
            <a:chExt cx="1045566" cy="505315"/>
          </a:xfrm>
        </p:grpSpPr>
        <p:sp>
          <p:nvSpPr>
            <p:cNvPr id="10" name="Google Shape;863;p35">
              <a:extLst>
                <a:ext uri="{FF2B5EF4-FFF2-40B4-BE49-F238E27FC236}">
                  <a16:creationId xmlns:a16="http://schemas.microsoft.com/office/drawing/2014/main" id="{FFA1DA0D-52DE-8FFF-E4FF-F1880E08A34E}"/>
                </a:ext>
              </a:extLst>
            </p:cNvPr>
            <p:cNvSpPr/>
            <p:nvPr/>
          </p:nvSpPr>
          <p:spPr>
            <a:xfrm>
              <a:off x="6530374" y="1560189"/>
              <a:ext cx="1045566" cy="505315"/>
            </a:xfrm>
            <a:custGeom>
              <a:avLst/>
              <a:gdLst/>
              <a:ahLst/>
              <a:cxnLst/>
              <a:rect l="l" t="t" r="r" b="b"/>
              <a:pathLst>
                <a:path w="19723" h="9532" extrusionOk="0">
                  <a:moveTo>
                    <a:pt x="9861" y="175"/>
                  </a:moveTo>
                  <a:cubicBezTo>
                    <a:pt x="10245" y="742"/>
                    <a:pt x="10895" y="1094"/>
                    <a:pt x="11565" y="1094"/>
                  </a:cubicBezTo>
                  <a:cubicBezTo>
                    <a:pt x="11781" y="1094"/>
                    <a:pt x="11999" y="1057"/>
                    <a:pt x="12211" y="979"/>
                  </a:cubicBezTo>
                  <a:cubicBezTo>
                    <a:pt x="12911" y="723"/>
                    <a:pt x="13445" y="285"/>
                    <a:pt x="14221" y="239"/>
                  </a:cubicBezTo>
                  <a:cubicBezTo>
                    <a:pt x="14270" y="236"/>
                    <a:pt x="14321" y="235"/>
                    <a:pt x="14373" y="235"/>
                  </a:cubicBezTo>
                  <a:cubicBezTo>
                    <a:pt x="15133" y="235"/>
                    <a:pt x="16163" y="545"/>
                    <a:pt x="16048" y="1478"/>
                  </a:cubicBezTo>
                  <a:cubicBezTo>
                    <a:pt x="16041" y="1535"/>
                    <a:pt x="16087" y="1562"/>
                    <a:pt x="16133" y="1562"/>
                  </a:cubicBezTo>
                  <a:cubicBezTo>
                    <a:pt x="16157" y="1562"/>
                    <a:pt x="16182" y="1555"/>
                    <a:pt x="16199" y="1541"/>
                  </a:cubicBezTo>
                  <a:cubicBezTo>
                    <a:pt x="16686" y="1153"/>
                    <a:pt x="17527" y="755"/>
                    <a:pt x="18213" y="755"/>
                  </a:cubicBezTo>
                  <a:cubicBezTo>
                    <a:pt x="18807" y="755"/>
                    <a:pt x="19284" y="1053"/>
                    <a:pt x="19314" y="1913"/>
                  </a:cubicBezTo>
                  <a:cubicBezTo>
                    <a:pt x="19337" y="2569"/>
                    <a:pt x="18664" y="4064"/>
                    <a:pt x="19549" y="4430"/>
                  </a:cubicBezTo>
                  <a:cubicBezTo>
                    <a:pt x="18503" y="4912"/>
                    <a:pt x="19343" y="6243"/>
                    <a:pt x="19362" y="7008"/>
                  </a:cubicBezTo>
                  <a:cubicBezTo>
                    <a:pt x="19383" y="7804"/>
                    <a:pt x="18831" y="8383"/>
                    <a:pt x="18042" y="8418"/>
                  </a:cubicBezTo>
                  <a:cubicBezTo>
                    <a:pt x="18014" y="8419"/>
                    <a:pt x="17987" y="8420"/>
                    <a:pt x="17960" y="8420"/>
                  </a:cubicBezTo>
                  <a:cubicBezTo>
                    <a:pt x="17298" y="8420"/>
                    <a:pt x="16725" y="8054"/>
                    <a:pt x="16125" y="7817"/>
                  </a:cubicBezTo>
                  <a:cubicBezTo>
                    <a:pt x="16120" y="7814"/>
                    <a:pt x="16115" y="7813"/>
                    <a:pt x="16110" y="7813"/>
                  </a:cubicBezTo>
                  <a:cubicBezTo>
                    <a:pt x="16086" y="7813"/>
                    <a:pt x="16076" y="7843"/>
                    <a:pt x="16084" y="7867"/>
                  </a:cubicBezTo>
                  <a:cubicBezTo>
                    <a:pt x="16073" y="7878"/>
                    <a:pt x="16063" y="7893"/>
                    <a:pt x="16061" y="7915"/>
                  </a:cubicBezTo>
                  <a:cubicBezTo>
                    <a:pt x="15988" y="8725"/>
                    <a:pt x="15379" y="9325"/>
                    <a:pt x="14561" y="9368"/>
                  </a:cubicBezTo>
                  <a:cubicBezTo>
                    <a:pt x="14521" y="9370"/>
                    <a:pt x="14480" y="9371"/>
                    <a:pt x="14439" y="9371"/>
                  </a:cubicBezTo>
                  <a:cubicBezTo>
                    <a:pt x="13790" y="9371"/>
                    <a:pt x="13174" y="9100"/>
                    <a:pt x="12573" y="8878"/>
                  </a:cubicBezTo>
                  <a:cubicBezTo>
                    <a:pt x="12138" y="8718"/>
                    <a:pt x="11669" y="8569"/>
                    <a:pt x="11199" y="8569"/>
                  </a:cubicBezTo>
                  <a:cubicBezTo>
                    <a:pt x="11057" y="8569"/>
                    <a:pt x="10915" y="8583"/>
                    <a:pt x="10774" y="8613"/>
                  </a:cubicBezTo>
                  <a:cubicBezTo>
                    <a:pt x="10407" y="8694"/>
                    <a:pt x="9977" y="8910"/>
                    <a:pt x="9861" y="9293"/>
                  </a:cubicBezTo>
                  <a:cubicBezTo>
                    <a:pt x="9746" y="8910"/>
                    <a:pt x="9316" y="8694"/>
                    <a:pt x="8949" y="8613"/>
                  </a:cubicBezTo>
                  <a:cubicBezTo>
                    <a:pt x="8808" y="8583"/>
                    <a:pt x="8666" y="8569"/>
                    <a:pt x="8524" y="8569"/>
                  </a:cubicBezTo>
                  <a:cubicBezTo>
                    <a:pt x="8054" y="8569"/>
                    <a:pt x="7584" y="8718"/>
                    <a:pt x="7149" y="8878"/>
                  </a:cubicBezTo>
                  <a:cubicBezTo>
                    <a:pt x="6549" y="9100"/>
                    <a:pt x="5933" y="9371"/>
                    <a:pt x="5284" y="9371"/>
                  </a:cubicBezTo>
                  <a:cubicBezTo>
                    <a:pt x="5243" y="9371"/>
                    <a:pt x="5202" y="9370"/>
                    <a:pt x="5162" y="9368"/>
                  </a:cubicBezTo>
                  <a:cubicBezTo>
                    <a:pt x="4344" y="9325"/>
                    <a:pt x="3735" y="8725"/>
                    <a:pt x="3661" y="7915"/>
                  </a:cubicBezTo>
                  <a:cubicBezTo>
                    <a:pt x="3660" y="7893"/>
                    <a:pt x="3651" y="7878"/>
                    <a:pt x="3638" y="7867"/>
                  </a:cubicBezTo>
                  <a:cubicBezTo>
                    <a:pt x="3646" y="7843"/>
                    <a:pt x="3636" y="7813"/>
                    <a:pt x="3612" y="7813"/>
                  </a:cubicBezTo>
                  <a:cubicBezTo>
                    <a:pt x="3607" y="7813"/>
                    <a:pt x="3602" y="7814"/>
                    <a:pt x="3597" y="7817"/>
                  </a:cubicBezTo>
                  <a:cubicBezTo>
                    <a:pt x="2998" y="8054"/>
                    <a:pt x="2425" y="8420"/>
                    <a:pt x="1763" y="8420"/>
                  </a:cubicBezTo>
                  <a:cubicBezTo>
                    <a:pt x="1736" y="8420"/>
                    <a:pt x="1708" y="8419"/>
                    <a:pt x="1681" y="8418"/>
                  </a:cubicBezTo>
                  <a:cubicBezTo>
                    <a:pt x="892" y="8383"/>
                    <a:pt x="340" y="7804"/>
                    <a:pt x="361" y="7008"/>
                  </a:cubicBezTo>
                  <a:cubicBezTo>
                    <a:pt x="380" y="6243"/>
                    <a:pt x="1220" y="4912"/>
                    <a:pt x="174" y="4430"/>
                  </a:cubicBezTo>
                  <a:cubicBezTo>
                    <a:pt x="1059" y="4064"/>
                    <a:pt x="386" y="2569"/>
                    <a:pt x="409" y="1913"/>
                  </a:cubicBezTo>
                  <a:cubicBezTo>
                    <a:pt x="439" y="1053"/>
                    <a:pt x="916" y="755"/>
                    <a:pt x="1510" y="755"/>
                  </a:cubicBezTo>
                  <a:cubicBezTo>
                    <a:pt x="2196" y="755"/>
                    <a:pt x="3037" y="1153"/>
                    <a:pt x="3524" y="1541"/>
                  </a:cubicBezTo>
                  <a:cubicBezTo>
                    <a:pt x="3541" y="1555"/>
                    <a:pt x="3566" y="1562"/>
                    <a:pt x="3590" y="1562"/>
                  </a:cubicBezTo>
                  <a:cubicBezTo>
                    <a:pt x="3636" y="1562"/>
                    <a:pt x="3682" y="1535"/>
                    <a:pt x="3675" y="1478"/>
                  </a:cubicBezTo>
                  <a:cubicBezTo>
                    <a:pt x="3560" y="545"/>
                    <a:pt x="4590" y="235"/>
                    <a:pt x="5349" y="235"/>
                  </a:cubicBezTo>
                  <a:cubicBezTo>
                    <a:pt x="5401" y="235"/>
                    <a:pt x="5452" y="236"/>
                    <a:pt x="5501" y="239"/>
                  </a:cubicBezTo>
                  <a:cubicBezTo>
                    <a:pt x="6278" y="285"/>
                    <a:pt x="6812" y="723"/>
                    <a:pt x="7512" y="979"/>
                  </a:cubicBezTo>
                  <a:cubicBezTo>
                    <a:pt x="7724" y="1057"/>
                    <a:pt x="7942" y="1094"/>
                    <a:pt x="8158" y="1094"/>
                  </a:cubicBezTo>
                  <a:cubicBezTo>
                    <a:pt x="8827" y="1094"/>
                    <a:pt x="9476" y="742"/>
                    <a:pt x="9861" y="175"/>
                  </a:cubicBezTo>
                  <a:close/>
                  <a:moveTo>
                    <a:pt x="9828" y="0"/>
                  </a:moveTo>
                  <a:cubicBezTo>
                    <a:pt x="9805" y="0"/>
                    <a:pt x="9782" y="11"/>
                    <a:pt x="9766" y="36"/>
                  </a:cubicBezTo>
                  <a:cubicBezTo>
                    <a:pt x="9435" y="592"/>
                    <a:pt x="8822" y="937"/>
                    <a:pt x="8177" y="937"/>
                  </a:cubicBezTo>
                  <a:cubicBezTo>
                    <a:pt x="8124" y="937"/>
                    <a:pt x="8071" y="935"/>
                    <a:pt x="8018" y="930"/>
                  </a:cubicBezTo>
                  <a:cubicBezTo>
                    <a:pt x="7293" y="865"/>
                    <a:pt x="6726" y="293"/>
                    <a:pt x="6019" y="131"/>
                  </a:cubicBezTo>
                  <a:cubicBezTo>
                    <a:pt x="5831" y="88"/>
                    <a:pt x="5608" y="64"/>
                    <a:pt x="5375" y="64"/>
                  </a:cubicBezTo>
                  <a:cubicBezTo>
                    <a:pt x="4515" y="64"/>
                    <a:pt x="3504" y="390"/>
                    <a:pt x="3490" y="1296"/>
                  </a:cubicBezTo>
                  <a:cubicBezTo>
                    <a:pt x="2982" y="927"/>
                    <a:pt x="2217" y="528"/>
                    <a:pt x="1536" y="528"/>
                  </a:cubicBezTo>
                  <a:cubicBezTo>
                    <a:pt x="1244" y="528"/>
                    <a:pt x="968" y="602"/>
                    <a:pt x="734" y="783"/>
                  </a:cubicBezTo>
                  <a:cubicBezTo>
                    <a:pt x="377" y="1061"/>
                    <a:pt x="243" y="1536"/>
                    <a:pt x="241" y="1971"/>
                  </a:cubicBezTo>
                  <a:cubicBezTo>
                    <a:pt x="238" y="2633"/>
                    <a:pt x="901" y="4026"/>
                    <a:pt x="52" y="4354"/>
                  </a:cubicBezTo>
                  <a:cubicBezTo>
                    <a:pt x="1" y="4374"/>
                    <a:pt x="5" y="4441"/>
                    <a:pt x="42" y="4460"/>
                  </a:cubicBezTo>
                  <a:cubicBezTo>
                    <a:pt x="20" y="4495"/>
                    <a:pt x="23" y="4543"/>
                    <a:pt x="72" y="4565"/>
                  </a:cubicBezTo>
                  <a:cubicBezTo>
                    <a:pt x="937" y="4942"/>
                    <a:pt x="370" y="6036"/>
                    <a:pt x="237" y="6668"/>
                  </a:cubicBezTo>
                  <a:cubicBezTo>
                    <a:pt x="132" y="7161"/>
                    <a:pt x="198" y="7698"/>
                    <a:pt x="528" y="8095"/>
                  </a:cubicBezTo>
                  <a:cubicBezTo>
                    <a:pt x="843" y="8475"/>
                    <a:pt x="1259" y="8621"/>
                    <a:pt x="1700" y="8621"/>
                  </a:cubicBezTo>
                  <a:cubicBezTo>
                    <a:pt x="2334" y="8621"/>
                    <a:pt x="3017" y="8317"/>
                    <a:pt x="3511" y="7968"/>
                  </a:cubicBezTo>
                  <a:cubicBezTo>
                    <a:pt x="3597" y="8944"/>
                    <a:pt x="4401" y="9531"/>
                    <a:pt x="5316" y="9531"/>
                  </a:cubicBezTo>
                  <a:cubicBezTo>
                    <a:pt x="5424" y="9531"/>
                    <a:pt x="5533" y="9523"/>
                    <a:pt x="5642" y="9507"/>
                  </a:cubicBezTo>
                  <a:cubicBezTo>
                    <a:pt x="6327" y="9403"/>
                    <a:pt x="6947" y="9064"/>
                    <a:pt x="7604" y="8863"/>
                  </a:cubicBezTo>
                  <a:cubicBezTo>
                    <a:pt x="7903" y="8772"/>
                    <a:pt x="8217" y="8701"/>
                    <a:pt x="8531" y="8701"/>
                  </a:cubicBezTo>
                  <a:cubicBezTo>
                    <a:pt x="8659" y="8701"/>
                    <a:pt x="8787" y="8713"/>
                    <a:pt x="8914" y="8740"/>
                  </a:cubicBezTo>
                  <a:cubicBezTo>
                    <a:pt x="9330" y="8828"/>
                    <a:pt x="9567" y="9057"/>
                    <a:pt x="9831" y="9367"/>
                  </a:cubicBezTo>
                  <a:cubicBezTo>
                    <a:pt x="9836" y="9373"/>
                    <a:pt x="9842" y="9375"/>
                    <a:pt x="9848" y="9375"/>
                  </a:cubicBezTo>
                  <a:cubicBezTo>
                    <a:pt x="9853" y="9375"/>
                    <a:pt x="9858" y="9374"/>
                    <a:pt x="9862" y="9371"/>
                  </a:cubicBezTo>
                  <a:cubicBezTo>
                    <a:pt x="9866" y="9374"/>
                    <a:pt x="9871" y="9375"/>
                    <a:pt x="9875" y="9375"/>
                  </a:cubicBezTo>
                  <a:cubicBezTo>
                    <a:pt x="9881" y="9375"/>
                    <a:pt x="9887" y="9373"/>
                    <a:pt x="9892" y="9367"/>
                  </a:cubicBezTo>
                  <a:cubicBezTo>
                    <a:pt x="10157" y="9057"/>
                    <a:pt x="10394" y="8828"/>
                    <a:pt x="10809" y="8740"/>
                  </a:cubicBezTo>
                  <a:cubicBezTo>
                    <a:pt x="10936" y="8713"/>
                    <a:pt x="11064" y="8701"/>
                    <a:pt x="11192" y="8701"/>
                  </a:cubicBezTo>
                  <a:cubicBezTo>
                    <a:pt x="11506" y="8701"/>
                    <a:pt x="11820" y="8772"/>
                    <a:pt x="12119" y="8863"/>
                  </a:cubicBezTo>
                  <a:cubicBezTo>
                    <a:pt x="12776" y="9064"/>
                    <a:pt x="13396" y="9403"/>
                    <a:pt x="14081" y="9507"/>
                  </a:cubicBezTo>
                  <a:cubicBezTo>
                    <a:pt x="14190" y="9523"/>
                    <a:pt x="14299" y="9531"/>
                    <a:pt x="14407" y="9531"/>
                  </a:cubicBezTo>
                  <a:cubicBezTo>
                    <a:pt x="15323" y="9531"/>
                    <a:pt x="16127" y="8944"/>
                    <a:pt x="16212" y="7968"/>
                  </a:cubicBezTo>
                  <a:cubicBezTo>
                    <a:pt x="16706" y="8317"/>
                    <a:pt x="17389" y="8621"/>
                    <a:pt x="18023" y="8621"/>
                  </a:cubicBezTo>
                  <a:cubicBezTo>
                    <a:pt x="18463" y="8621"/>
                    <a:pt x="18880" y="8475"/>
                    <a:pt x="19195" y="8095"/>
                  </a:cubicBezTo>
                  <a:cubicBezTo>
                    <a:pt x="19525" y="7698"/>
                    <a:pt x="19591" y="7161"/>
                    <a:pt x="19486" y="6668"/>
                  </a:cubicBezTo>
                  <a:cubicBezTo>
                    <a:pt x="19354" y="6036"/>
                    <a:pt x="18788" y="4942"/>
                    <a:pt x="19652" y="4565"/>
                  </a:cubicBezTo>
                  <a:cubicBezTo>
                    <a:pt x="19701" y="4543"/>
                    <a:pt x="19704" y="4495"/>
                    <a:pt x="19682" y="4460"/>
                  </a:cubicBezTo>
                  <a:cubicBezTo>
                    <a:pt x="19718" y="4441"/>
                    <a:pt x="19722" y="4374"/>
                    <a:pt x="19672" y="4354"/>
                  </a:cubicBezTo>
                  <a:cubicBezTo>
                    <a:pt x="18822" y="4026"/>
                    <a:pt x="19486" y="2633"/>
                    <a:pt x="19483" y="1971"/>
                  </a:cubicBezTo>
                  <a:cubicBezTo>
                    <a:pt x="19481" y="1536"/>
                    <a:pt x="19347" y="1061"/>
                    <a:pt x="18989" y="783"/>
                  </a:cubicBezTo>
                  <a:cubicBezTo>
                    <a:pt x="18755" y="602"/>
                    <a:pt x="18479" y="528"/>
                    <a:pt x="18187" y="528"/>
                  </a:cubicBezTo>
                  <a:cubicBezTo>
                    <a:pt x="17507" y="528"/>
                    <a:pt x="16743" y="927"/>
                    <a:pt x="16234" y="1296"/>
                  </a:cubicBezTo>
                  <a:cubicBezTo>
                    <a:pt x="16219" y="390"/>
                    <a:pt x="15209" y="64"/>
                    <a:pt x="14349" y="64"/>
                  </a:cubicBezTo>
                  <a:cubicBezTo>
                    <a:pt x="14116" y="64"/>
                    <a:pt x="13893" y="88"/>
                    <a:pt x="13705" y="131"/>
                  </a:cubicBezTo>
                  <a:cubicBezTo>
                    <a:pt x="12997" y="293"/>
                    <a:pt x="12430" y="865"/>
                    <a:pt x="11705" y="930"/>
                  </a:cubicBezTo>
                  <a:cubicBezTo>
                    <a:pt x="11652" y="935"/>
                    <a:pt x="11599" y="937"/>
                    <a:pt x="11547" y="937"/>
                  </a:cubicBezTo>
                  <a:cubicBezTo>
                    <a:pt x="10902" y="937"/>
                    <a:pt x="10289" y="591"/>
                    <a:pt x="9957" y="36"/>
                  </a:cubicBezTo>
                  <a:cubicBezTo>
                    <a:pt x="9941" y="11"/>
                    <a:pt x="9919" y="0"/>
                    <a:pt x="9896" y="0"/>
                  </a:cubicBezTo>
                  <a:cubicBezTo>
                    <a:pt x="9884" y="0"/>
                    <a:pt x="9873" y="3"/>
                    <a:pt x="9862" y="7"/>
                  </a:cubicBezTo>
                  <a:cubicBezTo>
                    <a:pt x="9851" y="3"/>
                    <a:pt x="9840" y="0"/>
                    <a:pt x="982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Google Shape;864;p35">
              <a:extLst>
                <a:ext uri="{FF2B5EF4-FFF2-40B4-BE49-F238E27FC236}">
                  <a16:creationId xmlns:a16="http://schemas.microsoft.com/office/drawing/2014/main" id="{9B5408A4-784A-581E-515F-2367CC602E05}"/>
                </a:ext>
              </a:extLst>
            </p:cNvPr>
            <p:cNvSpPr/>
            <p:nvPr/>
          </p:nvSpPr>
          <p:spPr>
            <a:xfrm>
              <a:off x="6539545" y="1569360"/>
              <a:ext cx="1027223" cy="487609"/>
            </a:xfrm>
            <a:custGeom>
              <a:avLst/>
              <a:gdLst/>
              <a:ahLst/>
              <a:cxnLst/>
              <a:rect l="l" t="t" r="r" b="b"/>
              <a:pathLst>
                <a:path w="19377" h="9198" extrusionOk="0">
                  <a:moveTo>
                    <a:pt x="13830" y="402"/>
                  </a:moveTo>
                  <a:cubicBezTo>
                    <a:pt x="13849" y="402"/>
                    <a:pt x="13861" y="428"/>
                    <a:pt x="13846" y="442"/>
                  </a:cubicBezTo>
                  <a:cubicBezTo>
                    <a:pt x="13723" y="566"/>
                    <a:pt x="13500" y="614"/>
                    <a:pt x="13334" y="640"/>
                  </a:cubicBezTo>
                  <a:cubicBezTo>
                    <a:pt x="13332" y="640"/>
                    <a:pt x="13331" y="640"/>
                    <a:pt x="13329" y="640"/>
                  </a:cubicBezTo>
                  <a:cubicBezTo>
                    <a:pt x="13302" y="640"/>
                    <a:pt x="13291" y="600"/>
                    <a:pt x="13321" y="594"/>
                  </a:cubicBezTo>
                  <a:cubicBezTo>
                    <a:pt x="13409" y="574"/>
                    <a:pt x="13495" y="549"/>
                    <a:pt x="13579" y="516"/>
                  </a:cubicBezTo>
                  <a:cubicBezTo>
                    <a:pt x="13662" y="482"/>
                    <a:pt x="13738" y="429"/>
                    <a:pt x="13823" y="403"/>
                  </a:cubicBezTo>
                  <a:cubicBezTo>
                    <a:pt x="13826" y="402"/>
                    <a:pt x="13828" y="402"/>
                    <a:pt x="13830" y="402"/>
                  </a:cubicBezTo>
                  <a:close/>
                  <a:moveTo>
                    <a:pt x="14585" y="431"/>
                  </a:moveTo>
                  <a:cubicBezTo>
                    <a:pt x="14742" y="431"/>
                    <a:pt x="14918" y="504"/>
                    <a:pt x="14990" y="650"/>
                  </a:cubicBezTo>
                  <a:cubicBezTo>
                    <a:pt x="15001" y="673"/>
                    <a:pt x="14982" y="698"/>
                    <a:pt x="14961" y="698"/>
                  </a:cubicBezTo>
                  <a:cubicBezTo>
                    <a:pt x="14954" y="698"/>
                    <a:pt x="14946" y="695"/>
                    <a:pt x="14940" y="688"/>
                  </a:cubicBezTo>
                  <a:cubicBezTo>
                    <a:pt x="14836" y="578"/>
                    <a:pt x="14727" y="496"/>
                    <a:pt x="14568" y="495"/>
                  </a:cubicBezTo>
                  <a:cubicBezTo>
                    <a:pt x="14527" y="495"/>
                    <a:pt x="14527" y="433"/>
                    <a:pt x="14568" y="431"/>
                  </a:cubicBezTo>
                  <a:cubicBezTo>
                    <a:pt x="14573" y="431"/>
                    <a:pt x="14579" y="431"/>
                    <a:pt x="14585" y="431"/>
                  </a:cubicBezTo>
                  <a:close/>
                  <a:moveTo>
                    <a:pt x="4717" y="528"/>
                  </a:moveTo>
                  <a:cubicBezTo>
                    <a:pt x="4740" y="528"/>
                    <a:pt x="4762" y="529"/>
                    <a:pt x="4785" y="532"/>
                  </a:cubicBezTo>
                  <a:cubicBezTo>
                    <a:pt x="4827" y="536"/>
                    <a:pt x="4828" y="594"/>
                    <a:pt x="4785" y="598"/>
                  </a:cubicBezTo>
                  <a:cubicBezTo>
                    <a:pt x="4610" y="616"/>
                    <a:pt x="4454" y="645"/>
                    <a:pt x="4304" y="740"/>
                  </a:cubicBezTo>
                  <a:cubicBezTo>
                    <a:pt x="4298" y="744"/>
                    <a:pt x="4292" y="745"/>
                    <a:pt x="4287" y="745"/>
                  </a:cubicBezTo>
                  <a:cubicBezTo>
                    <a:pt x="4260" y="745"/>
                    <a:pt x="4244" y="705"/>
                    <a:pt x="4272" y="686"/>
                  </a:cubicBezTo>
                  <a:cubicBezTo>
                    <a:pt x="4400" y="595"/>
                    <a:pt x="4558" y="528"/>
                    <a:pt x="4717" y="528"/>
                  </a:cubicBezTo>
                  <a:close/>
                  <a:moveTo>
                    <a:pt x="5623" y="543"/>
                  </a:moveTo>
                  <a:cubicBezTo>
                    <a:pt x="5627" y="543"/>
                    <a:pt x="5630" y="544"/>
                    <a:pt x="5634" y="545"/>
                  </a:cubicBezTo>
                  <a:cubicBezTo>
                    <a:pt x="5798" y="597"/>
                    <a:pt x="5964" y="665"/>
                    <a:pt x="6102" y="771"/>
                  </a:cubicBezTo>
                  <a:cubicBezTo>
                    <a:pt x="6128" y="793"/>
                    <a:pt x="6114" y="831"/>
                    <a:pt x="6087" y="831"/>
                  </a:cubicBezTo>
                  <a:cubicBezTo>
                    <a:pt x="6081" y="831"/>
                    <a:pt x="6076" y="830"/>
                    <a:pt x="6070" y="827"/>
                  </a:cubicBezTo>
                  <a:cubicBezTo>
                    <a:pt x="5920" y="747"/>
                    <a:pt x="5776" y="665"/>
                    <a:pt x="5618" y="607"/>
                  </a:cubicBezTo>
                  <a:cubicBezTo>
                    <a:pt x="5583" y="593"/>
                    <a:pt x="5593" y="543"/>
                    <a:pt x="5623" y="543"/>
                  </a:cubicBezTo>
                  <a:close/>
                  <a:moveTo>
                    <a:pt x="9622" y="566"/>
                  </a:moveTo>
                  <a:cubicBezTo>
                    <a:pt x="9683" y="566"/>
                    <a:pt x="9749" y="637"/>
                    <a:pt x="9791" y="671"/>
                  </a:cubicBezTo>
                  <a:cubicBezTo>
                    <a:pt x="9876" y="736"/>
                    <a:pt x="9965" y="799"/>
                    <a:pt x="10045" y="874"/>
                  </a:cubicBezTo>
                  <a:cubicBezTo>
                    <a:pt x="10071" y="899"/>
                    <a:pt x="10047" y="941"/>
                    <a:pt x="10016" y="941"/>
                  </a:cubicBezTo>
                  <a:cubicBezTo>
                    <a:pt x="10010" y="941"/>
                    <a:pt x="10003" y="939"/>
                    <a:pt x="9997" y="935"/>
                  </a:cubicBezTo>
                  <a:cubicBezTo>
                    <a:pt x="9890" y="867"/>
                    <a:pt x="9798" y="756"/>
                    <a:pt x="9686" y="700"/>
                  </a:cubicBezTo>
                  <a:cubicBezTo>
                    <a:pt x="9659" y="686"/>
                    <a:pt x="9637" y="680"/>
                    <a:pt x="9618" y="680"/>
                  </a:cubicBezTo>
                  <a:cubicBezTo>
                    <a:pt x="9557" y="680"/>
                    <a:pt x="9526" y="740"/>
                    <a:pt x="9471" y="796"/>
                  </a:cubicBezTo>
                  <a:cubicBezTo>
                    <a:pt x="9414" y="850"/>
                    <a:pt x="9359" y="905"/>
                    <a:pt x="9303" y="960"/>
                  </a:cubicBezTo>
                  <a:cubicBezTo>
                    <a:pt x="9296" y="968"/>
                    <a:pt x="9287" y="971"/>
                    <a:pt x="9279" y="971"/>
                  </a:cubicBezTo>
                  <a:cubicBezTo>
                    <a:pt x="9250" y="971"/>
                    <a:pt x="9225" y="933"/>
                    <a:pt x="9251" y="907"/>
                  </a:cubicBezTo>
                  <a:cubicBezTo>
                    <a:pt x="9338" y="815"/>
                    <a:pt x="9424" y="720"/>
                    <a:pt x="9514" y="631"/>
                  </a:cubicBezTo>
                  <a:cubicBezTo>
                    <a:pt x="9545" y="600"/>
                    <a:pt x="9574" y="566"/>
                    <a:pt x="9621" y="566"/>
                  </a:cubicBezTo>
                  <a:cubicBezTo>
                    <a:pt x="9621" y="566"/>
                    <a:pt x="9622" y="566"/>
                    <a:pt x="9622" y="566"/>
                  </a:cubicBezTo>
                  <a:close/>
                  <a:moveTo>
                    <a:pt x="1705" y="942"/>
                  </a:moveTo>
                  <a:cubicBezTo>
                    <a:pt x="1707" y="942"/>
                    <a:pt x="1709" y="942"/>
                    <a:pt x="1711" y="943"/>
                  </a:cubicBezTo>
                  <a:cubicBezTo>
                    <a:pt x="1863" y="1005"/>
                    <a:pt x="2021" y="1061"/>
                    <a:pt x="2167" y="1138"/>
                  </a:cubicBezTo>
                  <a:cubicBezTo>
                    <a:pt x="2193" y="1151"/>
                    <a:pt x="2179" y="1192"/>
                    <a:pt x="2154" y="1192"/>
                  </a:cubicBezTo>
                  <a:cubicBezTo>
                    <a:pt x="2151" y="1192"/>
                    <a:pt x="2148" y="1191"/>
                    <a:pt x="2145" y="1190"/>
                  </a:cubicBezTo>
                  <a:cubicBezTo>
                    <a:pt x="1991" y="1133"/>
                    <a:pt x="1842" y="1053"/>
                    <a:pt x="1695" y="982"/>
                  </a:cubicBezTo>
                  <a:cubicBezTo>
                    <a:pt x="1676" y="972"/>
                    <a:pt x="1687" y="942"/>
                    <a:pt x="1705" y="942"/>
                  </a:cubicBezTo>
                  <a:close/>
                  <a:moveTo>
                    <a:pt x="12528" y="879"/>
                  </a:moveTo>
                  <a:cubicBezTo>
                    <a:pt x="12549" y="879"/>
                    <a:pt x="12564" y="910"/>
                    <a:pt x="12548" y="928"/>
                  </a:cubicBezTo>
                  <a:cubicBezTo>
                    <a:pt x="12413" y="1070"/>
                    <a:pt x="12234" y="1155"/>
                    <a:pt x="12046" y="1200"/>
                  </a:cubicBezTo>
                  <a:cubicBezTo>
                    <a:pt x="12043" y="1200"/>
                    <a:pt x="12041" y="1200"/>
                    <a:pt x="12039" y="1200"/>
                  </a:cubicBezTo>
                  <a:cubicBezTo>
                    <a:pt x="12014" y="1200"/>
                    <a:pt x="12006" y="1163"/>
                    <a:pt x="12033" y="1154"/>
                  </a:cubicBezTo>
                  <a:cubicBezTo>
                    <a:pt x="12213" y="1096"/>
                    <a:pt x="12365" y="998"/>
                    <a:pt x="12514" y="884"/>
                  </a:cubicBezTo>
                  <a:cubicBezTo>
                    <a:pt x="12518" y="881"/>
                    <a:pt x="12523" y="879"/>
                    <a:pt x="12528" y="879"/>
                  </a:cubicBezTo>
                  <a:close/>
                  <a:moveTo>
                    <a:pt x="17555" y="1021"/>
                  </a:moveTo>
                  <a:cubicBezTo>
                    <a:pt x="17586" y="1021"/>
                    <a:pt x="17616" y="1023"/>
                    <a:pt x="17647" y="1027"/>
                  </a:cubicBezTo>
                  <a:cubicBezTo>
                    <a:pt x="17688" y="1032"/>
                    <a:pt x="17690" y="1092"/>
                    <a:pt x="17647" y="1093"/>
                  </a:cubicBezTo>
                  <a:cubicBezTo>
                    <a:pt x="17464" y="1095"/>
                    <a:pt x="17289" y="1122"/>
                    <a:pt x="17123" y="1201"/>
                  </a:cubicBezTo>
                  <a:cubicBezTo>
                    <a:pt x="17119" y="1203"/>
                    <a:pt x="17114" y="1204"/>
                    <a:pt x="17110" y="1204"/>
                  </a:cubicBezTo>
                  <a:cubicBezTo>
                    <a:pt x="17082" y="1204"/>
                    <a:pt x="17063" y="1164"/>
                    <a:pt x="17092" y="1148"/>
                  </a:cubicBezTo>
                  <a:cubicBezTo>
                    <a:pt x="17237" y="1070"/>
                    <a:pt x="17393" y="1021"/>
                    <a:pt x="17555" y="1021"/>
                  </a:cubicBezTo>
                  <a:close/>
                  <a:moveTo>
                    <a:pt x="6820" y="1036"/>
                  </a:moveTo>
                  <a:cubicBezTo>
                    <a:pt x="6824" y="1036"/>
                    <a:pt x="6829" y="1037"/>
                    <a:pt x="6833" y="1039"/>
                  </a:cubicBezTo>
                  <a:cubicBezTo>
                    <a:pt x="7045" y="1154"/>
                    <a:pt x="7248" y="1178"/>
                    <a:pt x="7474" y="1234"/>
                  </a:cubicBezTo>
                  <a:cubicBezTo>
                    <a:pt x="7509" y="1243"/>
                    <a:pt x="7498" y="1290"/>
                    <a:pt x="7467" y="1293"/>
                  </a:cubicBezTo>
                  <a:cubicBezTo>
                    <a:pt x="7451" y="1294"/>
                    <a:pt x="7435" y="1294"/>
                    <a:pt x="7419" y="1294"/>
                  </a:cubicBezTo>
                  <a:cubicBezTo>
                    <a:pt x="7206" y="1294"/>
                    <a:pt x="6981" y="1194"/>
                    <a:pt x="6805" y="1090"/>
                  </a:cubicBezTo>
                  <a:cubicBezTo>
                    <a:pt x="6776" y="1074"/>
                    <a:pt x="6794" y="1036"/>
                    <a:pt x="6820" y="1036"/>
                  </a:cubicBezTo>
                  <a:close/>
                  <a:moveTo>
                    <a:pt x="10646" y="1190"/>
                  </a:moveTo>
                  <a:cubicBezTo>
                    <a:pt x="10649" y="1190"/>
                    <a:pt x="10652" y="1191"/>
                    <a:pt x="10656" y="1192"/>
                  </a:cubicBezTo>
                  <a:cubicBezTo>
                    <a:pt x="10812" y="1258"/>
                    <a:pt x="10972" y="1285"/>
                    <a:pt x="11142" y="1288"/>
                  </a:cubicBezTo>
                  <a:cubicBezTo>
                    <a:pt x="11172" y="1289"/>
                    <a:pt x="11172" y="1334"/>
                    <a:pt x="11142" y="1335"/>
                  </a:cubicBezTo>
                  <a:cubicBezTo>
                    <a:pt x="11130" y="1336"/>
                    <a:pt x="11118" y="1336"/>
                    <a:pt x="11106" y="1336"/>
                  </a:cubicBezTo>
                  <a:cubicBezTo>
                    <a:pt x="10943" y="1336"/>
                    <a:pt x="10784" y="1295"/>
                    <a:pt x="10634" y="1227"/>
                  </a:cubicBezTo>
                  <a:cubicBezTo>
                    <a:pt x="10613" y="1218"/>
                    <a:pt x="10626" y="1190"/>
                    <a:pt x="10646" y="1190"/>
                  </a:cubicBezTo>
                  <a:close/>
                  <a:moveTo>
                    <a:pt x="8610" y="1183"/>
                  </a:moveTo>
                  <a:cubicBezTo>
                    <a:pt x="8635" y="1183"/>
                    <a:pt x="8654" y="1214"/>
                    <a:pt x="8632" y="1235"/>
                  </a:cubicBezTo>
                  <a:cubicBezTo>
                    <a:pt x="8546" y="1317"/>
                    <a:pt x="8424" y="1352"/>
                    <a:pt x="8304" y="1352"/>
                  </a:cubicBezTo>
                  <a:cubicBezTo>
                    <a:pt x="8253" y="1352"/>
                    <a:pt x="8202" y="1346"/>
                    <a:pt x="8155" y="1334"/>
                  </a:cubicBezTo>
                  <a:cubicBezTo>
                    <a:pt x="8121" y="1326"/>
                    <a:pt x="8133" y="1278"/>
                    <a:pt x="8163" y="1278"/>
                  </a:cubicBezTo>
                  <a:cubicBezTo>
                    <a:pt x="8165" y="1278"/>
                    <a:pt x="8168" y="1278"/>
                    <a:pt x="8170" y="1279"/>
                  </a:cubicBezTo>
                  <a:cubicBezTo>
                    <a:pt x="8201" y="1284"/>
                    <a:pt x="8232" y="1287"/>
                    <a:pt x="8261" y="1287"/>
                  </a:cubicBezTo>
                  <a:cubicBezTo>
                    <a:pt x="8380" y="1287"/>
                    <a:pt x="8484" y="1243"/>
                    <a:pt x="8595" y="1187"/>
                  </a:cubicBezTo>
                  <a:cubicBezTo>
                    <a:pt x="8600" y="1184"/>
                    <a:pt x="8605" y="1183"/>
                    <a:pt x="8610" y="1183"/>
                  </a:cubicBezTo>
                  <a:close/>
                  <a:moveTo>
                    <a:pt x="18243" y="1079"/>
                  </a:moveTo>
                  <a:cubicBezTo>
                    <a:pt x="18243" y="1079"/>
                    <a:pt x="18244" y="1079"/>
                    <a:pt x="18244" y="1079"/>
                  </a:cubicBezTo>
                  <a:cubicBezTo>
                    <a:pt x="18436" y="1087"/>
                    <a:pt x="18612" y="1213"/>
                    <a:pt x="18657" y="1405"/>
                  </a:cubicBezTo>
                  <a:cubicBezTo>
                    <a:pt x="18664" y="1430"/>
                    <a:pt x="18644" y="1446"/>
                    <a:pt x="18625" y="1446"/>
                  </a:cubicBezTo>
                  <a:cubicBezTo>
                    <a:pt x="18612" y="1446"/>
                    <a:pt x="18598" y="1439"/>
                    <a:pt x="18592" y="1423"/>
                  </a:cubicBezTo>
                  <a:cubicBezTo>
                    <a:pt x="18534" y="1266"/>
                    <a:pt x="18405" y="1146"/>
                    <a:pt x="18237" y="1123"/>
                  </a:cubicBezTo>
                  <a:cubicBezTo>
                    <a:pt x="18213" y="1118"/>
                    <a:pt x="18219" y="1079"/>
                    <a:pt x="18243" y="1079"/>
                  </a:cubicBezTo>
                  <a:close/>
                  <a:moveTo>
                    <a:pt x="1063" y="998"/>
                  </a:moveTo>
                  <a:cubicBezTo>
                    <a:pt x="1090" y="998"/>
                    <a:pt x="1109" y="1038"/>
                    <a:pt x="1079" y="1051"/>
                  </a:cubicBezTo>
                  <a:cubicBezTo>
                    <a:pt x="911" y="1128"/>
                    <a:pt x="785" y="1266"/>
                    <a:pt x="782" y="1459"/>
                  </a:cubicBezTo>
                  <a:cubicBezTo>
                    <a:pt x="782" y="1472"/>
                    <a:pt x="772" y="1478"/>
                    <a:pt x="762" y="1478"/>
                  </a:cubicBezTo>
                  <a:cubicBezTo>
                    <a:pt x="752" y="1478"/>
                    <a:pt x="742" y="1472"/>
                    <a:pt x="741" y="1459"/>
                  </a:cubicBezTo>
                  <a:cubicBezTo>
                    <a:pt x="724" y="1257"/>
                    <a:pt x="850" y="1040"/>
                    <a:pt x="1057" y="999"/>
                  </a:cubicBezTo>
                  <a:cubicBezTo>
                    <a:pt x="1059" y="998"/>
                    <a:pt x="1061" y="998"/>
                    <a:pt x="1063" y="998"/>
                  </a:cubicBezTo>
                  <a:close/>
                  <a:moveTo>
                    <a:pt x="15374" y="878"/>
                  </a:moveTo>
                  <a:cubicBezTo>
                    <a:pt x="15387" y="878"/>
                    <a:pt x="15400" y="884"/>
                    <a:pt x="15406" y="899"/>
                  </a:cubicBezTo>
                  <a:cubicBezTo>
                    <a:pt x="15503" y="1129"/>
                    <a:pt x="15613" y="1365"/>
                    <a:pt x="15678" y="1606"/>
                  </a:cubicBezTo>
                  <a:cubicBezTo>
                    <a:pt x="15686" y="1634"/>
                    <a:pt x="15659" y="1658"/>
                    <a:pt x="15635" y="1658"/>
                  </a:cubicBezTo>
                  <a:cubicBezTo>
                    <a:pt x="15622" y="1658"/>
                    <a:pt x="15609" y="1651"/>
                    <a:pt x="15602" y="1637"/>
                  </a:cubicBezTo>
                  <a:cubicBezTo>
                    <a:pt x="15494" y="1409"/>
                    <a:pt x="15422" y="1156"/>
                    <a:pt x="15346" y="917"/>
                  </a:cubicBezTo>
                  <a:cubicBezTo>
                    <a:pt x="15337" y="892"/>
                    <a:pt x="15355" y="878"/>
                    <a:pt x="15374" y="878"/>
                  </a:cubicBezTo>
                  <a:close/>
                  <a:moveTo>
                    <a:pt x="3888" y="1236"/>
                  </a:moveTo>
                  <a:cubicBezTo>
                    <a:pt x="3902" y="1236"/>
                    <a:pt x="3918" y="1249"/>
                    <a:pt x="3914" y="1266"/>
                  </a:cubicBezTo>
                  <a:cubicBezTo>
                    <a:pt x="3882" y="1397"/>
                    <a:pt x="3855" y="1521"/>
                    <a:pt x="3858" y="1658"/>
                  </a:cubicBezTo>
                  <a:cubicBezTo>
                    <a:pt x="3858" y="1667"/>
                    <a:pt x="3849" y="1673"/>
                    <a:pt x="3841" y="1673"/>
                  </a:cubicBezTo>
                  <a:cubicBezTo>
                    <a:pt x="3834" y="1673"/>
                    <a:pt x="3828" y="1670"/>
                    <a:pt x="3827" y="1662"/>
                  </a:cubicBezTo>
                  <a:cubicBezTo>
                    <a:pt x="3809" y="1523"/>
                    <a:pt x="3815" y="1378"/>
                    <a:pt x="3870" y="1248"/>
                  </a:cubicBezTo>
                  <a:cubicBezTo>
                    <a:pt x="3874" y="1239"/>
                    <a:pt x="3880" y="1236"/>
                    <a:pt x="3888" y="1236"/>
                  </a:cubicBezTo>
                  <a:close/>
                  <a:moveTo>
                    <a:pt x="16504" y="1426"/>
                  </a:moveTo>
                  <a:cubicBezTo>
                    <a:pt x="16533" y="1426"/>
                    <a:pt x="16549" y="1466"/>
                    <a:pt x="16520" y="1485"/>
                  </a:cubicBezTo>
                  <a:cubicBezTo>
                    <a:pt x="16379" y="1581"/>
                    <a:pt x="16227" y="1659"/>
                    <a:pt x="16077" y="1741"/>
                  </a:cubicBezTo>
                  <a:cubicBezTo>
                    <a:pt x="16072" y="1744"/>
                    <a:pt x="16067" y="1745"/>
                    <a:pt x="16063" y="1745"/>
                  </a:cubicBezTo>
                  <a:cubicBezTo>
                    <a:pt x="16037" y="1745"/>
                    <a:pt x="16022" y="1707"/>
                    <a:pt x="16049" y="1691"/>
                  </a:cubicBezTo>
                  <a:cubicBezTo>
                    <a:pt x="16193" y="1600"/>
                    <a:pt x="16335" y="1506"/>
                    <a:pt x="16488" y="1430"/>
                  </a:cubicBezTo>
                  <a:cubicBezTo>
                    <a:pt x="16493" y="1427"/>
                    <a:pt x="16499" y="1426"/>
                    <a:pt x="16504" y="1426"/>
                  </a:cubicBezTo>
                  <a:close/>
                  <a:moveTo>
                    <a:pt x="2689" y="1355"/>
                  </a:moveTo>
                  <a:cubicBezTo>
                    <a:pt x="2692" y="1355"/>
                    <a:pt x="2694" y="1355"/>
                    <a:pt x="2697" y="1357"/>
                  </a:cubicBezTo>
                  <a:cubicBezTo>
                    <a:pt x="2951" y="1460"/>
                    <a:pt x="3208" y="1615"/>
                    <a:pt x="3372" y="1841"/>
                  </a:cubicBezTo>
                  <a:cubicBezTo>
                    <a:pt x="3388" y="1862"/>
                    <a:pt x="3366" y="1885"/>
                    <a:pt x="3344" y="1885"/>
                  </a:cubicBezTo>
                  <a:cubicBezTo>
                    <a:pt x="3337" y="1885"/>
                    <a:pt x="3330" y="1883"/>
                    <a:pt x="3324" y="1877"/>
                  </a:cubicBezTo>
                  <a:cubicBezTo>
                    <a:pt x="3123" y="1688"/>
                    <a:pt x="2932" y="1517"/>
                    <a:pt x="2679" y="1400"/>
                  </a:cubicBezTo>
                  <a:cubicBezTo>
                    <a:pt x="2657" y="1391"/>
                    <a:pt x="2668" y="1355"/>
                    <a:pt x="2689" y="1355"/>
                  </a:cubicBezTo>
                  <a:close/>
                  <a:moveTo>
                    <a:pt x="18641" y="2029"/>
                  </a:moveTo>
                  <a:cubicBezTo>
                    <a:pt x="18653" y="2029"/>
                    <a:pt x="18666" y="2037"/>
                    <a:pt x="18667" y="2054"/>
                  </a:cubicBezTo>
                  <a:cubicBezTo>
                    <a:pt x="18679" y="2220"/>
                    <a:pt x="18687" y="2385"/>
                    <a:pt x="18675" y="2551"/>
                  </a:cubicBezTo>
                  <a:cubicBezTo>
                    <a:pt x="18674" y="2574"/>
                    <a:pt x="18657" y="2586"/>
                    <a:pt x="18640" y="2586"/>
                  </a:cubicBezTo>
                  <a:cubicBezTo>
                    <a:pt x="18623" y="2586"/>
                    <a:pt x="18606" y="2574"/>
                    <a:pt x="18605" y="2551"/>
                  </a:cubicBezTo>
                  <a:cubicBezTo>
                    <a:pt x="18593" y="2385"/>
                    <a:pt x="18602" y="2220"/>
                    <a:pt x="18613" y="2054"/>
                  </a:cubicBezTo>
                  <a:cubicBezTo>
                    <a:pt x="18615" y="2037"/>
                    <a:pt x="18628" y="2029"/>
                    <a:pt x="18641" y="2029"/>
                  </a:cubicBezTo>
                  <a:close/>
                  <a:moveTo>
                    <a:pt x="761" y="2031"/>
                  </a:moveTo>
                  <a:cubicBezTo>
                    <a:pt x="773" y="2031"/>
                    <a:pt x="786" y="2040"/>
                    <a:pt x="788" y="2054"/>
                  </a:cubicBezTo>
                  <a:cubicBezTo>
                    <a:pt x="797" y="2140"/>
                    <a:pt x="787" y="2225"/>
                    <a:pt x="792" y="2311"/>
                  </a:cubicBezTo>
                  <a:cubicBezTo>
                    <a:pt x="799" y="2407"/>
                    <a:pt x="815" y="2501"/>
                    <a:pt x="838" y="2594"/>
                  </a:cubicBezTo>
                  <a:cubicBezTo>
                    <a:pt x="843" y="2612"/>
                    <a:pt x="828" y="2624"/>
                    <a:pt x="813" y="2624"/>
                  </a:cubicBezTo>
                  <a:cubicBezTo>
                    <a:pt x="804" y="2624"/>
                    <a:pt x="795" y="2619"/>
                    <a:pt x="791" y="2608"/>
                  </a:cubicBezTo>
                  <a:cubicBezTo>
                    <a:pt x="742" y="2438"/>
                    <a:pt x="694" y="2223"/>
                    <a:pt x="740" y="2048"/>
                  </a:cubicBezTo>
                  <a:cubicBezTo>
                    <a:pt x="743" y="2036"/>
                    <a:pt x="752" y="2031"/>
                    <a:pt x="761" y="2031"/>
                  </a:cubicBezTo>
                  <a:close/>
                  <a:moveTo>
                    <a:pt x="18620" y="3063"/>
                  </a:moveTo>
                  <a:cubicBezTo>
                    <a:pt x="18637" y="3063"/>
                    <a:pt x="18653" y="3074"/>
                    <a:pt x="18651" y="3094"/>
                  </a:cubicBezTo>
                  <a:cubicBezTo>
                    <a:pt x="18636" y="3219"/>
                    <a:pt x="18636" y="3340"/>
                    <a:pt x="18663" y="3464"/>
                  </a:cubicBezTo>
                  <a:cubicBezTo>
                    <a:pt x="18687" y="3574"/>
                    <a:pt x="18743" y="3673"/>
                    <a:pt x="18776" y="3781"/>
                  </a:cubicBezTo>
                  <a:cubicBezTo>
                    <a:pt x="18783" y="3803"/>
                    <a:pt x="18764" y="3821"/>
                    <a:pt x="18745" y="3821"/>
                  </a:cubicBezTo>
                  <a:cubicBezTo>
                    <a:pt x="18737" y="3821"/>
                    <a:pt x="18730" y="3818"/>
                    <a:pt x="18723" y="3812"/>
                  </a:cubicBezTo>
                  <a:cubicBezTo>
                    <a:pt x="18549" y="3632"/>
                    <a:pt x="18533" y="3316"/>
                    <a:pt x="18590" y="3085"/>
                  </a:cubicBezTo>
                  <a:cubicBezTo>
                    <a:pt x="18593" y="3070"/>
                    <a:pt x="18607" y="3063"/>
                    <a:pt x="18620" y="3063"/>
                  </a:cubicBezTo>
                  <a:close/>
                  <a:moveTo>
                    <a:pt x="865" y="3273"/>
                  </a:moveTo>
                  <a:cubicBezTo>
                    <a:pt x="877" y="3273"/>
                    <a:pt x="889" y="3283"/>
                    <a:pt x="891" y="3297"/>
                  </a:cubicBezTo>
                  <a:cubicBezTo>
                    <a:pt x="914" y="3502"/>
                    <a:pt x="823" y="3724"/>
                    <a:pt x="730" y="3902"/>
                  </a:cubicBezTo>
                  <a:cubicBezTo>
                    <a:pt x="726" y="3911"/>
                    <a:pt x="719" y="3915"/>
                    <a:pt x="712" y="3915"/>
                  </a:cubicBezTo>
                  <a:cubicBezTo>
                    <a:pt x="696" y="3915"/>
                    <a:pt x="680" y="3897"/>
                    <a:pt x="689" y="3879"/>
                  </a:cubicBezTo>
                  <a:cubicBezTo>
                    <a:pt x="780" y="3684"/>
                    <a:pt x="796" y="3494"/>
                    <a:pt x="845" y="3290"/>
                  </a:cubicBezTo>
                  <a:cubicBezTo>
                    <a:pt x="848" y="3278"/>
                    <a:pt x="856" y="3273"/>
                    <a:pt x="865" y="3273"/>
                  </a:cubicBezTo>
                  <a:close/>
                  <a:moveTo>
                    <a:pt x="609" y="4308"/>
                  </a:moveTo>
                  <a:cubicBezTo>
                    <a:pt x="612" y="4308"/>
                    <a:pt x="615" y="4309"/>
                    <a:pt x="618" y="4309"/>
                  </a:cubicBezTo>
                  <a:cubicBezTo>
                    <a:pt x="703" y="4334"/>
                    <a:pt x="760" y="4412"/>
                    <a:pt x="811" y="4480"/>
                  </a:cubicBezTo>
                  <a:cubicBezTo>
                    <a:pt x="866" y="4556"/>
                    <a:pt x="910" y="4638"/>
                    <a:pt x="940" y="4728"/>
                  </a:cubicBezTo>
                  <a:cubicBezTo>
                    <a:pt x="946" y="4745"/>
                    <a:pt x="931" y="4758"/>
                    <a:pt x="916" y="4758"/>
                  </a:cubicBezTo>
                  <a:cubicBezTo>
                    <a:pt x="908" y="4758"/>
                    <a:pt x="900" y="4754"/>
                    <a:pt x="896" y="4746"/>
                  </a:cubicBezTo>
                  <a:cubicBezTo>
                    <a:pt x="855" y="4667"/>
                    <a:pt x="807" y="4594"/>
                    <a:pt x="745" y="4529"/>
                  </a:cubicBezTo>
                  <a:cubicBezTo>
                    <a:pt x="692" y="4472"/>
                    <a:pt x="619" y="4432"/>
                    <a:pt x="573" y="4367"/>
                  </a:cubicBezTo>
                  <a:cubicBezTo>
                    <a:pt x="556" y="4342"/>
                    <a:pt x="581" y="4308"/>
                    <a:pt x="609" y="4308"/>
                  </a:cubicBezTo>
                  <a:close/>
                  <a:moveTo>
                    <a:pt x="18776" y="4257"/>
                  </a:moveTo>
                  <a:cubicBezTo>
                    <a:pt x="18793" y="4257"/>
                    <a:pt x="18811" y="4276"/>
                    <a:pt x="18801" y="4298"/>
                  </a:cubicBezTo>
                  <a:cubicBezTo>
                    <a:pt x="18728" y="4466"/>
                    <a:pt x="18659" y="4643"/>
                    <a:pt x="18565" y="4801"/>
                  </a:cubicBezTo>
                  <a:cubicBezTo>
                    <a:pt x="18558" y="4813"/>
                    <a:pt x="18545" y="4818"/>
                    <a:pt x="18532" y="4818"/>
                  </a:cubicBezTo>
                  <a:cubicBezTo>
                    <a:pt x="18508" y="4818"/>
                    <a:pt x="18483" y="4798"/>
                    <a:pt x="18494" y="4771"/>
                  </a:cubicBezTo>
                  <a:cubicBezTo>
                    <a:pt x="18563" y="4597"/>
                    <a:pt x="18664" y="4434"/>
                    <a:pt x="18756" y="4271"/>
                  </a:cubicBezTo>
                  <a:cubicBezTo>
                    <a:pt x="18761" y="4261"/>
                    <a:pt x="18768" y="4257"/>
                    <a:pt x="18776" y="4257"/>
                  </a:cubicBezTo>
                  <a:close/>
                  <a:moveTo>
                    <a:pt x="18544" y="5240"/>
                  </a:moveTo>
                  <a:cubicBezTo>
                    <a:pt x="18558" y="5240"/>
                    <a:pt x="18571" y="5246"/>
                    <a:pt x="18578" y="5261"/>
                  </a:cubicBezTo>
                  <a:cubicBezTo>
                    <a:pt x="18618" y="5346"/>
                    <a:pt x="18649" y="5433"/>
                    <a:pt x="18681" y="5520"/>
                  </a:cubicBezTo>
                  <a:cubicBezTo>
                    <a:pt x="18692" y="5549"/>
                    <a:pt x="18663" y="5573"/>
                    <a:pt x="18636" y="5573"/>
                  </a:cubicBezTo>
                  <a:cubicBezTo>
                    <a:pt x="18623" y="5573"/>
                    <a:pt x="18610" y="5567"/>
                    <a:pt x="18604" y="5552"/>
                  </a:cubicBezTo>
                  <a:cubicBezTo>
                    <a:pt x="18568" y="5467"/>
                    <a:pt x="18529" y="5382"/>
                    <a:pt x="18499" y="5294"/>
                  </a:cubicBezTo>
                  <a:cubicBezTo>
                    <a:pt x="18489" y="5264"/>
                    <a:pt x="18518" y="5240"/>
                    <a:pt x="18544" y="5240"/>
                  </a:cubicBezTo>
                  <a:close/>
                  <a:moveTo>
                    <a:pt x="1015" y="5154"/>
                  </a:moveTo>
                  <a:cubicBezTo>
                    <a:pt x="1030" y="5154"/>
                    <a:pt x="1045" y="5166"/>
                    <a:pt x="1047" y="5184"/>
                  </a:cubicBezTo>
                  <a:cubicBezTo>
                    <a:pt x="1062" y="5425"/>
                    <a:pt x="930" y="5670"/>
                    <a:pt x="785" y="5852"/>
                  </a:cubicBezTo>
                  <a:cubicBezTo>
                    <a:pt x="778" y="5861"/>
                    <a:pt x="770" y="5864"/>
                    <a:pt x="761" y="5864"/>
                  </a:cubicBezTo>
                  <a:cubicBezTo>
                    <a:pt x="735" y="5864"/>
                    <a:pt x="707" y="5833"/>
                    <a:pt x="726" y="5807"/>
                  </a:cubicBezTo>
                  <a:cubicBezTo>
                    <a:pt x="876" y="5613"/>
                    <a:pt x="925" y="5407"/>
                    <a:pt x="988" y="5176"/>
                  </a:cubicBezTo>
                  <a:cubicBezTo>
                    <a:pt x="992" y="5161"/>
                    <a:pt x="1003" y="5154"/>
                    <a:pt x="1015" y="5154"/>
                  </a:cubicBezTo>
                  <a:close/>
                  <a:moveTo>
                    <a:pt x="18782" y="5896"/>
                  </a:moveTo>
                  <a:cubicBezTo>
                    <a:pt x="18793" y="5896"/>
                    <a:pt x="18804" y="5901"/>
                    <a:pt x="18810" y="5914"/>
                  </a:cubicBezTo>
                  <a:cubicBezTo>
                    <a:pt x="18901" y="6084"/>
                    <a:pt x="18888" y="6308"/>
                    <a:pt x="18837" y="6489"/>
                  </a:cubicBezTo>
                  <a:cubicBezTo>
                    <a:pt x="18832" y="6505"/>
                    <a:pt x="18820" y="6512"/>
                    <a:pt x="18807" y="6512"/>
                  </a:cubicBezTo>
                  <a:cubicBezTo>
                    <a:pt x="18787" y="6512"/>
                    <a:pt x="18766" y="6495"/>
                    <a:pt x="18772" y="6469"/>
                  </a:cubicBezTo>
                  <a:cubicBezTo>
                    <a:pt x="18813" y="6283"/>
                    <a:pt x="18780" y="6125"/>
                    <a:pt x="18745" y="5942"/>
                  </a:cubicBezTo>
                  <a:cubicBezTo>
                    <a:pt x="18740" y="5916"/>
                    <a:pt x="18762" y="5896"/>
                    <a:pt x="18782" y="5896"/>
                  </a:cubicBezTo>
                  <a:close/>
                  <a:moveTo>
                    <a:pt x="718" y="6544"/>
                  </a:moveTo>
                  <a:cubicBezTo>
                    <a:pt x="737" y="6544"/>
                    <a:pt x="757" y="6562"/>
                    <a:pt x="752" y="6585"/>
                  </a:cubicBezTo>
                  <a:cubicBezTo>
                    <a:pt x="705" y="6766"/>
                    <a:pt x="682" y="6932"/>
                    <a:pt x="733" y="7116"/>
                  </a:cubicBezTo>
                  <a:cubicBezTo>
                    <a:pt x="739" y="7139"/>
                    <a:pt x="721" y="7154"/>
                    <a:pt x="703" y="7154"/>
                  </a:cubicBezTo>
                  <a:cubicBezTo>
                    <a:pt x="690" y="7154"/>
                    <a:pt x="677" y="7147"/>
                    <a:pt x="672" y="7132"/>
                  </a:cubicBezTo>
                  <a:cubicBezTo>
                    <a:pt x="602" y="6949"/>
                    <a:pt x="595" y="6735"/>
                    <a:pt x="691" y="6560"/>
                  </a:cubicBezTo>
                  <a:cubicBezTo>
                    <a:pt x="697" y="6549"/>
                    <a:pt x="707" y="6544"/>
                    <a:pt x="718" y="6544"/>
                  </a:cubicBezTo>
                  <a:close/>
                  <a:moveTo>
                    <a:pt x="18828" y="6935"/>
                  </a:moveTo>
                  <a:cubicBezTo>
                    <a:pt x="18846" y="6935"/>
                    <a:pt x="18864" y="6947"/>
                    <a:pt x="18862" y="6969"/>
                  </a:cubicBezTo>
                  <a:cubicBezTo>
                    <a:pt x="18856" y="7107"/>
                    <a:pt x="18819" y="7246"/>
                    <a:pt x="18790" y="7381"/>
                  </a:cubicBezTo>
                  <a:cubicBezTo>
                    <a:pt x="18786" y="7399"/>
                    <a:pt x="18773" y="7407"/>
                    <a:pt x="18759" y="7407"/>
                  </a:cubicBezTo>
                  <a:cubicBezTo>
                    <a:pt x="18738" y="7407"/>
                    <a:pt x="18715" y="7389"/>
                    <a:pt x="18719" y="7361"/>
                  </a:cubicBezTo>
                  <a:cubicBezTo>
                    <a:pt x="18740" y="7228"/>
                    <a:pt x="18751" y="7088"/>
                    <a:pt x="18793" y="6960"/>
                  </a:cubicBezTo>
                  <a:cubicBezTo>
                    <a:pt x="18798" y="6943"/>
                    <a:pt x="18813" y="6935"/>
                    <a:pt x="18828" y="6935"/>
                  </a:cubicBezTo>
                  <a:close/>
                  <a:moveTo>
                    <a:pt x="16250" y="7097"/>
                  </a:moveTo>
                  <a:cubicBezTo>
                    <a:pt x="16256" y="7097"/>
                    <a:pt x="16262" y="7099"/>
                    <a:pt x="16269" y="7102"/>
                  </a:cubicBezTo>
                  <a:cubicBezTo>
                    <a:pt x="16470" y="7209"/>
                    <a:pt x="16677" y="7313"/>
                    <a:pt x="16873" y="7431"/>
                  </a:cubicBezTo>
                  <a:cubicBezTo>
                    <a:pt x="16906" y="7450"/>
                    <a:pt x="16886" y="7493"/>
                    <a:pt x="16855" y="7493"/>
                  </a:cubicBezTo>
                  <a:cubicBezTo>
                    <a:pt x="16850" y="7493"/>
                    <a:pt x="16845" y="7492"/>
                    <a:pt x="16839" y="7490"/>
                  </a:cubicBezTo>
                  <a:cubicBezTo>
                    <a:pt x="16632" y="7389"/>
                    <a:pt x="16432" y="7276"/>
                    <a:pt x="16231" y="7165"/>
                  </a:cubicBezTo>
                  <a:cubicBezTo>
                    <a:pt x="16196" y="7145"/>
                    <a:pt x="16218" y="7097"/>
                    <a:pt x="16250" y="7097"/>
                  </a:cubicBezTo>
                  <a:close/>
                  <a:moveTo>
                    <a:pt x="3396" y="7233"/>
                  </a:moveTo>
                  <a:cubicBezTo>
                    <a:pt x="3423" y="7233"/>
                    <a:pt x="3438" y="7280"/>
                    <a:pt x="3410" y="7294"/>
                  </a:cubicBezTo>
                  <a:cubicBezTo>
                    <a:pt x="3262" y="7370"/>
                    <a:pt x="3115" y="7451"/>
                    <a:pt x="2959" y="7508"/>
                  </a:cubicBezTo>
                  <a:cubicBezTo>
                    <a:pt x="2955" y="7509"/>
                    <a:pt x="2951" y="7510"/>
                    <a:pt x="2947" y="7510"/>
                  </a:cubicBezTo>
                  <a:cubicBezTo>
                    <a:pt x="2914" y="7510"/>
                    <a:pt x="2897" y="7457"/>
                    <a:pt x="2930" y="7438"/>
                  </a:cubicBezTo>
                  <a:cubicBezTo>
                    <a:pt x="3074" y="7357"/>
                    <a:pt x="3232" y="7298"/>
                    <a:pt x="3385" y="7235"/>
                  </a:cubicBezTo>
                  <a:cubicBezTo>
                    <a:pt x="3389" y="7234"/>
                    <a:pt x="3392" y="7233"/>
                    <a:pt x="3396" y="7233"/>
                  </a:cubicBezTo>
                  <a:close/>
                  <a:moveTo>
                    <a:pt x="15653" y="7278"/>
                  </a:moveTo>
                  <a:cubicBezTo>
                    <a:pt x="15675" y="7278"/>
                    <a:pt x="15700" y="7302"/>
                    <a:pt x="15696" y="7328"/>
                  </a:cubicBezTo>
                  <a:cubicBezTo>
                    <a:pt x="15670" y="7504"/>
                    <a:pt x="15560" y="7669"/>
                    <a:pt x="15447" y="7801"/>
                  </a:cubicBezTo>
                  <a:cubicBezTo>
                    <a:pt x="15438" y="7811"/>
                    <a:pt x="15427" y="7815"/>
                    <a:pt x="15417" y="7815"/>
                  </a:cubicBezTo>
                  <a:cubicBezTo>
                    <a:pt x="15385" y="7815"/>
                    <a:pt x="15356" y="7771"/>
                    <a:pt x="15384" y="7736"/>
                  </a:cubicBezTo>
                  <a:cubicBezTo>
                    <a:pt x="15496" y="7603"/>
                    <a:pt x="15554" y="7455"/>
                    <a:pt x="15624" y="7298"/>
                  </a:cubicBezTo>
                  <a:cubicBezTo>
                    <a:pt x="15631" y="7284"/>
                    <a:pt x="15642" y="7278"/>
                    <a:pt x="15653" y="7278"/>
                  </a:cubicBezTo>
                  <a:close/>
                  <a:moveTo>
                    <a:pt x="2352" y="7632"/>
                  </a:moveTo>
                  <a:cubicBezTo>
                    <a:pt x="2377" y="7632"/>
                    <a:pt x="2396" y="7669"/>
                    <a:pt x="2376" y="7691"/>
                  </a:cubicBezTo>
                  <a:cubicBezTo>
                    <a:pt x="2295" y="7774"/>
                    <a:pt x="2188" y="7824"/>
                    <a:pt x="2077" y="7824"/>
                  </a:cubicBezTo>
                  <a:cubicBezTo>
                    <a:pt x="2030" y="7824"/>
                    <a:pt x="1982" y="7815"/>
                    <a:pt x="1935" y="7795"/>
                  </a:cubicBezTo>
                  <a:cubicBezTo>
                    <a:pt x="1900" y="7781"/>
                    <a:pt x="1917" y="7720"/>
                    <a:pt x="1953" y="7720"/>
                  </a:cubicBezTo>
                  <a:cubicBezTo>
                    <a:pt x="1954" y="7720"/>
                    <a:pt x="1955" y="7720"/>
                    <a:pt x="1956" y="7720"/>
                  </a:cubicBezTo>
                  <a:cubicBezTo>
                    <a:pt x="1985" y="7723"/>
                    <a:pt x="2014" y="7725"/>
                    <a:pt x="2043" y="7725"/>
                  </a:cubicBezTo>
                  <a:cubicBezTo>
                    <a:pt x="2147" y="7725"/>
                    <a:pt x="2246" y="7703"/>
                    <a:pt x="2336" y="7638"/>
                  </a:cubicBezTo>
                  <a:cubicBezTo>
                    <a:pt x="2342" y="7634"/>
                    <a:pt x="2347" y="7632"/>
                    <a:pt x="2352" y="7632"/>
                  </a:cubicBezTo>
                  <a:close/>
                  <a:moveTo>
                    <a:pt x="922" y="7575"/>
                  </a:moveTo>
                  <a:cubicBezTo>
                    <a:pt x="935" y="7575"/>
                    <a:pt x="947" y="7581"/>
                    <a:pt x="955" y="7593"/>
                  </a:cubicBezTo>
                  <a:cubicBezTo>
                    <a:pt x="1019" y="7704"/>
                    <a:pt x="1141" y="7778"/>
                    <a:pt x="1266" y="7778"/>
                  </a:cubicBezTo>
                  <a:cubicBezTo>
                    <a:pt x="1311" y="7778"/>
                    <a:pt x="1355" y="7769"/>
                    <a:pt x="1398" y="7748"/>
                  </a:cubicBezTo>
                  <a:cubicBezTo>
                    <a:pt x="1403" y="7746"/>
                    <a:pt x="1407" y="7745"/>
                    <a:pt x="1411" y="7745"/>
                  </a:cubicBezTo>
                  <a:cubicBezTo>
                    <a:pt x="1436" y="7745"/>
                    <a:pt x="1451" y="7780"/>
                    <a:pt x="1426" y="7795"/>
                  </a:cubicBezTo>
                  <a:cubicBezTo>
                    <a:pt x="1363" y="7832"/>
                    <a:pt x="1294" y="7849"/>
                    <a:pt x="1226" y="7849"/>
                  </a:cubicBezTo>
                  <a:cubicBezTo>
                    <a:pt x="1081" y="7849"/>
                    <a:pt x="941" y="7769"/>
                    <a:pt x="883" y="7623"/>
                  </a:cubicBezTo>
                  <a:cubicBezTo>
                    <a:pt x="872" y="7596"/>
                    <a:pt x="897" y="7575"/>
                    <a:pt x="922" y="7575"/>
                  </a:cubicBezTo>
                  <a:close/>
                  <a:moveTo>
                    <a:pt x="17297" y="7637"/>
                  </a:moveTo>
                  <a:cubicBezTo>
                    <a:pt x="17300" y="7637"/>
                    <a:pt x="17304" y="7638"/>
                    <a:pt x="17307" y="7639"/>
                  </a:cubicBezTo>
                  <a:cubicBezTo>
                    <a:pt x="17546" y="7741"/>
                    <a:pt x="17786" y="7777"/>
                    <a:pt x="18044" y="7785"/>
                  </a:cubicBezTo>
                  <a:cubicBezTo>
                    <a:pt x="18087" y="7786"/>
                    <a:pt x="18085" y="7844"/>
                    <a:pt x="18044" y="7850"/>
                  </a:cubicBezTo>
                  <a:cubicBezTo>
                    <a:pt x="18003" y="7854"/>
                    <a:pt x="17962" y="7856"/>
                    <a:pt x="17922" y="7856"/>
                  </a:cubicBezTo>
                  <a:cubicBezTo>
                    <a:pt x="17700" y="7856"/>
                    <a:pt x="17481" y="7793"/>
                    <a:pt x="17286" y="7692"/>
                  </a:cubicBezTo>
                  <a:cubicBezTo>
                    <a:pt x="17260" y="7678"/>
                    <a:pt x="17273" y="7637"/>
                    <a:pt x="17297" y="7637"/>
                  </a:cubicBezTo>
                  <a:close/>
                  <a:moveTo>
                    <a:pt x="3779" y="7591"/>
                  </a:moveTo>
                  <a:cubicBezTo>
                    <a:pt x="3792" y="7591"/>
                    <a:pt x="3805" y="7597"/>
                    <a:pt x="3811" y="7613"/>
                  </a:cubicBezTo>
                  <a:cubicBezTo>
                    <a:pt x="3870" y="7759"/>
                    <a:pt x="3926" y="7904"/>
                    <a:pt x="3973" y="8055"/>
                  </a:cubicBezTo>
                  <a:cubicBezTo>
                    <a:pt x="3980" y="8080"/>
                    <a:pt x="3962" y="8095"/>
                    <a:pt x="3942" y="8095"/>
                  </a:cubicBezTo>
                  <a:cubicBezTo>
                    <a:pt x="3929" y="8095"/>
                    <a:pt x="3915" y="8088"/>
                    <a:pt x="3909" y="8073"/>
                  </a:cubicBezTo>
                  <a:cubicBezTo>
                    <a:pt x="3848" y="7927"/>
                    <a:pt x="3797" y="7779"/>
                    <a:pt x="3748" y="7630"/>
                  </a:cubicBezTo>
                  <a:cubicBezTo>
                    <a:pt x="3741" y="7605"/>
                    <a:pt x="3759" y="7591"/>
                    <a:pt x="3779" y="7591"/>
                  </a:cubicBezTo>
                  <a:close/>
                  <a:moveTo>
                    <a:pt x="8508" y="7929"/>
                  </a:moveTo>
                  <a:cubicBezTo>
                    <a:pt x="8508" y="7929"/>
                    <a:pt x="8509" y="7929"/>
                    <a:pt x="8510" y="7929"/>
                  </a:cubicBezTo>
                  <a:cubicBezTo>
                    <a:pt x="8736" y="7939"/>
                    <a:pt x="8968" y="7978"/>
                    <a:pt x="9170" y="8089"/>
                  </a:cubicBezTo>
                  <a:cubicBezTo>
                    <a:pt x="9195" y="8103"/>
                    <a:pt x="9182" y="8142"/>
                    <a:pt x="9156" y="8142"/>
                  </a:cubicBezTo>
                  <a:cubicBezTo>
                    <a:pt x="9153" y="8142"/>
                    <a:pt x="9150" y="8141"/>
                    <a:pt x="9147" y="8140"/>
                  </a:cubicBezTo>
                  <a:cubicBezTo>
                    <a:pt x="8936" y="8071"/>
                    <a:pt x="8734" y="8007"/>
                    <a:pt x="8510" y="7992"/>
                  </a:cubicBezTo>
                  <a:cubicBezTo>
                    <a:pt x="8470" y="7990"/>
                    <a:pt x="8468" y="7929"/>
                    <a:pt x="8508" y="7929"/>
                  </a:cubicBezTo>
                  <a:close/>
                  <a:moveTo>
                    <a:pt x="11424" y="8024"/>
                  </a:moveTo>
                  <a:cubicBezTo>
                    <a:pt x="11616" y="8024"/>
                    <a:pt x="11807" y="8042"/>
                    <a:pt x="11994" y="8085"/>
                  </a:cubicBezTo>
                  <a:cubicBezTo>
                    <a:pt x="12030" y="8093"/>
                    <a:pt x="12024" y="8152"/>
                    <a:pt x="11989" y="8152"/>
                  </a:cubicBezTo>
                  <a:cubicBezTo>
                    <a:pt x="11988" y="8152"/>
                    <a:pt x="11987" y="8152"/>
                    <a:pt x="11986" y="8152"/>
                  </a:cubicBezTo>
                  <a:cubicBezTo>
                    <a:pt x="11731" y="8118"/>
                    <a:pt x="11480" y="8095"/>
                    <a:pt x="11225" y="8095"/>
                  </a:cubicBezTo>
                  <a:cubicBezTo>
                    <a:pt x="11214" y="8095"/>
                    <a:pt x="11202" y="8095"/>
                    <a:pt x="11191" y="8095"/>
                  </a:cubicBezTo>
                  <a:cubicBezTo>
                    <a:pt x="11191" y="8095"/>
                    <a:pt x="11190" y="8095"/>
                    <a:pt x="11190" y="8095"/>
                  </a:cubicBezTo>
                  <a:cubicBezTo>
                    <a:pt x="11149" y="8095"/>
                    <a:pt x="11151" y="8034"/>
                    <a:pt x="11191" y="8032"/>
                  </a:cubicBezTo>
                  <a:cubicBezTo>
                    <a:pt x="11268" y="8027"/>
                    <a:pt x="11346" y="8024"/>
                    <a:pt x="11424" y="8024"/>
                  </a:cubicBezTo>
                  <a:close/>
                  <a:moveTo>
                    <a:pt x="7619" y="8132"/>
                  </a:moveTo>
                  <a:cubicBezTo>
                    <a:pt x="7647" y="8132"/>
                    <a:pt x="7646" y="8176"/>
                    <a:pt x="7622" y="8186"/>
                  </a:cubicBezTo>
                  <a:cubicBezTo>
                    <a:pt x="7447" y="8251"/>
                    <a:pt x="7254" y="8279"/>
                    <a:pt x="7072" y="8319"/>
                  </a:cubicBezTo>
                  <a:cubicBezTo>
                    <a:pt x="7070" y="8319"/>
                    <a:pt x="7068" y="8319"/>
                    <a:pt x="7066" y="8319"/>
                  </a:cubicBezTo>
                  <a:cubicBezTo>
                    <a:pt x="7042" y="8319"/>
                    <a:pt x="7034" y="8284"/>
                    <a:pt x="7060" y="8277"/>
                  </a:cubicBezTo>
                  <a:cubicBezTo>
                    <a:pt x="7243" y="8225"/>
                    <a:pt x="7426" y="8157"/>
                    <a:pt x="7614" y="8133"/>
                  </a:cubicBezTo>
                  <a:cubicBezTo>
                    <a:pt x="7616" y="8133"/>
                    <a:pt x="7618" y="8132"/>
                    <a:pt x="7619" y="8132"/>
                  </a:cubicBezTo>
                  <a:close/>
                  <a:moveTo>
                    <a:pt x="10448" y="8172"/>
                  </a:moveTo>
                  <a:cubicBezTo>
                    <a:pt x="10481" y="8172"/>
                    <a:pt x="10493" y="8225"/>
                    <a:pt x="10464" y="8239"/>
                  </a:cubicBezTo>
                  <a:cubicBezTo>
                    <a:pt x="10281" y="8320"/>
                    <a:pt x="10082" y="8368"/>
                    <a:pt x="9895" y="8439"/>
                  </a:cubicBezTo>
                  <a:cubicBezTo>
                    <a:pt x="9852" y="8456"/>
                    <a:pt x="9808" y="8483"/>
                    <a:pt x="9763" y="8483"/>
                  </a:cubicBezTo>
                  <a:cubicBezTo>
                    <a:pt x="9757" y="8483"/>
                    <a:pt x="9751" y="8483"/>
                    <a:pt x="9746" y="8482"/>
                  </a:cubicBezTo>
                  <a:cubicBezTo>
                    <a:pt x="9674" y="8469"/>
                    <a:pt x="9547" y="8335"/>
                    <a:pt x="9487" y="8289"/>
                  </a:cubicBezTo>
                  <a:cubicBezTo>
                    <a:pt x="9462" y="8269"/>
                    <a:pt x="9477" y="8230"/>
                    <a:pt x="9502" y="8230"/>
                  </a:cubicBezTo>
                  <a:cubicBezTo>
                    <a:pt x="9507" y="8230"/>
                    <a:pt x="9512" y="8232"/>
                    <a:pt x="9518" y="8235"/>
                  </a:cubicBezTo>
                  <a:cubicBezTo>
                    <a:pt x="9589" y="8282"/>
                    <a:pt x="9682" y="8377"/>
                    <a:pt x="9766" y="8386"/>
                  </a:cubicBezTo>
                  <a:cubicBezTo>
                    <a:pt x="9770" y="8386"/>
                    <a:pt x="9774" y="8387"/>
                    <a:pt x="9778" y="8387"/>
                  </a:cubicBezTo>
                  <a:cubicBezTo>
                    <a:pt x="9839" y="8387"/>
                    <a:pt x="9908" y="8343"/>
                    <a:pt x="9965" y="8321"/>
                  </a:cubicBezTo>
                  <a:cubicBezTo>
                    <a:pt x="10120" y="8259"/>
                    <a:pt x="10280" y="8195"/>
                    <a:pt x="10444" y="8172"/>
                  </a:cubicBezTo>
                  <a:cubicBezTo>
                    <a:pt x="10446" y="8172"/>
                    <a:pt x="10447" y="8172"/>
                    <a:pt x="10448" y="8172"/>
                  </a:cubicBezTo>
                  <a:close/>
                  <a:moveTo>
                    <a:pt x="12480" y="8228"/>
                  </a:moveTo>
                  <a:cubicBezTo>
                    <a:pt x="12481" y="8228"/>
                    <a:pt x="12482" y="8228"/>
                    <a:pt x="12483" y="8228"/>
                  </a:cubicBezTo>
                  <a:cubicBezTo>
                    <a:pt x="12697" y="8245"/>
                    <a:pt x="12918" y="8306"/>
                    <a:pt x="13093" y="8437"/>
                  </a:cubicBezTo>
                  <a:cubicBezTo>
                    <a:pt x="13117" y="8456"/>
                    <a:pt x="13103" y="8492"/>
                    <a:pt x="13078" y="8492"/>
                  </a:cubicBezTo>
                  <a:cubicBezTo>
                    <a:pt x="13073" y="8492"/>
                    <a:pt x="13068" y="8490"/>
                    <a:pt x="13063" y="8487"/>
                  </a:cubicBezTo>
                  <a:cubicBezTo>
                    <a:pt x="12876" y="8386"/>
                    <a:pt x="12696" y="8308"/>
                    <a:pt x="12483" y="8286"/>
                  </a:cubicBezTo>
                  <a:cubicBezTo>
                    <a:pt x="12446" y="8282"/>
                    <a:pt x="12445" y="8228"/>
                    <a:pt x="12480" y="8228"/>
                  </a:cubicBezTo>
                  <a:close/>
                  <a:moveTo>
                    <a:pt x="15314" y="8275"/>
                  </a:moveTo>
                  <a:cubicBezTo>
                    <a:pt x="15340" y="8275"/>
                    <a:pt x="15366" y="8306"/>
                    <a:pt x="15349" y="8334"/>
                  </a:cubicBezTo>
                  <a:cubicBezTo>
                    <a:pt x="15223" y="8532"/>
                    <a:pt x="15008" y="8659"/>
                    <a:pt x="14778" y="8700"/>
                  </a:cubicBezTo>
                  <a:cubicBezTo>
                    <a:pt x="14776" y="8701"/>
                    <a:pt x="14773" y="8701"/>
                    <a:pt x="14770" y="8701"/>
                  </a:cubicBezTo>
                  <a:cubicBezTo>
                    <a:pt x="14724" y="8701"/>
                    <a:pt x="14706" y="8633"/>
                    <a:pt x="14756" y="8620"/>
                  </a:cubicBezTo>
                  <a:cubicBezTo>
                    <a:pt x="14971" y="8567"/>
                    <a:pt x="15138" y="8447"/>
                    <a:pt x="15288" y="8287"/>
                  </a:cubicBezTo>
                  <a:cubicBezTo>
                    <a:pt x="15295" y="8278"/>
                    <a:pt x="15305" y="8275"/>
                    <a:pt x="15314" y="8275"/>
                  </a:cubicBezTo>
                  <a:close/>
                  <a:moveTo>
                    <a:pt x="6328" y="8554"/>
                  </a:moveTo>
                  <a:cubicBezTo>
                    <a:pt x="6360" y="8554"/>
                    <a:pt x="6372" y="8602"/>
                    <a:pt x="6338" y="8611"/>
                  </a:cubicBezTo>
                  <a:cubicBezTo>
                    <a:pt x="6155" y="8661"/>
                    <a:pt x="5970" y="8697"/>
                    <a:pt x="5786" y="8736"/>
                  </a:cubicBezTo>
                  <a:cubicBezTo>
                    <a:pt x="5783" y="8737"/>
                    <a:pt x="5781" y="8737"/>
                    <a:pt x="5779" y="8737"/>
                  </a:cubicBezTo>
                  <a:cubicBezTo>
                    <a:pt x="5747" y="8737"/>
                    <a:pt x="5736" y="8689"/>
                    <a:pt x="5769" y="8680"/>
                  </a:cubicBezTo>
                  <a:cubicBezTo>
                    <a:pt x="5953" y="8636"/>
                    <a:pt x="6136" y="8589"/>
                    <a:pt x="6322" y="8555"/>
                  </a:cubicBezTo>
                  <a:cubicBezTo>
                    <a:pt x="6324" y="8554"/>
                    <a:pt x="6326" y="8554"/>
                    <a:pt x="6328" y="8554"/>
                  </a:cubicBezTo>
                  <a:close/>
                  <a:moveTo>
                    <a:pt x="13528" y="8561"/>
                  </a:moveTo>
                  <a:cubicBezTo>
                    <a:pt x="13532" y="8561"/>
                    <a:pt x="13535" y="8562"/>
                    <a:pt x="13539" y="8563"/>
                  </a:cubicBezTo>
                  <a:cubicBezTo>
                    <a:pt x="13744" y="8644"/>
                    <a:pt x="13953" y="8673"/>
                    <a:pt x="14170" y="8685"/>
                  </a:cubicBezTo>
                  <a:cubicBezTo>
                    <a:pt x="14216" y="8687"/>
                    <a:pt x="14215" y="8750"/>
                    <a:pt x="14170" y="8755"/>
                  </a:cubicBezTo>
                  <a:cubicBezTo>
                    <a:pt x="14137" y="8758"/>
                    <a:pt x="14104" y="8759"/>
                    <a:pt x="14071" y="8759"/>
                  </a:cubicBezTo>
                  <a:cubicBezTo>
                    <a:pt x="13877" y="8759"/>
                    <a:pt x="13690" y="8708"/>
                    <a:pt x="13511" y="8631"/>
                  </a:cubicBezTo>
                  <a:cubicBezTo>
                    <a:pt x="13478" y="8616"/>
                    <a:pt x="13496" y="8561"/>
                    <a:pt x="13528" y="8561"/>
                  </a:cubicBezTo>
                  <a:close/>
                  <a:moveTo>
                    <a:pt x="4378" y="8441"/>
                  </a:moveTo>
                  <a:cubicBezTo>
                    <a:pt x="4386" y="8441"/>
                    <a:pt x="4394" y="8445"/>
                    <a:pt x="4400" y="8454"/>
                  </a:cubicBezTo>
                  <a:cubicBezTo>
                    <a:pt x="4518" y="8636"/>
                    <a:pt x="4707" y="8716"/>
                    <a:pt x="4917" y="8716"/>
                  </a:cubicBezTo>
                  <a:cubicBezTo>
                    <a:pt x="4922" y="8716"/>
                    <a:pt x="4928" y="8716"/>
                    <a:pt x="4933" y="8716"/>
                  </a:cubicBezTo>
                  <a:cubicBezTo>
                    <a:pt x="4933" y="8716"/>
                    <a:pt x="4934" y="8716"/>
                    <a:pt x="4934" y="8716"/>
                  </a:cubicBezTo>
                  <a:cubicBezTo>
                    <a:pt x="4968" y="8716"/>
                    <a:pt x="4978" y="8774"/>
                    <a:pt x="4942" y="8779"/>
                  </a:cubicBezTo>
                  <a:cubicBezTo>
                    <a:pt x="4916" y="8783"/>
                    <a:pt x="4890" y="8785"/>
                    <a:pt x="4864" y="8785"/>
                  </a:cubicBezTo>
                  <a:cubicBezTo>
                    <a:pt x="4655" y="8785"/>
                    <a:pt x="4460" y="8661"/>
                    <a:pt x="4353" y="8481"/>
                  </a:cubicBezTo>
                  <a:cubicBezTo>
                    <a:pt x="4340" y="8460"/>
                    <a:pt x="4359" y="8441"/>
                    <a:pt x="4378" y="8441"/>
                  </a:cubicBezTo>
                  <a:close/>
                  <a:moveTo>
                    <a:pt x="9688" y="1"/>
                  </a:moveTo>
                  <a:cubicBezTo>
                    <a:pt x="9304" y="568"/>
                    <a:pt x="8654" y="920"/>
                    <a:pt x="7984" y="920"/>
                  </a:cubicBezTo>
                  <a:cubicBezTo>
                    <a:pt x="7768" y="920"/>
                    <a:pt x="7551" y="884"/>
                    <a:pt x="7339" y="806"/>
                  </a:cubicBezTo>
                  <a:cubicBezTo>
                    <a:pt x="6639" y="550"/>
                    <a:pt x="6105" y="112"/>
                    <a:pt x="5328" y="66"/>
                  </a:cubicBezTo>
                  <a:cubicBezTo>
                    <a:pt x="5279" y="63"/>
                    <a:pt x="5228" y="62"/>
                    <a:pt x="5176" y="62"/>
                  </a:cubicBezTo>
                  <a:cubicBezTo>
                    <a:pt x="4417" y="62"/>
                    <a:pt x="3387" y="372"/>
                    <a:pt x="3502" y="1305"/>
                  </a:cubicBezTo>
                  <a:cubicBezTo>
                    <a:pt x="3509" y="1362"/>
                    <a:pt x="3463" y="1389"/>
                    <a:pt x="3416" y="1389"/>
                  </a:cubicBezTo>
                  <a:cubicBezTo>
                    <a:pt x="3392" y="1389"/>
                    <a:pt x="3368" y="1382"/>
                    <a:pt x="3351" y="1368"/>
                  </a:cubicBezTo>
                  <a:cubicBezTo>
                    <a:pt x="2864" y="980"/>
                    <a:pt x="2023" y="582"/>
                    <a:pt x="1337" y="582"/>
                  </a:cubicBezTo>
                  <a:cubicBezTo>
                    <a:pt x="743" y="582"/>
                    <a:pt x="266" y="880"/>
                    <a:pt x="236" y="1740"/>
                  </a:cubicBezTo>
                  <a:cubicBezTo>
                    <a:pt x="213" y="2395"/>
                    <a:pt x="886" y="3891"/>
                    <a:pt x="1" y="4257"/>
                  </a:cubicBezTo>
                  <a:cubicBezTo>
                    <a:pt x="1047" y="4739"/>
                    <a:pt x="207" y="6070"/>
                    <a:pt x="188" y="6835"/>
                  </a:cubicBezTo>
                  <a:cubicBezTo>
                    <a:pt x="167" y="7630"/>
                    <a:pt x="719" y="8210"/>
                    <a:pt x="1508" y="8245"/>
                  </a:cubicBezTo>
                  <a:cubicBezTo>
                    <a:pt x="1535" y="8246"/>
                    <a:pt x="1563" y="8247"/>
                    <a:pt x="1590" y="8247"/>
                  </a:cubicBezTo>
                  <a:cubicBezTo>
                    <a:pt x="2251" y="8247"/>
                    <a:pt x="2825" y="7881"/>
                    <a:pt x="3424" y="7642"/>
                  </a:cubicBezTo>
                  <a:cubicBezTo>
                    <a:pt x="3429" y="7640"/>
                    <a:pt x="3434" y="7639"/>
                    <a:pt x="3438" y="7639"/>
                  </a:cubicBezTo>
                  <a:cubicBezTo>
                    <a:pt x="3463" y="7639"/>
                    <a:pt x="3473" y="7670"/>
                    <a:pt x="3465" y="7694"/>
                  </a:cubicBezTo>
                  <a:cubicBezTo>
                    <a:pt x="3478" y="7705"/>
                    <a:pt x="3487" y="7720"/>
                    <a:pt x="3488" y="7742"/>
                  </a:cubicBezTo>
                  <a:cubicBezTo>
                    <a:pt x="3561" y="8552"/>
                    <a:pt x="4171" y="9152"/>
                    <a:pt x="4989" y="9195"/>
                  </a:cubicBezTo>
                  <a:cubicBezTo>
                    <a:pt x="5029" y="9197"/>
                    <a:pt x="5070" y="9198"/>
                    <a:pt x="5110" y="9198"/>
                  </a:cubicBezTo>
                  <a:cubicBezTo>
                    <a:pt x="5760" y="9198"/>
                    <a:pt x="6376" y="8926"/>
                    <a:pt x="6976" y="8705"/>
                  </a:cubicBezTo>
                  <a:cubicBezTo>
                    <a:pt x="7411" y="8545"/>
                    <a:pt x="7881" y="8396"/>
                    <a:pt x="8351" y="8396"/>
                  </a:cubicBezTo>
                  <a:cubicBezTo>
                    <a:pt x="8493" y="8396"/>
                    <a:pt x="8635" y="8410"/>
                    <a:pt x="8776" y="8440"/>
                  </a:cubicBezTo>
                  <a:cubicBezTo>
                    <a:pt x="9143" y="8521"/>
                    <a:pt x="9573" y="8737"/>
                    <a:pt x="9688" y="9120"/>
                  </a:cubicBezTo>
                  <a:cubicBezTo>
                    <a:pt x="9804" y="8737"/>
                    <a:pt x="10234" y="8521"/>
                    <a:pt x="10601" y="8440"/>
                  </a:cubicBezTo>
                  <a:cubicBezTo>
                    <a:pt x="10742" y="8410"/>
                    <a:pt x="10884" y="8396"/>
                    <a:pt x="11026" y="8396"/>
                  </a:cubicBezTo>
                  <a:cubicBezTo>
                    <a:pt x="11496" y="8396"/>
                    <a:pt x="11965" y="8545"/>
                    <a:pt x="12400" y="8705"/>
                  </a:cubicBezTo>
                  <a:cubicBezTo>
                    <a:pt x="13001" y="8926"/>
                    <a:pt x="13617" y="9198"/>
                    <a:pt x="14267" y="9198"/>
                  </a:cubicBezTo>
                  <a:cubicBezTo>
                    <a:pt x="14307" y="9198"/>
                    <a:pt x="14348" y="9197"/>
                    <a:pt x="14388" y="9195"/>
                  </a:cubicBezTo>
                  <a:cubicBezTo>
                    <a:pt x="15206" y="9152"/>
                    <a:pt x="15815" y="8552"/>
                    <a:pt x="15888" y="7742"/>
                  </a:cubicBezTo>
                  <a:cubicBezTo>
                    <a:pt x="15890" y="7720"/>
                    <a:pt x="15900" y="7705"/>
                    <a:pt x="15911" y="7694"/>
                  </a:cubicBezTo>
                  <a:cubicBezTo>
                    <a:pt x="15903" y="7670"/>
                    <a:pt x="15913" y="7639"/>
                    <a:pt x="15938" y="7639"/>
                  </a:cubicBezTo>
                  <a:cubicBezTo>
                    <a:pt x="15942" y="7639"/>
                    <a:pt x="15947" y="7640"/>
                    <a:pt x="15952" y="7642"/>
                  </a:cubicBezTo>
                  <a:cubicBezTo>
                    <a:pt x="16552" y="7881"/>
                    <a:pt x="17125" y="8247"/>
                    <a:pt x="17787" y="8247"/>
                  </a:cubicBezTo>
                  <a:cubicBezTo>
                    <a:pt x="17814" y="8247"/>
                    <a:pt x="17841" y="8246"/>
                    <a:pt x="17869" y="8245"/>
                  </a:cubicBezTo>
                  <a:cubicBezTo>
                    <a:pt x="18658" y="8210"/>
                    <a:pt x="19210" y="7631"/>
                    <a:pt x="19189" y="6835"/>
                  </a:cubicBezTo>
                  <a:cubicBezTo>
                    <a:pt x="19170" y="6070"/>
                    <a:pt x="18330" y="4739"/>
                    <a:pt x="19376" y="4257"/>
                  </a:cubicBezTo>
                  <a:cubicBezTo>
                    <a:pt x="18491" y="3891"/>
                    <a:pt x="19164" y="2395"/>
                    <a:pt x="19141" y="1740"/>
                  </a:cubicBezTo>
                  <a:cubicBezTo>
                    <a:pt x="19111" y="880"/>
                    <a:pt x="18634" y="582"/>
                    <a:pt x="18040" y="582"/>
                  </a:cubicBezTo>
                  <a:cubicBezTo>
                    <a:pt x="17354" y="582"/>
                    <a:pt x="16513" y="980"/>
                    <a:pt x="16026" y="1368"/>
                  </a:cubicBezTo>
                  <a:cubicBezTo>
                    <a:pt x="16009" y="1382"/>
                    <a:pt x="15985" y="1389"/>
                    <a:pt x="15961" y="1389"/>
                  </a:cubicBezTo>
                  <a:cubicBezTo>
                    <a:pt x="15914" y="1389"/>
                    <a:pt x="15868" y="1362"/>
                    <a:pt x="15875" y="1305"/>
                  </a:cubicBezTo>
                  <a:cubicBezTo>
                    <a:pt x="15990" y="372"/>
                    <a:pt x="14960" y="62"/>
                    <a:pt x="14200" y="62"/>
                  </a:cubicBezTo>
                  <a:cubicBezTo>
                    <a:pt x="14148" y="62"/>
                    <a:pt x="14097" y="63"/>
                    <a:pt x="14048" y="66"/>
                  </a:cubicBezTo>
                  <a:cubicBezTo>
                    <a:pt x="13272" y="112"/>
                    <a:pt x="12738" y="550"/>
                    <a:pt x="12038" y="806"/>
                  </a:cubicBezTo>
                  <a:cubicBezTo>
                    <a:pt x="11826" y="884"/>
                    <a:pt x="11609" y="920"/>
                    <a:pt x="11393" y="920"/>
                  </a:cubicBezTo>
                  <a:cubicBezTo>
                    <a:pt x="10723" y="920"/>
                    <a:pt x="10073" y="568"/>
                    <a:pt x="9688" y="1"/>
                  </a:cubicBezTo>
                  <a:close/>
                </a:path>
              </a:pathLst>
            </a:custGeom>
            <a:solidFill>
              <a:schemeClr val="bg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Google Shape;865;p35">
              <a:extLst>
                <a:ext uri="{FF2B5EF4-FFF2-40B4-BE49-F238E27FC236}">
                  <a16:creationId xmlns:a16="http://schemas.microsoft.com/office/drawing/2014/main" id="{4B09EE46-110C-0273-D2F5-D717C14A6F1E}"/>
                </a:ext>
              </a:extLst>
            </p:cNvPr>
            <p:cNvSpPr/>
            <p:nvPr/>
          </p:nvSpPr>
          <p:spPr>
            <a:xfrm>
              <a:off x="7531659" y="1936943"/>
              <a:ext cx="7899" cy="25075"/>
            </a:xfrm>
            <a:custGeom>
              <a:avLst/>
              <a:gdLst/>
              <a:ahLst/>
              <a:cxnLst/>
              <a:rect l="l" t="t" r="r" b="b"/>
              <a:pathLst>
                <a:path w="149" h="473" extrusionOk="0">
                  <a:moveTo>
                    <a:pt x="113" y="1"/>
                  </a:moveTo>
                  <a:cubicBezTo>
                    <a:pt x="98" y="1"/>
                    <a:pt x="83" y="9"/>
                    <a:pt x="78" y="26"/>
                  </a:cubicBezTo>
                  <a:cubicBezTo>
                    <a:pt x="36" y="154"/>
                    <a:pt x="25" y="294"/>
                    <a:pt x="4" y="427"/>
                  </a:cubicBezTo>
                  <a:cubicBezTo>
                    <a:pt x="0" y="455"/>
                    <a:pt x="23" y="473"/>
                    <a:pt x="44" y="473"/>
                  </a:cubicBezTo>
                  <a:cubicBezTo>
                    <a:pt x="58" y="473"/>
                    <a:pt x="70" y="465"/>
                    <a:pt x="75" y="447"/>
                  </a:cubicBezTo>
                  <a:cubicBezTo>
                    <a:pt x="104" y="312"/>
                    <a:pt x="141" y="173"/>
                    <a:pt x="147" y="35"/>
                  </a:cubicBezTo>
                  <a:cubicBezTo>
                    <a:pt x="149" y="13"/>
                    <a:pt x="131" y="1"/>
                    <a:pt x="113"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Google Shape;866;p35">
              <a:extLst>
                <a:ext uri="{FF2B5EF4-FFF2-40B4-BE49-F238E27FC236}">
                  <a16:creationId xmlns:a16="http://schemas.microsoft.com/office/drawing/2014/main" id="{6105E913-E793-535A-5A18-70043BB82453}"/>
                </a:ext>
              </a:extLst>
            </p:cNvPr>
            <p:cNvSpPr/>
            <p:nvPr/>
          </p:nvSpPr>
          <p:spPr>
            <a:xfrm>
              <a:off x="7532931" y="1881864"/>
              <a:ext cx="8588" cy="32709"/>
            </a:xfrm>
            <a:custGeom>
              <a:avLst/>
              <a:gdLst/>
              <a:ahLst/>
              <a:cxnLst/>
              <a:rect l="l" t="t" r="r" b="b"/>
              <a:pathLst>
                <a:path w="162" h="617" extrusionOk="0">
                  <a:moveTo>
                    <a:pt x="43" y="0"/>
                  </a:moveTo>
                  <a:cubicBezTo>
                    <a:pt x="23" y="0"/>
                    <a:pt x="1" y="21"/>
                    <a:pt x="6" y="46"/>
                  </a:cubicBezTo>
                  <a:cubicBezTo>
                    <a:pt x="41" y="230"/>
                    <a:pt x="74" y="388"/>
                    <a:pt x="33" y="574"/>
                  </a:cubicBezTo>
                  <a:cubicBezTo>
                    <a:pt x="27" y="600"/>
                    <a:pt x="47" y="617"/>
                    <a:pt x="67" y="617"/>
                  </a:cubicBezTo>
                  <a:cubicBezTo>
                    <a:pt x="80" y="617"/>
                    <a:pt x="93" y="610"/>
                    <a:pt x="98" y="593"/>
                  </a:cubicBezTo>
                  <a:cubicBezTo>
                    <a:pt x="149" y="413"/>
                    <a:pt x="162" y="189"/>
                    <a:pt x="71" y="19"/>
                  </a:cubicBezTo>
                  <a:cubicBezTo>
                    <a:pt x="64" y="6"/>
                    <a:pt x="54" y="0"/>
                    <a:pt x="4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Google Shape;867;p35">
              <a:extLst>
                <a:ext uri="{FF2B5EF4-FFF2-40B4-BE49-F238E27FC236}">
                  <a16:creationId xmlns:a16="http://schemas.microsoft.com/office/drawing/2014/main" id="{60ECF4DF-9E35-0B18-E531-CF7AD6C40062}"/>
                </a:ext>
              </a:extLst>
            </p:cNvPr>
            <p:cNvSpPr/>
            <p:nvPr/>
          </p:nvSpPr>
          <p:spPr>
            <a:xfrm>
              <a:off x="7519307" y="1794978"/>
              <a:ext cx="17441" cy="29846"/>
            </a:xfrm>
            <a:custGeom>
              <a:avLst/>
              <a:gdLst/>
              <a:ahLst/>
              <a:cxnLst/>
              <a:rect l="l" t="t" r="r" b="b"/>
              <a:pathLst>
                <a:path w="329" h="563" extrusionOk="0">
                  <a:moveTo>
                    <a:pt x="294" y="1"/>
                  </a:moveTo>
                  <a:cubicBezTo>
                    <a:pt x="286" y="1"/>
                    <a:pt x="279" y="5"/>
                    <a:pt x="274" y="15"/>
                  </a:cubicBezTo>
                  <a:cubicBezTo>
                    <a:pt x="182" y="178"/>
                    <a:pt x="81" y="341"/>
                    <a:pt x="12" y="515"/>
                  </a:cubicBezTo>
                  <a:cubicBezTo>
                    <a:pt x="1" y="542"/>
                    <a:pt x="26" y="562"/>
                    <a:pt x="50" y="562"/>
                  </a:cubicBezTo>
                  <a:cubicBezTo>
                    <a:pt x="63" y="562"/>
                    <a:pt x="76" y="557"/>
                    <a:pt x="83" y="545"/>
                  </a:cubicBezTo>
                  <a:cubicBezTo>
                    <a:pt x="177" y="387"/>
                    <a:pt x="246" y="210"/>
                    <a:pt x="319" y="42"/>
                  </a:cubicBezTo>
                  <a:cubicBezTo>
                    <a:pt x="329" y="20"/>
                    <a:pt x="311" y="1"/>
                    <a:pt x="29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Google Shape;868;p35">
              <a:extLst>
                <a:ext uri="{FF2B5EF4-FFF2-40B4-BE49-F238E27FC236}">
                  <a16:creationId xmlns:a16="http://schemas.microsoft.com/office/drawing/2014/main" id="{C4A7C2CF-20DB-851D-5FED-6B9169D0068A}"/>
                </a:ext>
              </a:extLst>
            </p:cNvPr>
            <p:cNvSpPr/>
            <p:nvPr/>
          </p:nvSpPr>
          <p:spPr>
            <a:xfrm>
              <a:off x="7522011" y="1731735"/>
              <a:ext cx="13253" cy="40130"/>
            </a:xfrm>
            <a:custGeom>
              <a:avLst/>
              <a:gdLst/>
              <a:ahLst/>
              <a:cxnLst/>
              <a:rect l="l" t="t" r="r" b="b"/>
              <a:pathLst>
                <a:path w="250" h="757" extrusionOk="0">
                  <a:moveTo>
                    <a:pt x="87" y="0"/>
                  </a:moveTo>
                  <a:cubicBezTo>
                    <a:pt x="74" y="0"/>
                    <a:pt x="60" y="7"/>
                    <a:pt x="57" y="22"/>
                  </a:cubicBezTo>
                  <a:cubicBezTo>
                    <a:pt x="0" y="252"/>
                    <a:pt x="16" y="569"/>
                    <a:pt x="190" y="749"/>
                  </a:cubicBezTo>
                  <a:cubicBezTo>
                    <a:pt x="196" y="754"/>
                    <a:pt x="204" y="757"/>
                    <a:pt x="211" y="757"/>
                  </a:cubicBezTo>
                  <a:cubicBezTo>
                    <a:pt x="230" y="757"/>
                    <a:pt x="250" y="739"/>
                    <a:pt x="243" y="718"/>
                  </a:cubicBezTo>
                  <a:cubicBezTo>
                    <a:pt x="210" y="610"/>
                    <a:pt x="155" y="511"/>
                    <a:pt x="130" y="400"/>
                  </a:cubicBezTo>
                  <a:cubicBezTo>
                    <a:pt x="103" y="277"/>
                    <a:pt x="103" y="156"/>
                    <a:pt x="118" y="31"/>
                  </a:cubicBezTo>
                  <a:cubicBezTo>
                    <a:pt x="120" y="11"/>
                    <a:pt x="104" y="0"/>
                    <a:pt x="8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Google Shape;869;p35">
              <a:extLst>
                <a:ext uri="{FF2B5EF4-FFF2-40B4-BE49-F238E27FC236}">
                  <a16:creationId xmlns:a16="http://schemas.microsoft.com/office/drawing/2014/main" id="{7BBA4F8D-D87E-EE9D-A098-4B966896C1C3}"/>
                </a:ext>
              </a:extLst>
            </p:cNvPr>
            <p:cNvSpPr/>
            <p:nvPr/>
          </p:nvSpPr>
          <p:spPr>
            <a:xfrm>
              <a:off x="7519625" y="1847088"/>
              <a:ext cx="10868" cy="17706"/>
            </a:xfrm>
            <a:custGeom>
              <a:avLst/>
              <a:gdLst/>
              <a:ahLst/>
              <a:cxnLst/>
              <a:rect l="l" t="t" r="r" b="b"/>
              <a:pathLst>
                <a:path w="205" h="334" extrusionOk="0">
                  <a:moveTo>
                    <a:pt x="56" y="1"/>
                  </a:moveTo>
                  <a:cubicBezTo>
                    <a:pt x="30" y="1"/>
                    <a:pt x="1" y="25"/>
                    <a:pt x="11" y="55"/>
                  </a:cubicBezTo>
                  <a:cubicBezTo>
                    <a:pt x="41" y="143"/>
                    <a:pt x="80" y="228"/>
                    <a:pt x="116" y="313"/>
                  </a:cubicBezTo>
                  <a:cubicBezTo>
                    <a:pt x="122" y="328"/>
                    <a:pt x="135" y="334"/>
                    <a:pt x="148" y="334"/>
                  </a:cubicBezTo>
                  <a:cubicBezTo>
                    <a:pt x="175" y="334"/>
                    <a:pt x="204" y="310"/>
                    <a:pt x="193" y="281"/>
                  </a:cubicBezTo>
                  <a:cubicBezTo>
                    <a:pt x="161" y="194"/>
                    <a:pt x="129" y="107"/>
                    <a:pt x="90" y="22"/>
                  </a:cubicBezTo>
                  <a:cubicBezTo>
                    <a:pt x="83" y="7"/>
                    <a:pt x="70" y="1"/>
                    <a:pt x="5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Google Shape;870;p35">
              <a:extLst>
                <a:ext uri="{FF2B5EF4-FFF2-40B4-BE49-F238E27FC236}">
                  <a16:creationId xmlns:a16="http://schemas.microsoft.com/office/drawing/2014/main" id="{080BDD51-4D9F-E3FB-392E-ACBF19A70CFB}"/>
                </a:ext>
              </a:extLst>
            </p:cNvPr>
            <p:cNvSpPr/>
            <p:nvPr/>
          </p:nvSpPr>
          <p:spPr>
            <a:xfrm>
              <a:off x="7525191" y="1676868"/>
              <a:ext cx="5036" cy="29634"/>
            </a:xfrm>
            <a:custGeom>
              <a:avLst/>
              <a:gdLst/>
              <a:ahLst/>
              <a:cxnLst/>
              <a:rect l="l" t="t" r="r" b="b"/>
              <a:pathLst>
                <a:path w="95" h="559" extrusionOk="0">
                  <a:moveTo>
                    <a:pt x="48" y="1"/>
                  </a:moveTo>
                  <a:cubicBezTo>
                    <a:pt x="35" y="1"/>
                    <a:pt x="22" y="9"/>
                    <a:pt x="20" y="26"/>
                  </a:cubicBezTo>
                  <a:cubicBezTo>
                    <a:pt x="8" y="192"/>
                    <a:pt x="0" y="358"/>
                    <a:pt x="11" y="523"/>
                  </a:cubicBezTo>
                  <a:cubicBezTo>
                    <a:pt x="13" y="546"/>
                    <a:pt x="30" y="558"/>
                    <a:pt x="47" y="558"/>
                  </a:cubicBezTo>
                  <a:cubicBezTo>
                    <a:pt x="64" y="558"/>
                    <a:pt x="81" y="546"/>
                    <a:pt x="82" y="523"/>
                  </a:cubicBezTo>
                  <a:cubicBezTo>
                    <a:pt x="94" y="357"/>
                    <a:pt x="86" y="192"/>
                    <a:pt x="74" y="26"/>
                  </a:cubicBezTo>
                  <a:cubicBezTo>
                    <a:pt x="73" y="9"/>
                    <a:pt x="60" y="1"/>
                    <a:pt x="4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Google Shape;871;p35">
              <a:extLst>
                <a:ext uri="{FF2B5EF4-FFF2-40B4-BE49-F238E27FC236}">
                  <a16:creationId xmlns:a16="http://schemas.microsoft.com/office/drawing/2014/main" id="{68A60FEB-EB74-7532-AD41-452A449F97FB}"/>
                </a:ext>
              </a:extLst>
            </p:cNvPr>
            <p:cNvSpPr/>
            <p:nvPr/>
          </p:nvSpPr>
          <p:spPr>
            <a:xfrm>
              <a:off x="7505047" y="1626507"/>
              <a:ext cx="23909" cy="19509"/>
            </a:xfrm>
            <a:custGeom>
              <a:avLst/>
              <a:gdLst/>
              <a:ahLst/>
              <a:cxnLst/>
              <a:rect l="l" t="t" r="r" b="b"/>
              <a:pathLst>
                <a:path w="451" h="368" extrusionOk="0">
                  <a:moveTo>
                    <a:pt x="30" y="1"/>
                  </a:moveTo>
                  <a:cubicBezTo>
                    <a:pt x="6" y="1"/>
                    <a:pt x="0" y="40"/>
                    <a:pt x="24" y="45"/>
                  </a:cubicBezTo>
                  <a:cubicBezTo>
                    <a:pt x="192" y="68"/>
                    <a:pt x="321" y="188"/>
                    <a:pt x="379" y="345"/>
                  </a:cubicBezTo>
                  <a:cubicBezTo>
                    <a:pt x="385" y="361"/>
                    <a:pt x="399" y="368"/>
                    <a:pt x="412" y="368"/>
                  </a:cubicBezTo>
                  <a:cubicBezTo>
                    <a:pt x="431" y="368"/>
                    <a:pt x="451" y="352"/>
                    <a:pt x="444" y="327"/>
                  </a:cubicBezTo>
                  <a:cubicBezTo>
                    <a:pt x="399" y="135"/>
                    <a:pt x="223" y="9"/>
                    <a:pt x="31" y="1"/>
                  </a:cubicBezTo>
                  <a:cubicBezTo>
                    <a:pt x="31" y="1"/>
                    <a:pt x="30" y="1"/>
                    <a:pt x="3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Google Shape;872;p35">
              <a:extLst>
                <a:ext uri="{FF2B5EF4-FFF2-40B4-BE49-F238E27FC236}">
                  <a16:creationId xmlns:a16="http://schemas.microsoft.com/office/drawing/2014/main" id="{B2FA567C-3015-F473-2289-762698D17DE4}"/>
                </a:ext>
              </a:extLst>
            </p:cNvPr>
            <p:cNvSpPr/>
            <p:nvPr/>
          </p:nvSpPr>
          <p:spPr>
            <a:xfrm>
              <a:off x="7454421" y="1974211"/>
              <a:ext cx="43947" cy="11610"/>
            </a:xfrm>
            <a:custGeom>
              <a:avLst/>
              <a:gdLst/>
              <a:ahLst/>
              <a:cxnLst/>
              <a:rect l="l" t="t" r="r" b="b"/>
              <a:pathLst>
                <a:path w="829" h="219" extrusionOk="0">
                  <a:moveTo>
                    <a:pt x="39" y="0"/>
                  </a:moveTo>
                  <a:cubicBezTo>
                    <a:pt x="15" y="0"/>
                    <a:pt x="1" y="41"/>
                    <a:pt x="27" y="55"/>
                  </a:cubicBezTo>
                  <a:cubicBezTo>
                    <a:pt x="223" y="155"/>
                    <a:pt x="441" y="218"/>
                    <a:pt x="662" y="218"/>
                  </a:cubicBezTo>
                  <a:cubicBezTo>
                    <a:pt x="703" y="218"/>
                    <a:pt x="745" y="216"/>
                    <a:pt x="786" y="212"/>
                  </a:cubicBezTo>
                  <a:cubicBezTo>
                    <a:pt x="827" y="207"/>
                    <a:pt x="829" y="149"/>
                    <a:pt x="786" y="148"/>
                  </a:cubicBezTo>
                  <a:cubicBezTo>
                    <a:pt x="528" y="140"/>
                    <a:pt x="288" y="103"/>
                    <a:pt x="49" y="2"/>
                  </a:cubicBezTo>
                  <a:cubicBezTo>
                    <a:pt x="46" y="1"/>
                    <a:pt x="42" y="0"/>
                    <a:pt x="3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Google Shape;873;p35">
              <a:extLst>
                <a:ext uri="{FF2B5EF4-FFF2-40B4-BE49-F238E27FC236}">
                  <a16:creationId xmlns:a16="http://schemas.microsoft.com/office/drawing/2014/main" id="{96B40201-5156-B1FE-C2D6-812752482543}"/>
                </a:ext>
              </a:extLst>
            </p:cNvPr>
            <p:cNvSpPr/>
            <p:nvPr/>
          </p:nvSpPr>
          <p:spPr>
            <a:xfrm>
              <a:off x="7444030" y="1623485"/>
              <a:ext cx="33345" cy="9701"/>
            </a:xfrm>
            <a:custGeom>
              <a:avLst/>
              <a:gdLst/>
              <a:ahLst/>
              <a:cxnLst/>
              <a:rect l="l" t="t" r="r" b="b"/>
              <a:pathLst>
                <a:path w="629" h="183" extrusionOk="0">
                  <a:moveTo>
                    <a:pt x="493" y="0"/>
                  </a:moveTo>
                  <a:cubicBezTo>
                    <a:pt x="331" y="0"/>
                    <a:pt x="175" y="49"/>
                    <a:pt x="30" y="127"/>
                  </a:cubicBezTo>
                  <a:cubicBezTo>
                    <a:pt x="1" y="143"/>
                    <a:pt x="20" y="183"/>
                    <a:pt x="48" y="183"/>
                  </a:cubicBezTo>
                  <a:cubicBezTo>
                    <a:pt x="52" y="183"/>
                    <a:pt x="57" y="182"/>
                    <a:pt x="61" y="180"/>
                  </a:cubicBezTo>
                  <a:cubicBezTo>
                    <a:pt x="227" y="100"/>
                    <a:pt x="402" y="74"/>
                    <a:pt x="585" y="71"/>
                  </a:cubicBezTo>
                  <a:cubicBezTo>
                    <a:pt x="628" y="71"/>
                    <a:pt x="626" y="10"/>
                    <a:pt x="585" y="6"/>
                  </a:cubicBezTo>
                  <a:cubicBezTo>
                    <a:pt x="554" y="2"/>
                    <a:pt x="524" y="0"/>
                    <a:pt x="49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1" name="Google Shape;874;p35">
              <a:extLst>
                <a:ext uri="{FF2B5EF4-FFF2-40B4-BE49-F238E27FC236}">
                  <a16:creationId xmlns:a16="http://schemas.microsoft.com/office/drawing/2014/main" id="{30968D27-5570-4EBC-2343-2CF10D509096}"/>
                </a:ext>
              </a:extLst>
            </p:cNvPr>
            <p:cNvSpPr/>
            <p:nvPr/>
          </p:nvSpPr>
          <p:spPr>
            <a:xfrm>
              <a:off x="7398069" y="1945584"/>
              <a:ext cx="37745" cy="21046"/>
            </a:xfrm>
            <a:custGeom>
              <a:avLst/>
              <a:gdLst/>
              <a:ahLst/>
              <a:cxnLst/>
              <a:rect l="l" t="t" r="r" b="b"/>
              <a:pathLst>
                <a:path w="712" h="397" extrusionOk="0">
                  <a:moveTo>
                    <a:pt x="55" y="0"/>
                  </a:moveTo>
                  <a:cubicBezTo>
                    <a:pt x="23" y="0"/>
                    <a:pt x="1" y="48"/>
                    <a:pt x="36" y="68"/>
                  </a:cubicBezTo>
                  <a:cubicBezTo>
                    <a:pt x="237" y="178"/>
                    <a:pt x="437" y="292"/>
                    <a:pt x="644" y="393"/>
                  </a:cubicBezTo>
                  <a:cubicBezTo>
                    <a:pt x="650" y="395"/>
                    <a:pt x="655" y="396"/>
                    <a:pt x="660" y="396"/>
                  </a:cubicBezTo>
                  <a:cubicBezTo>
                    <a:pt x="691" y="396"/>
                    <a:pt x="711" y="353"/>
                    <a:pt x="678" y="334"/>
                  </a:cubicBezTo>
                  <a:cubicBezTo>
                    <a:pt x="482" y="216"/>
                    <a:pt x="275" y="112"/>
                    <a:pt x="74" y="5"/>
                  </a:cubicBezTo>
                  <a:cubicBezTo>
                    <a:pt x="67" y="2"/>
                    <a:pt x="61" y="0"/>
                    <a:pt x="5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2" name="Google Shape;875;p35">
              <a:extLst>
                <a:ext uri="{FF2B5EF4-FFF2-40B4-BE49-F238E27FC236}">
                  <a16:creationId xmlns:a16="http://schemas.microsoft.com/office/drawing/2014/main" id="{0401C24C-DC92-3193-918E-6F2D7DD573E9}"/>
                </a:ext>
              </a:extLst>
            </p:cNvPr>
            <p:cNvSpPr/>
            <p:nvPr/>
          </p:nvSpPr>
          <p:spPr>
            <a:xfrm>
              <a:off x="7388898" y="1644955"/>
              <a:ext cx="27991" cy="16911"/>
            </a:xfrm>
            <a:custGeom>
              <a:avLst/>
              <a:gdLst/>
              <a:ahLst/>
              <a:cxnLst/>
              <a:rect l="l" t="t" r="r" b="b"/>
              <a:pathLst>
                <a:path w="528" h="319" extrusionOk="0">
                  <a:moveTo>
                    <a:pt x="482" y="0"/>
                  </a:moveTo>
                  <a:cubicBezTo>
                    <a:pt x="477" y="0"/>
                    <a:pt x="471" y="1"/>
                    <a:pt x="466" y="4"/>
                  </a:cubicBezTo>
                  <a:cubicBezTo>
                    <a:pt x="313" y="80"/>
                    <a:pt x="171" y="174"/>
                    <a:pt x="27" y="264"/>
                  </a:cubicBezTo>
                  <a:cubicBezTo>
                    <a:pt x="0" y="281"/>
                    <a:pt x="16" y="319"/>
                    <a:pt x="41" y="319"/>
                  </a:cubicBezTo>
                  <a:cubicBezTo>
                    <a:pt x="46" y="319"/>
                    <a:pt x="51" y="318"/>
                    <a:pt x="55" y="315"/>
                  </a:cubicBezTo>
                  <a:cubicBezTo>
                    <a:pt x="205" y="233"/>
                    <a:pt x="357" y="155"/>
                    <a:pt x="498" y="59"/>
                  </a:cubicBezTo>
                  <a:cubicBezTo>
                    <a:pt x="527" y="40"/>
                    <a:pt x="511" y="0"/>
                    <a:pt x="48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3" name="Google Shape;876;p35">
              <a:extLst>
                <a:ext uri="{FF2B5EF4-FFF2-40B4-BE49-F238E27FC236}">
                  <a16:creationId xmlns:a16="http://schemas.microsoft.com/office/drawing/2014/main" id="{45B7AB15-FED2-53B8-57A6-5BEAAE5D7671}"/>
                </a:ext>
              </a:extLst>
            </p:cNvPr>
            <p:cNvSpPr/>
            <p:nvPr/>
          </p:nvSpPr>
          <p:spPr>
            <a:xfrm>
              <a:off x="7353592" y="1955126"/>
              <a:ext cx="18236" cy="28574"/>
            </a:xfrm>
            <a:custGeom>
              <a:avLst/>
              <a:gdLst/>
              <a:ahLst/>
              <a:cxnLst/>
              <a:rect l="l" t="t" r="r" b="b"/>
              <a:pathLst>
                <a:path w="344" h="539" extrusionOk="0">
                  <a:moveTo>
                    <a:pt x="297" y="0"/>
                  </a:moveTo>
                  <a:cubicBezTo>
                    <a:pt x="285" y="0"/>
                    <a:pt x="275" y="7"/>
                    <a:pt x="268" y="21"/>
                  </a:cubicBezTo>
                  <a:cubicBezTo>
                    <a:pt x="198" y="178"/>
                    <a:pt x="140" y="326"/>
                    <a:pt x="28" y="459"/>
                  </a:cubicBezTo>
                  <a:cubicBezTo>
                    <a:pt x="0" y="494"/>
                    <a:pt x="30" y="538"/>
                    <a:pt x="62" y="538"/>
                  </a:cubicBezTo>
                  <a:cubicBezTo>
                    <a:pt x="72" y="538"/>
                    <a:pt x="82" y="534"/>
                    <a:pt x="91" y="524"/>
                  </a:cubicBezTo>
                  <a:cubicBezTo>
                    <a:pt x="204" y="392"/>
                    <a:pt x="314" y="227"/>
                    <a:pt x="340" y="51"/>
                  </a:cubicBezTo>
                  <a:cubicBezTo>
                    <a:pt x="344" y="25"/>
                    <a:pt x="319" y="0"/>
                    <a:pt x="29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4" name="Google Shape;877;p35">
              <a:extLst>
                <a:ext uri="{FF2B5EF4-FFF2-40B4-BE49-F238E27FC236}">
                  <a16:creationId xmlns:a16="http://schemas.microsoft.com/office/drawing/2014/main" id="{08D3F9B8-8AD1-BD49-D34F-6560B2DB60BB}"/>
                </a:ext>
              </a:extLst>
            </p:cNvPr>
            <p:cNvSpPr/>
            <p:nvPr/>
          </p:nvSpPr>
          <p:spPr>
            <a:xfrm>
              <a:off x="7352532" y="1615851"/>
              <a:ext cx="18554" cy="41403"/>
            </a:xfrm>
            <a:custGeom>
              <a:avLst/>
              <a:gdLst/>
              <a:ahLst/>
              <a:cxnLst/>
              <a:rect l="l" t="t" r="r" b="b"/>
              <a:pathLst>
                <a:path w="350" h="781" extrusionOk="0">
                  <a:moveTo>
                    <a:pt x="38" y="1"/>
                  </a:moveTo>
                  <a:cubicBezTo>
                    <a:pt x="19" y="1"/>
                    <a:pt x="1" y="15"/>
                    <a:pt x="9" y="40"/>
                  </a:cubicBezTo>
                  <a:cubicBezTo>
                    <a:pt x="86" y="279"/>
                    <a:pt x="158" y="532"/>
                    <a:pt x="266" y="760"/>
                  </a:cubicBezTo>
                  <a:cubicBezTo>
                    <a:pt x="273" y="774"/>
                    <a:pt x="286" y="781"/>
                    <a:pt x="299" y="781"/>
                  </a:cubicBezTo>
                  <a:cubicBezTo>
                    <a:pt x="323" y="781"/>
                    <a:pt x="350" y="757"/>
                    <a:pt x="342" y="729"/>
                  </a:cubicBezTo>
                  <a:cubicBezTo>
                    <a:pt x="277" y="488"/>
                    <a:pt x="167" y="252"/>
                    <a:pt x="70" y="22"/>
                  </a:cubicBezTo>
                  <a:cubicBezTo>
                    <a:pt x="64" y="7"/>
                    <a:pt x="51" y="1"/>
                    <a:pt x="3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5" name="Google Shape;878;p35">
              <a:extLst>
                <a:ext uri="{FF2B5EF4-FFF2-40B4-BE49-F238E27FC236}">
                  <a16:creationId xmlns:a16="http://schemas.microsoft.com/office/drawing/2014/main" id="{F6DED212-A03A-2E91-E6C8-7F51B3CC02C6}"/>
                </a:ext>
              </a:extLst>
            </p:cNvPr>
            <p:cNvSpPr/>
            <p:nvPr/>
          </p:nvSpPr>
          <p:spPr>
            <a:xfrm>
              <a:off x="7319135" y="2008032"/>
              <a:ext cx="35041" cy="22583"/>
            </a:xfrm>
            <a:custGeom>
              <a:avLst/>
              <a:gdLst/>
              <a:ahLst/>
              <a:cxnLst/>
              <a:rect l="l" t="t" r="r" b="b"/>
              <a:pathLst>
                <a:path w="661" h="426" extrusionOk="0">
                  <a:moveTo>
                    <a:pt x="607" y="0"/>
                  </a:moveTo>
                  <a:cubicBezTo>
                    <a:pt x="598" y="0"/>
                    <a:pt x="589" y="4"/>
                    <a:pt x="582" y="12"/>
                  </a:cubicBezTo>
                  <a:cubicBezTo>
                    <a:pt x="432" y="173"/>
                    <a:pt x="265" y="292"/>
                    <a:pt x="50" y="345"/>
                  </a:cubicBezTo>
                  <a:cubicBezTo>
                    <a:pt x="0" y="358"/>
                    <a:pt x="18" y="426"/>
                    <a:pt x="64" y="426"/>
                  </a:cubicBezTo>
                  <a:cubicBezTo>
                    <a:pt x="67" y="426"/>
                    <a:pt x="70" y="426"/>
                    <a:pt x="72" y="425"/>
                  </a:cubicBezTo>
                  <a:cubicBezTo>
                    <a:pt x="302" y="384"/>
                    <a:pt x="517" y="257"/>
                    <a:pt x="643" y="59"/>
                  </a:cubicBezTo>
                  <a:cubicBezTo>
                    <a:pt x="660" y="31"/>
                    <a:pt x="634" y="0"/>
                    <a:pt x="60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6" name="Google Shape;879;p35">
              <a:extLst>
                <a:ext uri="{FF2B5EF4-FFF2-40B4-BE49-F238E27FC236}">
                  <a16:creationId xmlns:a16="http://schemas.microsoft.com/office/drawing/2014/main" id="{E8B44ABE-048E-13A3-0E20-F201E75A7D92}"/>
                </a:ext>
              </a:extLst>
            </p:cNvPr>
            <p:cNvSpPr/>
            <p:nvPr/>
          </p:nvSpPr>
          <p:spPr>
            <a:xfrm>
              <a:off x="7309646" y="1592208"/>
              <a:ext cx="25128" cy="14154"/>
            </a:xfrm>
            <a:custGeom>
              <a:avLst/>
              <a:gdLst/>
              <a:ahLst/>
              <a:cxnLst/>
              <a:rect l="l" t="t" r="r" b="b"/>
              <a:pathLst>
                <a:path w="474" h="267" extrusionOk="0">
                  <a:moveTo>
                    <a:pt x="58" y="0"/>
                  </a:moveTo>
                  <a:cubicBezTo>
                    <a:pt x="52" y="0"/>
                    <a:pt x="46" y="0"/>
                    <a:pt x="41" y="0"/>
                  </a:cubicBezTo>
                  <a:cubicBezTo>
                    <a:pt x="0" y="2"/>
                    <a:pt x="0" y="64"/>
                    <a:pt x="41" y="64"/>
                  </a:cubicBezTo>
                  <a:cubicBezTo>
                    <a:pt x="200" y="65"/>
                    <a:pt x="309" y="146"/>
                    <a:pt x="413" y="257"/>
                  </a:cubicBezTo>
                  <a:cubicBezTo>
                    <a:pt x="419" y="264"/>
                    <a:pt x="427" y="267"/>
                    <a:pt x="434" y="267"/>
                  </a:cubicBezTo>
                  <a:cubicBezTo>
                    <a:pt x="455" y="267"/>
                    <a:pt x="474" y="242"/>
                    <a:pt x="463" y="219"/>
                  </a:cubicBezTo>
                  <a:cubicBezTo>
                    <a:pt x="391" y="73"/>
                    <a:pt x="215" y="0"/>
                    <a:pt x="5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7" name="Google Shape;880;p35">
              <a:extLst>
                <a:ext uri="{FF2B5EF4-FFF2-40B4-BE49-F238E27FC236}">
                  <a16:creationId xmlns:a16="http://schemas.microsoft.com/office/drawing/2014/main" id="{A785E124-1FAE-DAC3-2F58-1929AB06222E}"/>
                </a:ext>
              </a:extLst>
            </p:cNvPr>
            <p:cNvSpPr/>
            <p:nvPr/>
          </p:nvSpPr>
          <p:spPr>
            <a:xfrm>
              <a:off x="7253983" y="2023193"/>
              <a:ext cx="39229" cy="10549"/>
            </a:xfrm>
            <a:custGeom>
              <a:avLst/>
              <a:gdLst/>
              <a:ahLst/>
              <a:cxnLst/>
              <a:rect l="l" t="t" r="r" b="b"/>
              <a:pathLst>
                <a:path w="740" h="199" extrusionOk="0">
                  <a:moveTo>
                    <a:pt x="51" y="0"/>
                  </a:moveTo>
                  <a:cubicBezTo>
                    <a:pt x="19" y="0"/>
                    <a:pt x="1" y="55"/>
                    <a:pt x="34" y="70"/>
                  </a:cubicBezTo>
                  <a:cubicBezTo>
                    <a:pt x="213" y="147"/>
                    <a:pt x="400" y="198"/>
                    <a:pt x="594" y="198"/>
                  </a:cubicBezTo>
                  <a:cubicBezTo>
                    <a:pt x="627" y="198"/>
                    <a:pt x="660" y="197"/>
                    <a:pt x="693" y="194"/>
                  </a:cubicBezTo>
                  <a:cubicBezTo>
                    <a:pt x="738" y="189"/>
                    <a:pt x="739" y="126"/>
                    <a:pt x="693" y="124"/>
                  </a:cubicBezTo>
                  <a:cubicBezTo>
                    <a:pt x="476" y="112"/>
                    <a:pt x="267" y="82"/>
                    <a:pt x="62" y="2"/>
                  </a:cubicBezTo>
                  <a:cubicBezTo>
                    <a:pt x="58" y="1"/>
                    <a:pt x="55" y="0"/>
                    <a:pt x="5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8" name="Google Shape;881;p35">
              <a:extLst>
                <a:ext uri="{FF2B5EF4-FFF2-40B4-BE49-F238E27FC236}">
                  <a16:creationId xmlns:a16="http://schemas.microsoft.com/office/drawing/2014/main" id="{FE1A2A9F-75A1-DD80-6B0D-D7C29933B977}"/>
                </a:ext>
              </a:extLst>
            </p:cNvPr>
            <p:cNvSpPr/>
            <p:nvPr/>
          </p:nvSpPr>
          <p:spPr>
            <a:xfrm>
              <a:off x="7244070" y="1590618"/>
              <a:ext cx="30323" cy="12723"/>
            </a:xfrm>
            <a:custGeom>
              <a:avLst/>
              <a:gdLst/>
              <a:ahLst/>
              <a:cxnLst/>
              <a:rect l="l" t="t" r="r" b="b"/>
              <a:pathLst>
                <a:path w="572" h="240" extrusionOk="0">
                  <a:moveTo>
                    <a:pt x="540" y="1"/>
                  </a:moveTo>
                  <a:cubicBezTo>
                    <a:pt x="538" y="1"/>
                    <a:pt x="536" y="1"/>
                    <a:pt x="533" y="2"/>
                  </a:cubicBezTo>
                  <a:cubicBezTo>
                    <a:pt x="448" y="28"/>
                    <a:pt x="372" y="81"/>
                    <a:pt x="289" y="115"/>
                  </a:cubicBezTo>
                  <a:cubicBezTo>
                    <a:pt x="205" y="148"/>
                    <a:pt x="119" y="174"/>
                    <a:pt x="31" y="193"/>
                  </a:cubicBezTo>
                  <a:cubicBezTo>
                    <a:pt x="1" y="199"/>
                    <a:pt x="12" y="239"/>
                    <a:pt x="39" y="239"/>
                  </a:cubicBezTo>
                  <a:cubicBezTo>
                    <a:pt x="41" y="239"/>
                    <a:pt x="42" y="239"/>
                    <a:pt x="44" y="239"/>
                  </a:cubicBezTo>
                  <a:cubicBezTo>
                    <a:pt x="210" y="213"/>
                    <a:pt x="433" y="165"/>
                    <a:pt x="556" y="41"/>
                  </a:cubicBezTo>
                  <a:cubicBezTo>
                    <a:pt x="571" y="27"/>
                    <a:pt x="559" y="1"/>
                    <a:pt x="54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9" name="Google Shape;882;p35">
              <a:extLst>
                <a:ext uri="{FF2B5EF4-FFF2-40B4-BE49-F238E27FC236}">
                  <a16:creationId xmlns:a16="http://schemas.microsoft.com/office/drawing/2014/main" id="{09B95F22-8301-83B9-7CBC-F2FDAE0A5AEB}"/>
                </a:ext>
              </a:extLst>
            </p:cNvPr>
            <p:cNvSpPr/>
            <p:nvPr/>
          </p:nvSpPr>
          <p:spPr>
            <a:xfrm>
              <a:off x="7199275" y="2005540"/>
              <a:ext cx="35624" cy="13995"/>
            </a:xfrm>
            <a:custGeom>
              <a:avLst/>
              <a:gdLst/>
              <a:ahLst/>
              <a:cxnLst/>
              <a:rect l="l" t="t" r="r" b="b"/>
              <a:pathLst>
                <a:path w="672" h="264" extrusionOk="0">
                  <a:moveTo>
                    <a:pt x="35" y="1"/>
                  </a:moveTo>
                  <a:cubicBezTo>
                    <a:pt x="0" y="1"/>
                    <a:pt x="1" y="56"/>
                    <a:pt x="38" y="59"/>
                  </a:cubicBezTo>
                  <a:cubicBezTo>
                    <a:pt x="251" y="80"/>
                    <a:pt x="431" y="158"/>
                    <a:pt x="618" y="259"/>
                  </a:cubicBezTo>
                  <a:cubicBezTo>
                    <a:pt x="623" y="262"/>
                    <a:pt x="628" y="264"/>
                    <a:pt x="633" y="264"/>
                  </a:cubicBezTo>
                  <a:cubicBezTo>
                    <a:pt x="658" y="264"/>
                    <a:pt x="672" y="228"/>
                    <a:pt x="648" y="209"/>
                  </a:cubicBezTo>
                  <a:cubicBezTo>
                    <a:pt x="473" y="78"/>
                    <a:pt x="252" y="17"/>
                    <a:pt x="38" y="1"/>
                  </a:cubicBezTo>
                  <a:cubicBezTo>
                    <a:pt x="37" y="1"/>
                    <a:pt x="36" y="1"/>
                    <a:pt x="35"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0" name="Google Shape;883;p35">
              <a:extLst>
                <a:ext uri="{FF2B5EF4-FFF2-40B4-BE49-F238E27FC236}">
                  <a16:creationId xmlns:a16="http://schemas.microsoft.com/office/drawing/2014/main" id="{0DB320C7-F7F7-B08C-5450-3F2C91DAEFBB}"/>
                </a:ext>
              </a:extLst>
            </p:cNvPr>
            <p:cNvSpPr/>
            <p:nvPr/>
          </p:nvSpPr>
          <p:spPr>
            <a:xfrm>
              <a:off x="7176003" y="1615957"/>
              <a:ext cx="29634" cy="17070"/>
            </a:xfrm>
            <a:custGeom>
              <a:avLst/>
              <a:gdLst/>
              <a:ahLst/>
              <a:cxnLst/>
              <a:rect l="l" t="t" r="r" b="b"/>
              <a:pathLst>
                <a:path w="559" h="322" extrusionOk="0">
                  <a:moveTo>
                    <a:pt x="522" y="0"/>
                  </a:moveTo>
                  <a:cubicBezTo>
                    <a:pt x="517" y="0"/>
                    <a:pt x="512" y="2"/>
                    <a:pt x="508" y="5"/>
                  </a:cubicBezTo>
                  <a:cubicBezTo>
                    <a:pt x="359" y="119"/>
                    <a:pt x="207" y="217"/>
                    <a:pt x="27" y="275"/>
                  </a:cubicBezTo>
                  <a:cubicBezTo>
                    <a:pt x="0" y="284"/>
                    <a:pt x="8" y="321"/>
                    <a:pt x="33" y="321"/>
                  </a:cubicBezTo>
                  <a:cubicBezTo>
                    <a:pt x="35" y="321"/>
                    <a:pt x="37" y="321"/>
                    <a:pt x="40" y="321"/>
                  </a:cubicBezTo>
                  <a:cubicBezTo>
                    <a:pt x="228" y="276"/>
                    <a:pt x="407" y="191"/>
                    <a:pt x="542" y="49"/>
                  </a:cubicBezTo>
                  <a:cubicBezTo>
                    <a:pt x="558" y="31"/>
                    <a:pt x="543" y="0"/>
                    <a:pt x="52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1" name="Google Shape;884;p35">
              <a:extLst>
                <a:ext uri="{FF2B5EF4-FFF2-40B4-BE49-F238E27FC236}">
                  <a16:creationId xmlns:a16="http://schemas.microsoft.com/office/drawing/2014/main" id="{ED110CA2-2891-1CD7-6F74-2B69C2F23CEE}"/>
                </a:ext>
              </a:extLst>
            </p:cNvPr>
            <p:cNvSpPr/>
            <p:nvPr/>
          </p:nvSpPr>
          <p:spPr>
            <a:xfrm>
              <a:off x="7130572" y="1994673"/>
              <a:ext cx="46704" cy="6839"/>
            </a:xfrm>
            <a:custGeom>
              <a:avLst/>
              <a:gdLst/>
              <a:ahLst/>
              <a:cxnLst/>
              <a:rect l="l" t="t" r="r" b="b"/>
              <a:pathLst>
                <a:path w="881" h="129" extrusionOk="0">
                  <a:moveTo>
                    <a:pt x="276" y="1"/>
                  </a:moveTo>
                  <a:cubicBezTo>
                    <a:pt x="198" y="1"/>
                    <a:pt x="120" y="4"/>
                    <a:pt x="42" y="9"/>
                  </a:cubicBezTo>
                  <a:cubicBezTo>
                    <a:pt x="2" y="11"/>
                    <a:pt x="0" y="72"/>
                    <a:pt x="41" y="72"/>
                  </a:cubicBezTo>
                  <a:cubicBezTo>
                    <a:pt x="41" y="72"/>
                    <a:pt x="42" y="72"/>
                    <a:pt x="42" y="72"/>
                  </a:cubicBezTo>
                  <a:cubicBezTo>
                    <a:pt x="53" y="72"/>
                    <a:pt x="65" y="72"/>
                    <a:pt x="76" y="72"/>
                  </a:cubicBezTo>
                  <a:cubicBezTo>
                    <a:pt x="331" y="72"/>
                    <a:pt x="582" y="95"/>
                    <a:pt x="837" y="128"/>
                  </a:cubicBezTo>
                  <a:cubicBezTo>
                    <a:pt x="838" y="128"/>
                    <a:pt x="840" y="128"/>
                    <a:pt x="841" y="128"/>
                  </a:cubicBezTo>
                  <a:cubicBezTo>
                    <a:pt x="875" y="128"/>
                    <a:pt x="880" y="70"/>
                    <a:pt x="845" y="61"/>
                  </a:cubicBezTo>
                  <a:cubicBezTo>
                    <a:pt x="658" y="19"/>
                    <a:pt x="467" y="1"/>
                    <a:pt x="27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 name="Google Shape;885;p35">
              <a:extLst>
                <a:ext uri="{FF2B5EF4-FFF2-40B4-BE49-F238E27FC236}">
                  <a16:creationId xmlns:a16="http://schemas.microsoft.com/office/drawing/2014/main" id="{A6065A0B-4315-F866-69F1-A7EBA8BB8ADE}"/>
                </a:ext>
              </a:extLst>
            </p:cNvPr>
            <p:cNvSpPr/>
            <p:nvPr/>
          </p:nvSpPr>
          <p:spPr>
            <a:xfrm>
              <a:off x="7102158" y="1632391"/>
              <a:ext cx="29634" cy="7793"/>
            </a:xfrm>
            <a:custGeom>
              <a:avLst/>
              <a:gdLst/>
              <a:ahLst/>
              <a:cxnLst/>
              <a:rect l="l" t="t" r="r" b="b"/>
              <a:pathLst>
                <a:path w="559" h="147" extrusionOk="0">
                  <a:moveTo>
                    <a:pt x="33" y="1"/>
                  </a:moveTo>
                  <a:cubicBezTo>
                    <a:pt x="13" y="1"/>
                    <a:pt x="0" y="29"/>
                    <a:pt x="21" y="38"/>
                  </a:cubicBezTo>
                  <a:cubicBezTo>
                    <a:pt x="171" y="106"/>
                    <a:pt x="330" y="147"/>
                    <a:pt x="493" y="147"/>
                  </a:cubicBezTo>
                  <a:cubicBezTo>
                    <a:pt x="505" y="147"/>
                    <a:pt x="517" y="147"/>
                    <a:pt x="529" y="146"/>
                  </a:cubicBezTo>
                  <a:cubicBezTo>
                    <a:pt x="559" y="145"/>
                    <a:pt x="559" y="100"/>
                    <a:pt x="529" y="99"/>
                  </a:cubicBezTo>
                  <a:cubicBezTo>
                    <a:pt x="359" y="96"/>
                    <a:pt x="199" y="69"/>
                    <a:pt x="43" y="3"/>
                  </a:cubicBezTo>
                  <a:cubicBezTo>
                    <a:pt x="39" y="2"/>
                    <a:pt x="36" y="1"/>
                    <a:pt x="33"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3" name="Google Shape;886;p35">
              <a:extLst>
                <a:ext uri="{FF2B5EF4-FFF2-40B4-BE49-F238E27FC236}">
                  <a16:creationId xmlns:a16="http://schemas.microsoft.com/office/drawing/2014/main" id="{595A8F11-F9C6-076A-DD62-F1E76B3BF0AD}"/>
                </a:ext>
              </a:extLst>
            </p:cNvPr>
            <p:cNvSpPr/>
            <p:nvPr/>
          </p:nvSpPr>
          <p:spPr>
            <a:xfrm>
              <a:off x="7041141" y="2002572"/>
              <a:ext cx="54709" cy="16540"/>
            </a:xfrm>
            <a:custGeom>
              <a:avLst/>
              <a:gdLst/>
              <a:ahLst/>
              <a:cxnLst/>
              <a:rect l="l" t="t" r="r" b="b"/>
              <a:pathLst>
                <a:path w="1032" h="312" extrusionOk="0">
                  <a:moveTo>
                    <a:pt x="986" y="0"/>
                  </a:moveTo>
                  <a:cubicBezTo>
                    <a:pt x="985" y="0"/>
                    <a:pt x="984" y="0"/>
                    <a:pt x="982" y="0"/>
                  </a:cubicBezTo>
                  <a:cubicBezTo>
                    <a:pt x="818" y="23"/>
                    <a:pt x="658" y="87"/>
                    <a:pt x="503" y="149"/>
                  </a:cubicBezTo>
                  <a:cubicBezTo>
                    <a:pt x="446" y="171"/>
                    <a:pt x="377" y="215"/>
                    <a:pt x="316" y="215"/>
                  </a:cubicBezTo>
                  <a:cubicBezTo>
                    <a:pt x="312" y="215"/>
                    <a:pt x="308" y="214"/>
                    <a:pt x="304" y="214"/>
                  </a:cubicBezTo>
                  <a:cubicBezTo>
                    <a:pt x="220" y="205"/>
                    <a:pt x="127" y="111"/>
                    <a:pt x="56" y="63"/>
                  </a:cubicBezTo>
                  <a:cubicBezTo>
                    <a:pt x="50" y="60"/>
                    <a:pt x="45" y="58"/>
                    <a:pt x="40" y="58"/>
                  </a:cubicBezTo>
                  <a:cubicBezTo>
                    <a:pt x="15" y="58"/>
                    <a:pt x="0" y="97"/>
                    <a:pt x="25" y="117"/>
                  </a:cubicBezTo>
                  <a:cubicBezTo>
                    <a:pt x="85" y="163"/>
                    <a:pt x="212" y="298"/>
                    <a:pt x="284" y="310"/>
                  </a:cubicBezTo>
                  <a:cubicBezTo>
                    <a:pt x="289" y="311"/>
                    <a:pt x="295" y="311"/>
                    <a:pt x="301" y="311"/>
                  </a:cubicBezTo>
                  <a:cubicBezTo>
                    <a:pt x="346" y="311"/>
                    <a:pt x="390" y="284"/>
                    <a:pt x="433" y="267"/>
                  </a:cubicBezTo>
                  <a:cubicBezTo>
                    <a:pt x="620" y="196"/>
                    <a:pt x="819" y="148"/>
                    <a:pt x="1002" y="67"/>
                  </a:cubicBezTo>
                  <a:cubicBezTo>
                    <a:pt x="1031" y="53"/>
                    <a:pt x="1019" y="0"/>
                    <a:pt x="98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4" name="Google Shape;887;p35">
              <a:extLst>
                <a:ext uri="{FF2B5EF4-FFF2-40B4-BE49-F238E27FC236}">
                  <a16:creationId xmlns:a16="http://schemas.microsoft.com/office/drawing/2014/main" id="{91ACBDA1-F5EA-8D63-7BD9-DC06B7045321}"/>
                </a:ext>
              </a:extLst>
            </p:cNvPr>
            <p:cNvSpPr/>
            <p:nvPr/>
          </p:nvSpPr>
          <p:spPr>
            <a:xfrm>
              <a:off x="7028578" y="1599365"/>
              <a:ext cx="44902" cy="21470"/>
            </a:xfrm>
            <a:custGeom>
              <a:avLst/>
              <a:gdLst/>
              <a:ahLst/>
              <a:cxnLst/>
              <a:rect l="l" t="t" r="r" b="b"/>
              <a:pathLst>
                <a:path w="847" h="405" extrusionOk="0">
                  <a:moveTo>
                    <a:pt x="398" y="0"/>
                  </a:moveTo>
                  <a:cubicBezTo>
                    <a:pt x="398" y="0"/>
                    <a:pt x="397" y="0"/>
                    <a:pt x="397" y="0"/>
                  </a:cubicBezTo>
                  <a:cubicBezTo>
                    <a:pt x="349" y="0"/>
                    <a:pt x="320" y="34"/>
                    <a:pt x="289" y="65"/>
                  </a:cubicBezTo>
                  <a:cubicBezTo>
                    <a:pt x="199" y="154"/>
                    <a:pt x="113" y="249"/>
                    <a:pt x="26" y="341"/>
                  </a:cubicBezTo>
                  <a:cubicBezTo>
                    <a:pt x="1" y="367"/>
                    <a:pt x="26" y="404"/>
                    <a:pt x="54" y="404"/>
                  </a:cubicBezTo>
                  <a:cubicBezTo>
                    <a:pt x="62" y="404"/>
                    <a:pt x="71" y="401"/>
                    <a:pt x="78" y="393"/>
                  </a:cubicBezTo>
                  <a:cubicBezTo>
                    <a:pt x="135" y="339"/>
                    <a:pt x="191" y="284"/>
                    <a:pt x="246" y="230"/>
                  </a:cubicBezTo>
                  <a:cubicBezTo>
                    <a:pt x="301" y="174"/>
                    <a:pt x="332" y="114"/>
                    <a:pt x="393" y="114"/>
                  </a:cubicBezTo>
                  <a:cubicBezTo>
                    <a:pt x="412" y="114"/>
                    <a:pt x="434" y="120"/>
                    <a:pt x="461" y="134"/>
                  </a:cubicBezTo>
                  <a:cubicBezTo>
                    <a:pt x="573" y="190"/>
                    <a:pt x="665" y="300"/>
                    <a:pt x="772" y="369"/>
                  </a:cubicBezTo>
                  <a:cubicBezTo>
                    <a:pt x="778" y="373"/>
                    <a:pt x="785" y="375"/>
                    <a:pt x="791" y="375"/>
                  </a:cubicBezTo>
                  <a:cubicBezTo>
                    <a:pt x="822" y="375"/>
                    <a:pt x="846" y="333"/>
                    <a:pt x="820" y="308"/>
                  </a:cubicBezTo>
                  <a:cubicBezTo>
                    <a:pt x="740" y="233"/>
                    <a:pt x="651" y="170"/>
                    <a:pt x="567" y="105"/>
                  </a:cubicBezTo>
                  <a:cubicBezTo>
                    <a:pt x="524" y="71"/>
                    <a:pt x="459" y="0"/>
                    <a:pt x="39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5" name="Google Shape;888;p35">
              <a:extLst>
                <a:ext uri="{FF2B5EF4-FFF2-40B4-BE49-F238E27FC236}">
                  <a16:creationId xmlns:a16="http://schemas.microsoft.com/office/drawing/2014/main" id="{5B3B5C1A-E240-123D-A68B-5058056C6AD8}"/>
                </a:ext>
              </a:extLst>
            </p:cNvPr>
            <p:cNvSpPr/>
            <p:nvPr/>
          </p:nvSpPr>
          <p:spPr>
            <a:xfrm>
              <a:off x="6988448" y="1989637"/>
              <a:ext cx="38593" cy="11345"/>
            </a:xfrm>
            <a:custGeom>
              <a:avLst/>
              <a:gdLst/>
              <a:ahLst/>
              <a:cxnLst/>
              <a:rect l="l" t="t" r="r" b="b"/>
              <a:pathLst>
                <a:path w="728" h="214" extrusionOk="0">
                  <a:moveTo>
                    <a:pt x="40" y="1"/>
                  </a:moveTo>
                  <a:cubicBezTo>
                    <a:pt x="0" y="1"/>
                    <a:pt x="2" y="62"/>
                    <a:pt x="42" y="64"/>
                  </a:cubicBezTo>
                  <a:cubicBezTo>
                    <a:pt x="266" y="79"/>
                    <a:pt x="468" y="143"/>
                    <a:pt x="679" y="212"/>
                  </a:cubicBezTo>
                  <a:cubicBezTo>
                    <a:pt x="682" y="213"/>
                    <a:pt x="685" y="214"/>
                    <a:pt x="688" y="214"/>
                  </a:cubicBezTo>
                  <a:cubicBezTo>
                    <a:pt x="714" y="214"/>
                    <a:pt x="727" y="175"/>
                    <a:pt x="702" y="161"/>
                  </a:cubicBezTo>
                  <a:cubicBezTo>
                    <a:pt x="500" y="50"/>
                    <a:pt x="268" y="11"/>
                    <a:pt x="42" y="1"/>
                  </a:cubicBezTo>
                  <a:cubicBezTo>
                    <a:pt x="41" y="1"/>
                    <a:pt x="40" y="1"/>
                    <a:pt x="4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6" name="Google Shape;889;p35">
              <a:extLst>
                <a:ext uri="{FF2B5EF4-FFF2-40B4-BE49-F238E27FC236}">
                  <a16:creationId xmlns:a16="http://schemas.microsoft.com/office/drawing/2014/main" id="{7EFE4476-601E-206B-35DF-17D94EFA1A15}"/>
                </a:ext>
              </a:extLst>
            </p:cNvPr>
            <p:cNvSpPr/>
            <p:nvPr/>
          </p:nvSpPr>
          <p:spPr>
            <a:xfrm>
              <a:off x="6969947" y="1632073"/>
              <a:ext cx="28415" cy="8959"/>
            </a:xfrm>
            <a:custGeom>
              <a:avLst/>
              <a:gdLst/>
              <a:ahLst/>
              <a:cxnLst/>
              <a:rect l="l" t="t" r="r" b="b"/>
              <a:pathLst>
                <a:path w="536" h="169" extrusionOk="0">
                  <a:moveTo>
                    <a:pt x="491" y="0"/>
                  </a:moveTo>
                  <a:cubicBezTo>
                    <a:pt x="486" y="0"/>
                    <a:pt x="481" y="1"/>
                    <a:pt x="476" y="4"/>
                  </a:cubicBezTo>
                  <a:cubicBezTo>
                    <a:pt x="365" y="60"/>
                    <a:pt x="261" y="104"/>
                    <a:pt x="142" y="104"/>
                  </a:cubicBezTo>
                  <a:cubicBezTo>
                    <a:pt x="113" y="104"/>
                    <a:pt x="82" y="101"/>
                    <a:pt x="51" y="96"/>
                  </a:cubicBezTo>
                  <a:cubicBezTo>
                    <a:pt x="49" y="95"/>
                    <a:pt x="46" y="95"/>
                    <a:pt x="44" y="95"/>
                  </a:cubicBezTo>
                  <a:cubicBezTo>
                    <a:pt x="13" y="95"/>
                    <a:pt x="1" y="143"/>
                    <a:pt x="36" y="151"/>
                  </a:cubicBezTo>
                  <a:cubicBezTo>
                    <a:pt x="83" y="162"/>
                    <a:pt x="134" y="168"/>
                    <a:pt x="185" y="168"/>
                  </a:cubicBezTo>
                  <a:cubicBezTo>
                    <a:pt x="305" y="168"/>
                    <a:pt x="426" y="134"/>
                    <a:pt x="513" y="52"/>
                  </a:cubicBezTo>
                  <a:cubicBezTo>
                    <a:pt x="535" y="31"/>
                    <a:pt x="516" y="0"/>
                    <a:pt x="49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7" name="Google Shape;890;p35">
              <a:extLst>
                <a:ext uri="{FF2B5EF4-FFF2-40B4-BE49-F238E27FC236}">
                  <a16:creationId xmlns:a16="http://schemas.microsoft.com/office/drawing/2014/main" id="{040A3B1F-F647-921B-AE1B-9C60D80E8137}"/>
                </a:ext>
              </a:extLst>
            </p:cNvPr>
            <p:cNvSpPr/>
            <p:nvPr/>
          </p:nvSpPr>
          <p:spPr>
            <a:xfrm>
              <a:off x="6912429" y="2000451"/>
              <a:ext cx="32603" cy="9966"/>
            </a:xfrm>
            <a:custGeom>
              <a:avLst/>
              <a:gdLst/>
              <a:ahLst/>
              <a:cxnLst/>
              <a:rect l="l" t="t" r="r" b="b"/>
              <a:pathLst>
                <a:path w="615" h="188" extrusionOk="0">
                  <a:moveTo>
                    <a:pt x="586" y="0"/>
                  </a:moveTo>
                  <a:cubicBezTo>
                    <a:pt x="584" y="0"/>
                    <a:pt x="582" y="1"/>
                    <a:pt x="580" y="1"/>
                  </a:cubicBezTo>
                  <a:cubicBezTo>
                    <a:pt x="392" y="25"/>
                    <a:pt x="209" y="93"/>
                    <a:pt x="26" y="145"/>
                  </a:cubicBezTo>
                  <a:cubicBezTo>
                    <a:pt x="0" y="152"/>
                    <a:pt x="8" y="187"/>
                    <a:pt x="32" y="187"/>
                  </a:cubicBezTo>
                  <a:cubicBezTo>
                    <a:pt x="34" y="187"/>
                    <a:pt x="36" y="187"/>
                    <a:pt x="38" y="187"/>
                  </a:cubicBezTo>
                  <a:cubicBezTo>
                    <a:pt x="220" y="147"/>
                    <a:pt x="413" y="119"/>
                    <a:pt x="588" y="54"/>
                  </a:cubicBezTo>
                  <a:cubicBezTo>
                    <a:pt x="613" y="44"/>
                    <a:pt x="615" y="0"/>
                    <a:pt x="58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8" name="Google Shape;891;p35">
              <a:extLst>
                <a:ext uri="{FF2B5EF4-FFF2-40B4-BE49-F238E27FC236}">
                  <a16:creationId xmlns:a16="http://schemas.microsoft.com/office/drawing/2014/main" id="{3E70B1BC-620D-0FB2-76A8-37C08922F90C}"/>
                </a:ext>
              </a:extLst>
            </p:cNvPr>
            <p:cNvSpPr/>
            <p:nvPr/>
          </p:nvSpPr>
          <p:spPr>
            <a:xfrm>
              <a:off x="6898752" y="1624227"/>
              <a:ext cx="38858" cy="13783"/>
            </a:xfrm>
            <a:custGeom>
              <a:avLst/>
              <a:gdLst/>
              <a:ahLst/>
              <a:cxnLst/>
              <a:rect l="l" t="t" r="r" b="b"/>
              <a:pathLst>
                <a:path w="733" h="260" extrusionOk="0">
                  <a:moveTo>
                    <a:pt x="44" y="0"/>
                  </a:moveTo>
                  <a:cubicBezTo>
                    <a:pt x="18" y="0"/>
                    <a:pt x="0" y="39"/>
                    <a:pt x="29" y="55"/>
                  </a:cubicBezTo>
                  <a:cubicBezTo>
                    <a:pt x="206" y="158"/>
                    <a:pt x="430" y="259"/>
                    <a:pt x="643" y="259"/>
                  </a:cubicBezTo>
                  <a:cubicBezTo>
                    <a:pt x="659" y="259"/>
                    <a:pt x="675" y="259"/>
                    <a:pt x="691" y="258"/>
                  </a:cubicBezTo>
                  <a:cubicBezTo>
                    <a:pt x="722" y="255"/>
                    <a:pt x="733" y="208"/>
                    <a:pt x="698" y="199"/>
                  </a:cubicBezTo>
                  <a:cubicBezTo>
                    <a:pt x="472" y="143"/>
                    <a:pt x="269" y="119"/>
                    <a:pt x="59" y="4"/>
                  </a:cubicBezTo>
                  <a:cubicBezTo>
                    <a:pt x="54" y="2"/>
                    <a:pt x="49" y="0"/>
                    <a:pt x="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9" name="Google Shape;892;p35">
              <a:extLst>
                <a:ext uri="{FF2B5EF4-FFF2-40B4-BE49-F238E27FC236}">
                  <a16:creationId xmlns:a16="http://schemas.microsoft.com/office/drawing/2014/main" id="{142622C4-24B0-5547-1CB0-62C0C909F2EA}"/>
                </a:ext>
              </a:extLst>
            </p:cNvPr>
            <p:cNvSpPr/>
            <p:nvPr/>
          </p:nvSpPr>
          <p:spPr>
            <a:xfrm>
              <a:off x="6843620" y="2022822"/>
              <a:ext cx="33769" cy="9754"/>
            </a:xfrm>
            <a:custGeom>
              <a:avLst/>
              <a:gdLst/>
              <a:ahLst/>
              <a:cxnLst/>
              <a:rect l="l" t="t" r="r" b="b"/>
              <a:pathLst>
                <a:path w="637" h="184" extrusionOk="0">
                  <a:moveTo>
                    <a:pt x="592" y="0"/>
                  </a:moveTo>
                  <a:cubicBezTo>
                    <a:pt x="590" y="0"/>
                    <a:pt x="588" y="0"/>
                    <a:pt x="586" y="1"/>
                  </a:cubicBezTo>
                  <a:cubicBezTo>
                    <a:pt x="400" y="35"/>
                    <a:pt x="217" y="82"/>
                    <a:pt x="33" y="126"/>
                  </a:cubicBezTo>
                  <a:cubicBezTo>
                    <a:pt x="0" y="134"/>
                    <a:pt x="12" y="183"/>
                    <a:pt x="43" y="183"/>
                  </a:cubicBezTo>
                  <a:cubicBezTo>
                    <a:pt x="45" y="183"/>
                    <a:pt x="47" y="183"/>
                    <a:pt x="50" y="182"/>
                  </a:cubicBezTo>
                  <a:cubicBezTo>
                    <a:pt x="234" y="143"/>
                    <a:pt x="419" y="105"/>
                    <a:pt x="602" y="57"/>
                  </a:cubicBezTo>
                  <a:cubicBezTo>
                    <a:pt x="636" y="48"/>
                    <a:pt x="624" y="0"/>
                    <a:pt x="59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0" name="Google Shape;893;p35">
              <a:extLst>
                <a:ext uri="{FF2B5EF4-FFF2-40B4-BE49-F238E27FC236}">
                  <a16:creationId xmlns:a16="http://schemas.microsoft.com/office/drawing/2014/main" id="{E0958EAA-E682-B510-DEB8-90DB86C1359A}"/>
                </a:ext>
              </a:extLst>
            </p:cNvPr>
            <p:cNvSpPr/>
            <p:nvPr/>
          </p:nvSpPr>
          <p:spPr>
            <a:xfrm>
              <a:off x="6835509" y="1598092"/>
              <a:ext cx="28892" cy="15374"/>
            </a:xfrm>
            <a:custGeom>
              <a:avLst/>
              <a:gdLst/>
              <a:ahLst/>
              <a:cxnLst/>
              <a:rect l="l" t="t" r="r" b="b"/>
              <a:pathLst>
                <a:path w="545" h="290" extrusionOk="0">
                  <a:moveTo>
                    <a:pt x="41" y="1"/>
                  </a:moveTo>
                  <a:cubicBezTo>
                    <a:pt x="10" y="1"/>
                    <a:pt x="0" y="51"/>
                    <a:pt x="35" y="64"/>
                  </a:cubicBezTo>
                  <a:cubicBezTo>
                    <a:pt x="193" y="123"/>
                    <a:pt x="338" y="205"/>
                    <a:pt x="487" y="285"/>
                  </a:cubicBezTo>
                  <a:cubicBezTo>
                    <a:pt x="493" y="288"/>
                    <a:pt x="498" y="289"/>
                    <a:pt x="503" y="289"/>
                  </a:cubicBezTo>
                  <a:cubicBezTo>
                    <a:pt x="531" y="289"/>
                    <a:pt x="545" y="250"/>
                    <a:pt x="519" y="229"/>
                  </a:cubicBezTo>
                  <a:cubicBezTo>
                    <a:pt x="381" y="123"/>
                    <a:pt x="215" y="55"/>
                    <a:pt x="52" y="3"/>
                  </a:cubicBezTo>
                  <a:cubicBezTo>
                    <a:pt x="48" y="2"/>
                    <a:pt x="45" y="1"/>
                    <a:pt x="4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1" name="Google Shape;894;p35">
              <a:extLst>
                <a:ext uri="{FF2B5EF4-FFF2-40B4-BE49-F238E27FC236}">
                  <a16:creationId xmlns:a16="http://schemas.microsoft.com/office/drawing/2014/main" id="{A5FD3096-4493-E5B4-EA9C-DC404E21487F}"/>
                </a:ext>
              </a:extLst>
            </p:cNvPr>
            <p:cNvSpPr/>
            <p:nvPr/>
          </p:nvSpPr>
          <p:spPr>
            <a:xfrm>
              <a:off x="6769615" y="2016832"/>
              <a:ext cx="33769" cy="18236"/>
            </a:xfrm>
            <a:custGeom>
              <a:avLst/>
              <a:gdLst/>
              <a:ahLst/>
              <a:cxnLst/>
              <a:rect l="l" t="t" r="r" b="b"/>
              <a:pathLst>
                <a:path w="637" h="344" extrusionOk="0">
                  <a:moveTo>
                    <a:pt x="38" y="0"/>
                  </a:moveTo>
                  <a:cubicBezTo>
                    <a:pt x="19" y="0"/>
                    <a:pt x="0" y="19"/>
                    <a:pt x="13" y="40"/>
                  </a:cubicBezTo>
                  <a:cubicBezTo>
                    <a:pt x="120" y="220"/>
                    <a:pt x="315" y="344"/>
                    <a:pt x="524" y="344"/>
                  </a:cubicBezTo>
                  <a:cubicBezTo>
                    <a:pt x="550" y="344"/>
                    <a:pt x="576" y="342"/>
                    <a:pt x="602" y="338"/>
                  </a:cubicBezTo>
                  <a:cubicBezTo>
                    <a:pt x="637" y="333"/>
                    <a:pt x="628" y="275"/>
                    <a:pt x="593" y="275"/>
                  </a:cubicBezTo>
                  <a:cubicBezTo>
                    <a:pt x="593" y="275"/>
                    <a:pt x="592" y="275"/>
                    <a:pt x="592" y="275"/>
                  </a:cubicBezTo>
                  <a:cubicBezTo>
                    <a:pt x="587" y="275"/>
                    <a:pt x="581" y="275"/>
                    <a:pt x="576" y="275"/>
                  </a:cubicBezTo>
                  <a:cubicBezTo>
                    <a:pt x="367" y="275"/>
                    <a:pt x="178" y="195"/>
                    <a:pt x="60" y="13"/>
                  </a:cubicBezTo>
                  <a:cubicBezTo>
                    <a:pt x="54" y="4"/>
                    <a:pt x="46" y="0"/>
                    <a:pt x="3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2" name="Google Shape;895;p35">
              <a:extLst>
                <a:ext uri="{FF2B5EF4-FFF2-40B4-BE49-F238E27FC236}">
                  <a16:creationId xmlns:a16="http://schemas.microsoft.com/office/drawing/2014/main" id="{6AFC68F0-AC82-4EF9-0C31-EB16553482F5}"/>
                </a:ext>
              </a:extLst>
            </p:cNvPr>
            <p:cNvSpPr/>
            <p:nvPr/>
          </p:nvSpPr>
          <p:spPr>
            <a:xfrm>
              <a:off x="6764526" y="1597297"/>
              <a:ext cx="31012" cy="11610"/>
            </a:xfrm>
            <a:custGeom>
              <a:avLst/>
              <a:gdLst/>
              <a:ahLst/>
              <a:cxnLst/>
              <a:rect l="l" t="t" r="r" b="b"/>
              <a:pathLst>
                <a:path w="585" h="219" extrusionOk="0">
                  <a:moveTo>
                    <a:pt x="473" y="1"/>
                  </a:moveTo>
                  <a:cubicBezTo>
                    <a:pt x="314" y="1"/>
                    <a:pt x="156" y="68"/>
                    <a:pt x="28" y="159"/>
                  </a:cubicBezTo>
                  <a:cubicBezTo>
                    <a:pt x="0" y="178"/>
                    <a:pt x="16" y="218"/>
                    <a:pt x="43" y="218"/>
                  </a:cubicBezTo>
                  <a:cubicBezTo>
                    <a:pt x="48" y="218"/>
                    <a:pt x="54" y="217"/>
                    <a:pt x="60" y="213"/>
                  </a:cubicBezTo>
                  <a:cubicBezTo>
                    <a:pt x="210" y="118"/>
                    <a:pt x="366" y="89"/>
                    <a:pt x="541" y="71"/>
                  </a:cubicBezTo>
                  <a:cubicBezTo>
                    <a:pt x="584" y="66"/>
                    <a:pt x="583" y="9"/>
                    <a:pt x="541" y="5"/>
                  </a:cubicBezTo>
                  <a:cubicBezTo>
                    <a:pt x="518" y="2"/>
                    <a:pt x="496" y="1"/>
                    <a:pt x="473"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3" name="Google Shape;896;p35">
              <a:extLst>
                <a:ext uri="{FF2B5EF4-FFF2-40B4-BE49-F238E27FC236}">
                  <a16:creationId xmlns:a16="http://schemas.microsoft.com/office/drawing/2014/main" id="{EA2C79B6-ED82-9D36-07D9-92AC597B15DF}"/>
                </a:ext>
              </a:extLst>
            </p:cNvPr>
            <p:cNvSpPr/>
            <p:nvPr/>
          </p:nvSpPr>
          <p:spPr>
            <a:xfrm>
              <a:off x="6737861" y="1971719"/>
              <a:ext cx="12723" cy="26771"/>
            </a:xfrm>
            <a:custGeom>
              <a:avLst/>
              <a:gdLst/>
              <a:ahLst/>
              <a:cxnLst/>
              <a:rect l="l" t="t" r="r" b="b"/>
              <a:pathLst>
                <a:path w="240" h="505" extrusionOk="0">
                  <a:moveTo>
                    <a:pt x="38" y="1"/>
                  </a:moveTo>
                  <a:cubicBezTo>
                    <a:pt x="19" y="1"/>
                    <a:pt x="1" y="15"/>
                    <a:pt x="8" y="40"/>
                  </a:cubicBezTo>
                  <a:cubicBezTo>
                    <a:pt x="56" y="189"/>
                    <a:pt x="107" y="337"/>
                    <a:pt x="168" y="483"/>
                  </a:cubicBezTo>
                  <a:cubicBezTo>
                    <a:pt x="174" y="498"/>
                    <a:pt x="188" y="505"/>
                    <a:pt x="201" y="505"/>
                  </a:cubicBezTo>
                  <a:cubicBezTo>
                    <a:pt x="221" y="505"/>
                    <a:pt x="239" y="490"/>
                    <a:pt x="232" y="465"/>
                  </a:cubicBezTo>
                  <a:cubicBezTo>
                    <a:pt x="185" y="314"/>
                    <a:pt x="129" y="169"/>
                    <a:pt x="70" y="23"/>
                  </a:cubicBezTo>
                  <a:cubicBezTo>
                    <a:pt x="64" y="7"/>
                    <a:pt x="51" y="1"/>
                    <a:pt x="3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4" name="Google Shape;897;p35">
              <a:extLst>
                <a:ext uri="{FF2B5EF4-FFF2-40B4-BE49-F238E27FC236}">
                  <a16:creationId xmlns:a16="http://schemas.microsoft.com/office/drawing/2014/main" id="{BD64EB01-6CDB-DE33-9DC2-6D354DBF27BC}"/>
                </a:ext>
              </a:extLst>
            </p:cNvPr>
            <p:cNvSpPr/>
            <p:nvPr/>
          </p:nvSpPr>
          <p:spPr>
            <a:xfrm>
              <a:off x="6741466" y="1634830"/>
              <a:ext cx="5831" cy="23219"/>
            </a:xfrm>
            <a:custGeom>
              <a:avLst/>
              <a:gdLst/>
              <a:ahLst/>
              <a:cxnLst/>
              <a:rect l="l" t="t" r="r" b="b"/>
              <a:pathLst>
                <a:path w="110" h="438" extrusionOk="0">
                  <a:moveTo>
                    <a:pt x="79" y="1"/>
                  </a:moveTo>
                  <a:cubicBezTo>
                    <a:pt x="71" y="1"/>
                    <a:pt x="65" y="4"/>
                    <a:pt x="61" y="13"/>
                  </a:cubicBezTo>
                  <a:cubicBezTo>
                    <a:pt x="6" y="143"/>
                    <a:pt x="0" y="288"/>
                    <a:pt x="18" y="426"/>
                  </a:cubicBezTo>
                  <a:cubicBezTo>
                    <a:pt x="19" y="434"/>
                    <a:pt x="26" y="438"/>
                    <a:pt x="32" y="438"/>
                  </a:cubicBezTo>
                  <a:cubicBezTo>
                    <a:pt x="41" y="438"/>
                    <a:pt x="49" y="432"/>
                    <a:pt x="49" y="423"/>
                  </a:cubicBezTo>
                  <a:cubicBezTo>
                    <a:pt x="46" y="286"/>
                    <a:pt x="73" y="162"/>
                    <a:pt x="105" y="31"/>
                  </a:cubicBezTo>
                  <a:cubicBezTo>
                    <a:pt x="109" y="14"/>
                    <a:pt x="93" y="1"/>
                    <a:pt x="79"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5" name="Google Shape;898;p35">
              <a:extLst>
                <a:ext uri="{FF2B5EF4-FFF2-40B4-BE49-F238E27FC236}">
                  <a16:creationId xmlns:a16="http://schemas.microsoft.com/office/drawing/2014/main" id="{BE5EA867-EF41-3C9B-C6FF-A9903AB417F7}"/>
                </a:ext>
              </a:extLst>
            </p:cNvPr>
            <p:cNvSpPr/>
            <p:nvPr/>
          </p:nvSpPr>
          <p:spPr>
            <a:xfrm>
              <a:off x="6693119" y="1952794"/>
              <a:ext cx="28733" cy="14737"/>
            </a:xfrm>
            <a:custGeom>
              <a:avLst/>
              <a:gdLst/>
              <a:ahLst/>
              <a:cxnLst/>
              <a:rect l="l" t="t" r="r" b="b"/>
              <a:pathLst>
                <a:path w="542" h="278" extrusionOk="0">
                  <a:moveTo>
                    <a:pt x="499" y="0"/>
                  </a:moveTo>
                  <a:cubicBezTo>
                    <a:pt x="495" y="0"/>
                    <a:pt x="492" y="1"/>
                    <a:pt x="488" y="2"/>
                  </a:cubicBezTo>
                  <a:cubicBezTo>
                    <a:pt x="335" y="65"/>
                    <a:pt x="177" y="124"/>
                    <a:pt x="33" y="205"/>
                  </a:cubicBezTo>
                  <a:cubicBezTo>
                    <a:pt x="0" y="224"/>
                    <a:pt x="17" y="277"/>
                    <a:pt x="50" y="277"/>
                  </a:cubicBezTo>
                  <a:cubicBezTo>
                    <a:pt x="54" y="277"/>
                    <a:pt x="58" y="276"/>
                    <a:pt x="62" y="275"/>
                  </a:cubicBezTo>
                  <a:cubicBezTo>
                    <a:pt x="218" y="218"/>
                    <a:pt x="365" y="136"/>
                    <a:pt x="513" y="61"/>
                  </a:cubicBezTo>
                  <a:cubicBezTo>
                    <a:pt x="541" y="47"/>
                    <a:pt x="526" y="0"/>
                    <a:pt x="49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6" name="Google Shape;899;p35">
              <a:extLst>
                <a:ext uri="{FF2B5EF4-FFF2-40B4-BE49-F238E27FC236}">
                  <a16:creationId xmlns:a16="http://schemas.microsoft.com/office/drawing/2014/main" id="{34A22E6A-64DE-35FA-F334-BCF82AC0E743}"/>
                </a:ext>
              </a:extLst>
            </p:cNvPr>
            <p:cNvSpPr/>
            <p:nvPr/>
          </p:nvSpPr>
          <p:spPr>
            <a:xfrm>
              <a:off x="6680344" y="1641191"/>
              <a:ext cx="38858" cy="28150"/>
            </a:xfrm>
            <a:custGeom>
              <a:avLst/>
              <a:gdLst/>
              <a:ahLst/>
              <a:cxnLst/>
              <a:rect l="l" t="t" r="r" b="b"/>
              <a:pathLst>
                <a:path w="733" h="531" extrusionOk="0">
                  <a:moveTo>
                    <a:pt x="34" y="0"/>
                  </a:moveTo>
                  <a:cubicBezTo>
                    <a:pt x="12" y="0"/>
                    <a:pt x="1" y="36"/>
                    <a:pt x="23" y="47"/>
                  </a:cubicBezTo>
                  <a:cubicBezTo>
                    <a:pt x="276" y="162"/>
                    <a:pt x="467" y="333"/>
                    <a:pt x="668" y="522"/>
                  </a:cubicBezTo>
                  <a:cubicBezTo>
                    <a:pt x="674" y="528"/>
                    <a:pt x="681" y="530"/>
                    <a:pt x="688" y="530"/>
                  </a:cubicBezTo>
                  <a:cubicBezTo>
                    <a:pt x="710" y="530"/>
                    <a:pt x="732" y="507"/>
                    <a:pt x="716" y="486"/>
                  </a:cubicBezTo>
                  <a:cubicBezTo>
                    <a:pt x="552" y="260"/>
                    <a:pt x="295" y="105"/>
                    <a:pt x="41" y="2"/>
                  </a:cubicBezTo>
                  <a:cubicBezTo>
                    <a:pt x="39" y="1"/>
                    <a:pt x="36" y="0"/>
                    <a:pt x="3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7" name="Google Shape;900;p35">
              <a:extLst>
                <a:ext uri="{FF2B5EF4-FFF2-40B4-BE49-F238E27FC236}">
                  <a16:creationId xmlns:a16="http://schemas.microsoft.com/office/drawing/2014/main" id="{42DAD155-9895-A9CC-661A-ED89711239B9}"/>
                </a:ext>
              </a:extLst>
            </p:cNvPr>
            <p:cNvSpPr/>
            <p:nvPr/>
          </p:nvSpPr>
          <p:spPr>
            <a:xfrm>
              <a:off x="6640214" y="1973945"/>
              <a:ext cx="26347" cy="10231"/>
            </a:xfrm>
            <a:custGeom>
              <a:avLst/>
              <a:gdLst/>
              <a:ahLst/>
              <a:cxnLst/>
              <a:rect l="l" t="t" r="r" b="b"/>
              <a:pathLst>
                <a:path w="497" h="193" extrusionOk="0">
                  <a:moveTo>
                    <a:pt x="453" y="0"/>
                  </a:moveTo>
                  <a:cubicBezTo>
                    <a:pt x="448" y="0"/>
                    <a:pt x="443" y="2"/>
                    <a:pt x="437" y="6"/>
                  </a:cubicBezTo>
                  <a:cubicBezTo>
                    <a:pt x="347" y="71"/>
                    <a:pt x="248" y="93"/>
                    <a:pt x="144" y="93"/>
                  </a:cubicBezTo>
                  <a:cubicBezTo>
                    <a:pt x="115" y="93"/>
                    <a:pt x="86" y="91"/>
                    <a:pt x="57" y="88"/>
                  </a:cubicBezTo>
                  <a:cubicBezTo>
                    <a:pt x="56" y="88"/>
                    <a:pt x="55" y="88"/>
                    <a:pt x="54" y="88"/>
                  </a:cubicBezTo>
                  <a:cubicBezTo>
                    <a:pt x="18" y="88"/>
                    <a:pt x="1" y="149"/>
                    <a:pt x="36" y="163"/>
                  </a:cubicBezTo>
                  <a:cubicBezTo>
                    <a:pt x="83" y="183"/>
                    <a:pt x="131" y="192"/>
                    <a:pt x="178" y="192"/>
                  </a:cubicBezTo>
                  <a:cubicBezTo>
                    <a:pt x="289" y="192"/>
                    <a:pt x="397" y="142"/>
                    <a:pt x="477" y="59"/>
                  </a:cubicBezTo>
                  <a:cubicBezTo>
                    <a:pt x="497" y="37"/>
                    <a:pt x="478" y="0"/>
                    <a:pt x="45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8" name="Google Shape;901;p35">
              <a:extLst>
                <a:ext uri="{FF2B5EF4-FFF2-40B4-BE49-F238E27FC236}">
                  <a16:creationId xmlns:a16="http://schemas.microsoft.com/office/drawing/2014/main" id="{39E8793A-A585-9882-A68C-0E80FDF888AC}"/>
                </a:ext>
              </a:extLst>
            </p:cNvPr>
            <p:cNvSpPr/>
            <p:nvPr/>
          </p:nvSpPr>
          <p:spPr>
            <a:xfrm>
              <a:off x="6628392" y="1619244"/>
              <a:ext cx="27460" cy="13306"/>
            </a:xfrm>
            <a:custGeom>
              <a:avLst/>
              <a:gdLst/>
              <a:ahLst/>
              <a:cxnLst/>
              <a:rect l="l" t="t" r="r" b="b"/>
              <a:pathLst>
                <a:path w="518" h="251" extrusionOk="0">
                  <a:moveTo>
                    <a:pt x="28" y="1"/>
                  </a:moveTo>
                  <a:cubicBezTo>
                    <a:pt x="11" y="1"/>
                    <a:pt x="0" y="31"/>
                    <a:pt x="19" y="41"/>
                  </a:cubicBezTo>
                  <a:cubicBezTo>
                    <a:pt x="166" y="112"/>
                    <a:pt x="315" y="192"/>
                    <a:pt x="469" y="249"/>
                  </a:cubicBezTo>
                  <a:cubicBezTo>
                    <a:pt x="472" y="250"/>
                    <a:pt x="475" y="251"/>
                    <a:pt x="478" y="251"/>
                  </a:cubicBezTo>
                  <a:cubicBezTo>
                    <a:pt x="503" y="251"/>
                    <a:pt x="517" y="210"/>
                    <a:pt x="491" y="197"/>
                  </a:cubicBezTo>
                  <a:cubicBezTo>
                    <a:pt x="345" y="120"/>
                    <a:pt x="187" y="64"/>
                    <a:pt x="35" y="2"/>
                  </a:cubicBezTo>
                  <a:cubicBezTo>
                    <a:pt x="33" y="1"/>
                    <a:pt x="30" y="1"/>
                    <a:pt x="2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9" name="Google Shape;902;p35">
              <a:extLst>
                <a:ext uri="{FF2B5EF4-FFF2-40B4-BE49-F238E27FC236}">
                  <a16:creationId xmlns:a16="http://schemas.microsoft.com/office/drawing/2014/main" id="{60F35E35-E149-163E-EEF1-47760F0387D8}"/>
                </a:ext>
              </a:extLst>
            </p:cNvPr>
            <p:cNvSpPr/>
            <p:nvPr/>
          </p:nvSpPr>
          <p:spPr>
            <a:xfrm>
              <a:off x="6585718" y="1970924"/>
              <a:ext cx="30800" cy="14578"/>
            </a:xfrm>
            <a:custGeom>
              <a:avLst/>
              <a:gdLst/>
              <a:ahLst/>
              <a:cxnLst/>
              <a:rect l="l" t="t" r="r" b="b"/>
              <a:pathLst>
                <a:path w="581" h="275" extrusionOk="0">
                  <a:moveTo>
                    <a:pt x="51" y="0"/>
                  </a:moveTo>
                  <a:cubicBezTo>
                    <a:pt x="26" y="0"/>
                    <a:pt x="1" y="21"/>
                    <a:pt x="12" y="48"/>
                  </a:cubicBezTo>
                  <a:cubicBezTo>
                    <a:pt x="70" y="194"/>
                    <a:pt x="210" y="274"/>
                    <a:pt x="355" y="274"/>
                  </a:cubicBezTo>
                  <a:cubicBezTo>
                    <a:pt x="423" y="274"/>
                    <a:pt x="492" y="257"/>
                    <a:pt x="555" y="220"/>
                  </a:cubicBezTo>
                  <a:cubicBezTo>
                    <a:pt x="580" y="205"/>
                    <a:pt x="565" y="170"/>
                    <a:pt x="540" y="170"/>
                  </a:cubicBezTo>
                  <a:cubicBezTo>
                    <a:pt x="536" y="170"/>
                    <a:pt x="532" y="171"/>
                    <a:pt x="527" y="173"/>
                  </a:cubicBezTo>
                  <a:cubicBezTo>
                    <a:pt x="484" y="194"/>
                    <a:pt x="440" y="203"/>
                    <a:pt x="395" y="203"/>
                  </a:cubicBezTo>
                  <a:cubicBezTo>
                    <a:pt x="270" y="203"/>
                    <a:pt x="148" y="129"/>
                    <a:pt x="84" y="18"/>
                  </a:cubicBezTo>
                  <a:cubicBezTo>
                    <a:pt x="76" y="6"/>
                    <a:pt x="64" y="0"/>
                    <a:pt x="5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0" name="Google Shape;903;p35">
              <a:extLst>
                <a:ext uri="{FF2B5EF4-FFF2-40B4-BE49-F238E27FC236}">
                  <a16:creationId xmlns:a16="http://schemas.microsoft.com/office/drawing/2014/main" id="{0F22F644-6F00-717B-B910-CB021AE9F3F5}"/>
                </a:ext>
              </a:extLst>
            </p:cNvPr>
            <p:cNvSpPr/>
            <p:nvPr/>
          </p:nvSpPr>
          <p:spPr>
            <a:xfrm>
              <a:off x="6577872" y="1622266"/>
              <a:ext cx="20463" cy="25499"/>
            </a:xfrm>
            <a:custGeom>
              <a:avLst/>
              <a:gdLst/>
              <a:ahLst/>
              <a:cxnLst/>
              <a:rect l="l" t="t" r="r" b="b"/>
              <a:pathLst>
                <a:path w="386" h="481" extrusionOk="0">
                  <a:moveTo>
                    <a:pt x="340" y="0"/>
                  </a:moveTo>
                  <a:cubicBezTo>
                    <a:pt x="338" y="0"/>
                    <a:pt x="336" y="0"/>
                    <a:pt x="334" y="1"/>
                  </a:cubicBezTo>
                  <a:cubicBezTo>
                    <a:pt x="127" y="42"/>
                    <a:pt x="1" y="259"/>
                    <a:pt x="18" y="461"/>
                  </a:cubicBezTo>
                  <a:cubicBezTo>
                    <a:pt x="19" y="474"/>
                    <a:pt x="29" y="480"/>
                    <a:pt x="39" y="480"/>
                  </a:cubicBezTo>
                  <a:cubicBezTo>
                    <a:pt x="49" y="480"/>
                    <a:pt x="59" y="474"/>
                    <a:pt x="59" y="461"/>
                  </a:cubicBezTo>
                  <a:cubicBezTo>
                    <a:pt x="62" y="268"/>
                    <a:pt x="188" y="129"/>
                    <a:pt x="356" y="53"/>
                  </a:cubicBezTo>
                  <a:cubicBezTo>
                    <a:pt x="386" y="40"/>
                    <a:pt x="367" y="0"/>
                    <a:pt x="34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1" name="Google Shape;904;p35">
              <a:extLst>
                <a:ext uri="{FF2B5EF4-FFF2-40B4-BE49-F238E27FC236}">
                  <a16:creationId xmlns:a16="http://schemas.microsoft.com/office/drawing/2014/main" id="{92A6411C-2B4B-D0E4-84CC-F6C00B7F562F}"/>
                </a:ext>
              </a:extLst>
            </p:cNvPr>
            <p:cNvSpPr/>
            <p:nvPr/>
          </p:nvSpPr>
          <p:spPr>
            <a:xfrm>
              <a:off x="6576971" y="1842582"/>
              <a:ext cx="18872" cy="37692"/>
            </a:xfrm>
            <a:custGeom>
              <a:avLst/>
              <a:gdLst/>
              <a:ahLst/>
              <a:cxnLst/>
              <a:rect l="l" t="t" r="r" b="b"/>
              <a:pathLst>
                <a:path w="356" h="711" extrusionOk="0">
                  <a:moveTo>
                    <a:pt x="309" y="0"/>
                  </a:moveTo>
                  <a:cubicBezTo>
                    <a:pt x="297" y="0"/>
                    <a:pt x="286" y="7"/>
                    <a:pt x="282" y="22"/>
                  </a:cubicBezTo>
                  <a:cubicBezTo>
                    <a:pt x="219" y="253"/>
                    <a:pt x="170" y="459"/>
                    <a:pt x="20" y="653"/>
                  </a:cubicBezTo>
                  <a:cubicBezTo>
                    <a:pt x="1" y="679"/>
                    <a:pt x="29" y="710"/>
                    <a:pt x="55" y="710"/>
                  </a:cubicBezTo>
                  <a:cubicBezTo>
                    <a:pt x="64" y="710"/>
                    <a:pt x="72" y="707"/>
                    <a:pt x="79" y="698"/>
                  </a:cubicBezTo>
                  <a:cubicBezTo>
                    <a:pt x="224" y="516"/>
                    <a:pt x="356" y="271"/>
                    <a:pt x="341" y="30"/>
                  </a:cubicBezTo>
                  <a:cubicBezTo>
                    <a:pt x="339" y="12"/>
                    <a:pt x="324" y="0"/>
                    <a:pt x="30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2" name="Google Shape;905;p35">
              <a:extLst>
                <a:ext uri="{FF2B5EF4-FFF2-40B4-BE49-F238E27FC236}">
                  <a16:creationId xmlns:a16="http://schemas.microsoft.com/office/drawing/2014/main" id="{0BDDCA39-A261-D073-3664-343984F64C84}"/>
                </a:ext>
              </a:extLst>
            </p:cNvPr>
            <p:cNvSpPr/>
            <p:nvPr/>
          </p:nvSpPr>
          <p:spPr>
            <a:xfrm>
              <a:off x="6568966" y="1797735"/>
              <a:ext cx="20781" cy="23856"/>
            </a:xfrm>
            <a:custGeom>
              <a:avLst/>
              <a:gdLst/>
              <a:ahLst/>
              <a:cxnLst/>
              <a:rect l="l" t="t" r="r" b="b"/>
              <a:pathLst>
                <a:path w="392" h="450" extrusionOk="0">
                  <a:moveTo>
                    <a:pt x="54" y="0"/>
                  </a:moveTo>
                  <a:cubicBezTo>
                    <a:pt x="26" y="0"/>
                    <a:pt x="1" y="34"/>
                    <a:pt x="18" y="59"/>
                  </a:cubicBezTo>
                  <a:cubicBezTo>
                    <a:pt x="64" y="124"/>
                    <a:pt x="137" y="164"/>
                    <a:pt x="190" y="221"/>
                  </a:cubicBezTo>
                  <a:cubicBezTo>
                    <a:pt x="252" y="286"/>
                    <a:pt x="300" y="359"/>
                    <a:pt x="341" y="438"/>
                  </a:cubicBezTo>
                  <a:cubicBezTo>
                    <a:pt x="345" y="446"/>
                    <a:pt x="353" y="450"/>
                    <a:pt x="361" y="450"/>
                  </a:cubicBezTo>
                  <a:cubicBezTo>
                    <a:pt x="376" y="450"/>
                    <a:pt x="391" y="437"/>
                    <a:pt x="385" y="420"/>
                  </a:cubicBezTo>
                  <a:cubicBezTo>
                    <a:pt x="355" y="330"/>
                    <a:pt x="311" y="248"/>
                    <a:pt x="256" y="172"/>
                  </a:cubicBezTo>
                  <a:cubicBezTo>
                    <a:pt x="205" y="104"/>
                    <a:pt x="148" y="26"/>
                    <a:pt x="63" y="1"/>
                  </a:cubicBezTo>
                  <a:cubicBezTo>
                    <a:pt x="60" y="1"/>
                    <a:pt x="57" y="0"/>
                    <a:pt x="5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3" name="Google Shape;906;p35">
              <a:extLst>
                <a:ext uri="{FF2B5EF4-FFF2-40B4-BE49-F238E27FC236}">
                  <a16:creationId xmlns:a16="http://schemas.microsoft.com/office/drawing/2014/main" id="{12069917-6708-A5A6-0ED1-A76637B0E520}"/>
                </a:ext>
              </a:extLst>
            </p:cNvPr>
            <p:cNvSpPr/>
            <p:nvPr/>
          </p:nvSpPr>
          <p:spPr>
            <a:xfrm>
              <a:off x="6575539" y="1742867"/>
              <a:ext cx="12511" cy="34034"/>
            </a:xfrm>
            <a:custGeom>
              <a:avLst/>
              <a:gdLst/>
              <a:ahLst/>
              <a:cxnLst/>
              <a:rect l="l" t="t" r="r" b="b"/>
              <a:pathLst>
                <a:path w="236" h="642" extrusionOk="0">
                  <a:moveTo>
                    <a:pt x="186" y="0"/>
                  </a:moveTo>
                  <a:cubicBezTo>
                    <a:pt x="177" y="0"/>
                    <a:pt x="169" y="5"/>
                    <a:pt x="166" y="17"/>
                  </a:cubicBezTo>
                  <a:cubicBezTo>
                    <a:pt x="117" y="221"/>
                    <a:pt x="101" y="411"/>
                    <a:pt x="10" y="606"/>
                  </a:cubicBezTo>
                  <a:cubicBezTo>
                    <a:pt x="1" y="624"/>
                    <a:pt x="17" y="642"/>
                    <a:pt x="33" y="642"/>
                  </a:cubicBezTo>
                  <a:cubicBezTo>
                    <a:pt x="40" y="642"/>
                    <a:pt x="47" y="638"/>
                    <a:pt x="51" y="629"/>
                  </a:cubicBezTo>
                  <a:cubicBezTo>
                    <a:pt x="144" y="451"/>
                    <a:pt x="235" y="229"/>
                    <a:pt x="213" y="24"/>
                  </a:cubicBezTo>
                  <a:cubicBezTo>
                    <a:pt x="211" y="10"/>
                    <a:pt x="198" y="0"/>
                    <a:pt x="18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4" name="Google Shape;907;p35">
              <a:extLst>
                <a:ext uri="{FF2B5EF4-FFF2-40B4-BE49-F238E27FC236}">
                  <a16:creationId xmlns:a16="http://schemas.microsoft.com/office/drawing/2014/main" id="{0D44BF1D-3426-8083-AF9C-C2F21D15B573}"/>
                </a:ext>
              </a:extLst>
            </p:cNvPr>
            <p:cNvSpPr/>
            <p:nvPr/>
          </p:nvSpPr>
          <p:spPr>
            <a:xfrm>
              <a:off x="6576335" y="1676974"/>
              <a:ext cx="7899" cy="31542"/>
            </a:xfrm>
            <a:custGeom>
              <a:avLst/>
              <a:gdLst/>
              <a:ahLst/>
              <a:cxnLst/>
              <a:rect l="l" t="t" r="r" b="b"/>
              <a:pathLst>
                <a:path w="149" h="595" extrusionOk="0">
                  <a:moveTo>
                    <a:pt x="67" y="1"/>
                  </a:moveTo>
                  <a:cubicBezTo>
                    <a:pt x="58" y="1"/>
                    <a:pt x="49" y="6"/>
                    <a:pt x="46" y="18"/>
                  </a:cubicBezTo>
                  <a:cubicBezTo>
                    <a:pt x="0" y="193"/>
                    <a:pt x="48" y="408"/>
                    <a:pt x="97" y="578"/>
                  </a:cubicBezTo>
                  <a:cubicBezTo>
                    <a:pt x="101" y="589"/>
                    <a:pt x="110" y="594"/>
                    <a:pt x="119" y="594"/>
                  </a:cubicBezTo>
                  <a:cubicBezTo>
                    <a:pt x="134" y="594"/>
                    <a:pt x="149" y="582"/>
                    <a:pt x="144" y="564"/>
                  </a:cubicBezTo>
                  <a:cubicBezTo>
                    <a:pt x="121" y="471"/>
                    <a:pt x="105" y="377"/>
                    <a:pt x="98" y="281"/>
                  </a:cubicBezTo>
                  <a:cubicBezTo>
                    <a:pt x="93" y="195"/>
                    <a:pt x="103" y="110"/>
                    <a:pt x="94" y="24"/>
                  </a:cubicBezTo>
                  <a:cubicBezTo>
                    <a:pt x="92" y="10"/>
                    <a:pt x="79" y="1"/>
                    <a:pt x="67"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5" name="Google Shape;908;p35">
              <a:extLst>
                <a:ext uri="{FF2B5EF4-FFF2-40B4-BE49-F238E27FC236}">
                  <a16:creationId xmlns:a16="http://schemas.microsoft.com/office/drawing/2014/main" id="{01245E99-E71B-43C8-EB74-51E2E72B6C60}"/>
                </a:ext>
              </a:extLst>
            </p:cNvPr>
            <p:cNvSpPr/>
            <p:nvPr/>
          </p:nvSpPr>
          <p:spPr>
            <a:xfrm>
              <a:off x="6571033" y="1916269"/>
              <a:ext cx="8694" cy="32391"/>
            </a:xfrm>
            <a:custGeom>
              <a:avLst/>
              <a:gdLst/>
              <a:ahLst/>
              <a:cxnLst/>
              <a:rect l="l" t="t" r="r" b="b"/>
              <a:pathLst>
                <a:path w="164" h="611" extrusionOk="0">
                  <a:moveTo>
                    <a:pt x="124" y="0"/>
                  </a:moveTo>
                  <a:cubicBezTo>
                    <a:pt x="113" y="0"/>
                    <a:pt x="103" y="5"/>
                    <a:pt x="97" y="16"/>
                  </a:cubicBezTo>
                  <a:cubicBezTo>
                    <a:pt x="1" y="191"/>
                    <a:pt x="8" y="405"/>
                    <a:pt x="78" y="588"/>
                  </a:cubicBezTo>
                  <a:cubicBezTo>
                    <a:pt x="83" y="603"/>
                    <a:pt x="96" y="610"/>
                    <a:pt x="109" y="610"/>
                  </a:cubicBezTo>
                  <a:cubicBezTo>
                    <a:pt x="127" y="610"/>
                    <a:pt x="145" y="595"/>
                    <a:pt x="139" y="572"/>
                  </a:cubicBezTo>
                  <a:cubicBezTo>
                    <a:pt x="88" y="388"/>
                    <a:pt x="111" y="222"/>
                    <a:pt x="158" y="41"/>
                  </a:cubicBezTo>
                  <a:cubicBezTo>
                    <a:pt x="163" y="18"/>
                    <a:pt x="143" y="0"/>
                    <a:pt x="12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56" name="图片 1">
            <a:extLst>
              <a:ext uri="{FF2B5EF4-FFF2-40B4-BE49-F238E27FC236}">
                <a16:creationId xmlns:a16="http://schemas.microsoft.com/office/drawing/2014/main" id="{38B54D36-A718-5357-FEF5-D9DC58440947}"/>
              </a:ext>
            </a:extLst>
          </p:cNvPr>
          <p:cNvPicPr>
            <a:picLocks noChangeAspect="1"/>
          </p:cNvPicPr>
          <p:nvPr/>
        </p:nvPicPr>
        <p:blipFill>
          <a:blip r:embed="rId4" cstate="screen"/>
          <a:stretch>
            <a:fillRect/>
          </a:stretch>
        </p:blipFill>
        <p:spPr>
          <a:xfrm>
            <a:off x="1" y="-177164"/>
            <a:ext cx="4419600" cy="2610517"/>
          </a:xfrm>
          <a:prstGeom prst="rect">
            <a:avLst/>
          </a:prstGeom>
        </p:spPr>
      </p:pic>
      <p:pic>
        <p:nvPicPr>
          <p:cNvPr id="57" name="图片 3">
            <a:extLst>
              <a:ext uri="{FF2B5EF4-FFF2-40B4-BE49-F238E27FC236}">
                <a16:creationId xmlns:a16="http://schemas.microsoft.com/office/drawing/2014/main" id="{5607F3E7-B4E6-86A0-2DDF-C85B6DB10BD7}"/>
              </a:ext>
            </a:extLst>
          </p:cNvPr>
          <p:cNvPicPr>
            <a:picLocks noChangeAspect="1"/>
          </p:cNvPicPr>
          <p:nvPr/>
        </p:nvPicPr>
        <p:blipFill>
          <a:blip r:embed="rId5" cstate="screen"/>
          <a:stretch>
            <a:fillRect/>
          </a:stretch>
        </p:blipFill>
        <p:spPr>
          <a:xfrm>
            <a:off x="7318762" y="-320674"/>
            <a:ext cx="4873238" cy="2896898"/>
          </a:xfrm>
          <a:prstGeom prst="rect">
            <a:avLst/>
          </a:prstGeom>
        </p:spPr>
      </p:pic>
      <p:pic>
        <p:nvPicPr>
          <p:cNvPr id="58" name="图片 49">
            <a:extLst>
              <a:ext uri="{FF2B5EF4-FFF2-40B4-BE49-F238E27FC236}">
                <a16:creationId xmlns:a16="http://schemas.microsoft.com/office/drawing/2014/main" id="{CE51C6B4-9779-4319-2B87-447642A6D746}"/>
              </a:ext>
            </a:extLst>
          </p:cNvPr>
          <p:cNvPicPr>
            <a:picLocks noChangeAspect="1"/>
          </p:cNvPicPr>
          <p:nvPr/>
        </p:nvPicPr>
        <p:blipFill>
          <a:blip r:embed="rId6" cstate="screen"/>
          <a:stretch>
            <a:fillRect/>
          </a:stretch>
        </p:blipFill>
        <p:spPr>
          <a:xfrm>
            <a:off x="1021521" y="4634865"/>
            <a:ext cx="692237" cy="1520824"/>
          </a:xfrm>
          <a:prstGeom prst="rect">
            <a:avLst/>
          </a:prstGeom>
        </p:spPr>
      </p:pic>
      <p:pic>
        <p:nvPicPr>
          <p:cNvPr id="59" name="图片 50">
            <a:extLst>
              <a:ext uri="{FF2B5EF4-FFF2-40B4-BE49-F238E27FC236}">
                <a16:creationId xmlns:a16="http://schemas.microsoft.com/office/drawing/2014/main" id="{D08162EC-2CF2-1544-6B60-F81CA0D1DCBB}"/>
              </a:ext>
            </a:extLst>
          </p:cNvPr>
          <p:cNvPicPr>
            <a:picLocks noChangeAspect="1"/>
          </p:cNvPicPr>
          <p:nvPr/>
        </p:nvPicPr>
        <p:blipFill>
          <a:blip r:embed="rId7" cstate="screen"/>
          <a:stretch>
            <a:fillRect/>
          </a:stretch>
        </p:blipFill>
        <p:spPr>
          <a:xfrm>
            <a:off x="-85424" y="2996088"/>
            <a:ext cx="633413" cy="1785939"/>
          </a:xfrm>
          <a:prstGeom prst="rect">
            <a:avLst/>
          </a:prstGeom>
        </p:spPr>
      </p:pic>
      <p:pic>
        <p:nvPicPr>
          <p:cNvPr id="60" name="图片 51">
            <a:extLst>
              <a:ext uri="{FF2B5EF4-FFF2-40B4-BE49-F238E27FC236}">
                <a16:creationId xmlns:a16="http://schemas.microsoft.com/office/drawing/2014/main" id="{BF8A0C7A-6BAE-62D7-13F3-D5EBF72D3B67}"/>
              </a:ext>
            </a:extLst>
          </p:cNvPr>
          <p:cNvPicPr>
            <a:picLocks noChangeAspect="1"/>
          </p:cNvPicPr>
          <p:nvPr/>
        </p:nvPicPr>
        <p:blipFill>
          <a:blip r:embed="rId8"/>
          <a:stretch>
            <a:fillRect/>
          </a:stretch>
        </p:blipFill>
        <p:spPr>
          <a:xfrm>
            <a:off x="10307407" y="4342925"/>
            <a:ext cx="838200" cy="1323975"/>
          </a:xfrm>
          <a:prstGeom prst="rect">
            <a:avLst/>
          </a:prstGeom>
        </p:spPr>
      </p:pic>
      <p:pic>
        <p:nvPicPr>
          <p:cNvPr id="61" name="图片 52">
            <a:extLst>
              <a:ext uri="{FF2B5EF4-FFF2-40B4-BE49-F238E27FC236}">
                <a16:creationId xmlns:a16="http://schemas.microsoft.com/office/drawing/2014/main" id="{A437711E-F26C-3171-C838-7EBC2EB071D0}"/>
              </a:ext>
            </a:extLst>
          </p:cNvPr>
          <p:cNvPicPr>
            <a:picLocks noChangeAspect="1"/>
          </p:cNvPicPr>
          <p:nvPr/>
        </p:nvPicPr>
        <p:blipFill>
          <a:blip r:embed="rId9"/>
          <a:stretch>
            <a:fillRect/>
          </a:stretch>
        </p:blipFill>
        <p:spPr>
          <a:xfrm>
            <a:off x="9564209" y="4749324"/>
            <a:ext cx="419100" cy="657225"/>
          </a:xfrm>
          <a:prstGeom prst="rect">
            <a:avLst/>
          </a:prstGeom>
        </p:spPr>
      </p:pic>
      <p:sp>
        <p:nvSpPr>
          <p:cNvPr id="62" name="TextBox 61">
            <a:extLst>
              <a:ext uri="{FF2B5EF4-FFF2-40B4-BE49-F238E27FC236}">
                <a16:creationId xmlns:a16="http://schemas.microsoft.com/office/drawing/2014/main" id="{F11CD9E9-FF16-B4EA-57DD-FB33FA357527}"/>
              </a:ext>
            </a:extLst>
          </p:cNvPr>
          <p:cNvSpPr txBox="1"/>
          <p:nvPr/>
        </p:nvSpPr>
        <p:spPr>
          <a:xfrm>
            <a:off x="1752600" y="2171700"/>
            <a:ext cx="9172575" cy="3170099"/>
          </a:xfrm>
          <a:prstGeom prst="rect">
            <a:avLst/>
          </a:prstGeom>
          <a:noFill/>
        </p:spPr>
        <p:txBody>
          <a:bodyPr wrap="square" rtlCol="0">
            <a:spAutoFit/>
          </a:bodyPr>
          <a:lstStyle/>
          <a:p>
            <a:pPr lvl="0" algn="just"/>
            <a:r>
              <a:rPr lang="vi-VN" sz="4000" b="1" dirty="0">
                <a:solidFill>
                  <a:srgbClr val="FF0000"/>
                </a:solidFill>
                <a:latin typeface="Calibri" panose="020F0502020204030204" pitchFamily="34" charset="0"/>
                <a:cs typeface="Calibri" panose="020F0502020204030204" pitchFamily="34" charset="0"/>
              </a:rPr>
              <a:t>Ai cũng cần có những người bạn tốt để cùng trò chuyện, sẻ chia, giúp nhân lên niềm vui và làm vơi đi những nỗi buồn phiền trong cuộc sống. Vì vậy, mỗi người cần biết giữ gìn và duy trì tình bạn.</a:t>
            </a:r>
            <a:endParaRPr kumimoji="0" lang="en-US" sz="4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pic>
        <p:nvPicPr>
          <p:cNvPr id="65" name="Picture 64">
            <a:extLst>
              <a:ext uri="{FF2B5EF4-FFF2-40B4-BE49-F238E27FC236}">
                <a16:creationId xmlns:a16="http://schemas.microsoft.com/office/drawing/2014/main" id="{73D1542E-77A3-8160-92F6-385E5D01507A}"/>
              </a:ext>
            </a:extLst>
          </p:cNvPr>
          <p:cNvPicPr>
            <a:picLocks noChangeAspect="1"/>
          </p:cNvPicPr>
          <p:nvPr/>
        </p:nvPicPr>
        <p:blipFill>
          <a:blip r:embed="rId10"/>
          <a:stretch>
            <a:fillRect/>
          </a:stretch>
        </p:blipFill>
        <p:spPr>
          <a:xfrm>
            <a:off x="4427481" y="1382204"/>
            <a:ext cx="3871296" cy="1072989"/>
          </a:xfrm>
          <a:prstGeom prst="rect">
            <a:avLst/>
          </a:prstGeom>
        </p:spPr>
      </p:pic>
    </p:spTree>
    <p:extLst>
      <p:ext uri="{BB962C8B-B14F-4D97-AF65-F5344CB8AC3E}">
        <p14:creationId xmlns:p14="http://schemas.microsoft.com/office/powerpoint/2010/main" val="157016758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fade">
                                      <p:cBhvr>
                                        <p:cTn id="7" dur="1000"/>
                                        <p:tgtEl>
                                          <p:spTgt spid="65"/>
                                        </p:tgtEl>
                                      </p:cBhvr>
                                    </p:animEffect>
                                    <p:anim calcmode="lin" valueType="num">
                                      <p:cBhvr>
                                        <p:cTn id="8" dur="1000" fill="hold"/>
                                        <p:tgtEl>
                                          <p:spTgt spid="65"/>
                                        </p:tgtEl>
                                        <p:attrNameLst>
                                          <p:attrName>ppt_x</p:attrName>
                                        </p:attrNameLst>
                                      </p:cBhvr>
                                      <p:tavLst>
                                        <p:tav tm="0">
                                          <p:val>
                                            <p:strVal val="#ppt_x"/>
                                          </p:val>
                                        </p:tav>
                                        <p:tav tm="100000">
                                          <p:val>
                                            <p:strVal val="#ppt_x"/>
                                          </p:val>
                                        </p:tav>
                                      </p:tavLst>
                                    </p:anim>
                                    <p:anim calcmode="lin" valueType="num">
                                      <p:cBhvr>
                                        <p:cTn id="9" dur="1000" fill="hold"/>
                                        <p:tgtEl>
                                          <p:spTgt spid="6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2"/>
                                        </p:tgtEl>
                                        <p:attrNameLst>
                                          <p:attrName>style.visibility</p:attrName>
                                        </p:attrNameLst>
                                      </p:cBhvr>
                                      <p:to>
                                        <p:strVal val="visible"/>
                                      </p:to>
                                    </p:set>
                                    <p:animEffect transition="in" filter="fade">
                                      <p:cBhvr>
                                        <p:cTn id="12" dur="1000"/>
                                        <p:tgtEl>
                                          <p:spTgt spid="62"/>
                                        </p:tgtEl>
                                      </p:cBhvr>
                                    </p:animEffect>
                                    <p:anim calcmode="lin" valueType="num">
                                      <p:cBhvr>
                                        <p:cTn id="13" dur="1000" fill="hold"/>
                                        <p:tgtEl>
                                          <p:spTgt spid="62"/>
                                        </p:tgtEl>
                                        <p:attrNameLst>
                                          <p:attrName>ppt_x</p:attrName>
                                        </p:attrNameLst>
                                      </p:cBhvr>
                                      <p:tavLst>
                                        <p:tav tm="0">
                                          <p:val>
                                            <p:strVal val="#ppt_x"/>
                                          </p:val>
                                        </p:tav>
                                        <p:tav tm="100000">
                                          <p:val>
                                            <p:strVal val="#ppt_x"/>
                                          </p:val>
                                        </p:tav>
                                      </p:tavLst>
                                    </p:anim>
                                    <p:anim calcmode="lin" valueType="num">
                                      <p:cBhvr>
                                        <p:cTn id="14" dur="1000" fill="hold"/>
                                        <p:tgtEl>
                                          <p:spTgt spid="6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rotWithShape="1">
          <a:blip r:embed="rId3"/>
          <a:srcRect l="16051" t="13178"/>
          <a:stretch/>
        </p:blipFill>
        <p:spPr>
          <a:xfrm>
            <a:off x="-29029" y="1"/>
            <a:ext cx="1845836" cy="1524000"/>
          </a:xfrm>
          <a:prstGeom prst="rect">
            <a:avLst/>
          </a:prstGeom>
        </p:spPr>
      </p:pic>
      <p:sp>
        <p:nvSpPr>
          <p:cNvPr id="2" name="TextBox 1">
            <a:extLst>
              <a:ext uri="{FF2B5EF4-FFF2-40B4-BE49-F238E27FC236}">
                <a16:creationId xmlns:a16="http://schemas.microsoft.com/office/drawing/2014/main" id="{73D4FF85-5537-7F5F-5322-C4CD7B92AE8D}"/>
              </a:ext>
            </a:extLst>
          </p:cNvPr>
          <p:cNvSpPr txBox="1"/>
          <p:nvPr/>
        </p:nvSpPr>
        <p:spPr>
          <a:xfrm>
            <a:off x="1541123" y="2332233"/>
            <a:ext cx="9061806" cy="2585323"/>
          </a:xfrm>
          <a:prstGeom prst="rect">
            <a:avLst/>
          </a:prstGeom>
          <a:noFill/>
        </p:spPr>
        <p:txBody>
          <a:bodyPr wrap="square" rtlCol="0">
            <a:spAutoFit/>
          </a:bodyPr>
          <a:lstStyle/>
          <a:p>
            <a:pPr lvl="0" algn="ctr"/>
            <a:r>
              <a:rPr lang="vi-VN" sz="5400" b="1" dirty="0">
                <a:solidFill>
                  <a:srgbClr val="002060"/>
                </a:solidFill>
                <a:latin typeface="Calibri" panose="020F0502020204030204" pitchFamily="34" charset="0"/>
                <a:ea typeface="Calibri" panose="020F0502020204030204" pitchFamily="34" charset="0"/>
                <a:cs typeface="Calibri" panose="020F0502020204030204" pitchFamily="34" charset="0"/>
              </a:rPr>
              <a:t>Hoạt động 2: Tìm hiểu được cách đơn giản để duy trì quan hệ bạn bè.</a:t>
            </a:r>
            <a:endParaRPr kumimoji="0" lang="en-US" sz="54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pic>
        <p:nvPicPr>
          <p:cNvPr id="5" name="Picture 4" descr="A group of people posing for the camera&#10;&#10;Description automatically generated with medium confidence">
            <a:extLst>
              <a:ext uri="{FF2B5EF4-FFF2-40B4-BE49-F238E27FC236}">
                <a16:creationId xmlns:a16="http://schemas.microsoft.com/office/drawing/2014/main" id="{EFA91F38-BC2A-2BA4-9414-208432D7F0C8}"/>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8246" b="91754" l="8598" r="95589">
                        <a14:foregroundMark x1="17393" y1="8246" x2="21242" y2="10348"/>
                        <a14:foregroundMark x1="43720" y1="8812" x2="43720" y2="8812"/>
                        <a14:foregroundMark x1="8626" y1="36176" x2="13543" y2="38601"/>
                        <a14:foregroundMark x1="87216" y1="39572" x2="91739" y2="35610"/>
                        <a14:foregroundMark x1="93818" y1="31205" x2="92133" y2="36015"/>
                        <a14:foregroundMark x1="90840" y1="30800" x2="91037" y2="32053"/>
                        <a14:foregroundMark x1="95083" y1="32336" x2="95392" y2="32336"/>
                        <a14:foregroundMark x1="95280" y1="35166" x2="95589" y2="35166"/>
                        <a14:foregroundMark x1="19078" y1="91188" x2="50014" y2="91754"/>
                        <a14:foregroundMark x1="50014" y1="91754" x2="65243" y2="91633"/>
                        <a14:foregroundMark x1="65243" y1="91633" x2="76960" y2="91916"/>
                        <a14:foregroundMark x1="76960" y1="91916" x2="82242" y2="91754"/>
                        <a14:foregroundMark x1="82242" y1="91754" x2="83759" y2="91754"/>
                        <a14:foregroundMark x1="9216" y1="76152" x2="13150" y2="76597"/>
                        <a14:foregroundMark x1="90643" y1="77041" x2="88845" y2="85206"/>
                        <a14:foregroundMark x1="88845" y1="85206" x2="87103" y2="87955"/>
                        <a14:foregroundMark x1="36415" y1="28496" x2="40573" y2="29628"/>
                        <a14:foregroundMark x1="63922" y1="25101" x2="59595" y2="30800"/>
                      </a14:backgroundRemoval>
                    </a14:imgEffect>
                  </a14:imgLayer>
                </a14:imgProps>
              </a:ext>
              <a:ext uri="{28A0092B-C50C-407E-A947-70E740481C1C}">
                <a14:useLocalDpi xmlns:a14="http://schemas.microsoft.com/office/drawing/2010/main" val="0"/>
              </a:ext>
            </a:extLst>
          </a:blip>
          <a:stretch>
            <a:fillRect/>
          </a:stretch>
        </p:blipFill>
        <p:spPr>
          <a:xfrm>
            <a:off x="8560916" y="4456485"/>
            <a:ext cx="3823190" cy="2657615"/>
          </a:xfrm>
          <a:prstGeom prst="rect">
            <a:avLst/>
          </a:prstGeom>
        </p:spPr>
      </p:pic>
    </p:spTree>
    <p:extLst>
      <p:ext uri="{BB962C8B-B14F-4D97-AF65-F5344CB8AC3E}">
        <p14:creationId xmlns:p14="http://schemas.microsoft.com/office/powerpoint/2010/main" val="125406909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
                                            <p:txEl>
                                              <p:pRg st="0" end="0"/>
                                            </p:txEl>
                                          </p:spTgt>
                                        </p:tgtEl>
                                        <p:attrNameLst>
                                          <p:attrName>style.visibility</p:attrName>
                                        </p:attrNameLst>
                                      </p:cBhvr>
                                      <p:to>
                                        <p:strVal val="visible"/>
                                      </p:to>
                                    </p:set>
                                    <p:animEffect transition="in" filter="barn(inVertical)">
                                      <p:cBhvr>
                                        <p:cTn id="14"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2FDA14E-8DFC-9042-AC89-1100860BC24F}"/>
              </a:ext>
            </a:extLst>
          </p:cNvPr>
          <p:cNvSpPr txBox="1"/>
          <p:nvPr/>
        </p:nvSpPr>
        <p:spPr>
          <a:xfrm>
            <a:off x="1253447" y="595901"/>
            <a:ext cx="9257016" cy="1077218"/>
          </a:xfrm>
          <a:prstGeom prst="rect">
            <a:avLst/>
          </a:prstGeom>
          <a:noFill/>
        </p:spPr>
        <p:txBody>
          <a:bodyPr wrap="square" rtlCol="0">
            <a:spAutoFit/>
          </a:bodyPr>
          <a:lstStyle/>
          <a:p>
            <a:pPr lvl="0" algn="ctr"/>
            <a:r>
              <a:rPr lang="vi-VN" sz="3200" b="1" dirty="0">
                <a:solidFill>
                  <a:srgbClr val="002060"/>
                </a:solidFill>
                <a:latin typeface="Cambria" panose="02040503050406030204" pitchFamily="18" charset="0"/>
                <a:ea typeface="Cambria" panose="02040503050406030204" pitchFamily="18" charset="0"/>
              </a:rPr>
              <a:t>Đọc các cách để duy trì quan hệ bạn bè dưới đây và trả lời câu hỏi:</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id="{5F34FC20-4EF1-EA93-BDB9-B680A8CCC2DD}"/>
              </a:ext>
            </a:extLst>
          </p:cNvPr>
          <p:cNvPicPr>
            <a:picLocks noChangeAspect="1"/>
          </p:cNvPicPr>
          <p:nvPr/>
        </p:nvPicPr>
        <p:blipFill>
          <a:blip r:embed="rId2"/>
          <a:stretch>
            <a:fillRect/>
          </a:stretch>
        </p:blipFill>
        <p:spPr>
          <a:xfrm>
            <a:off x="851338" y="1610092"/>
            <a:ext cx="10562896" cy="4557751"/>
          </a:xfrm>
          <a:prstGeom prst="rect">
            <a:avLst/>
          </a:prstGeom>
        </p:spPr>
      </p:pic>
    </p:spTree>
    <p:extLst>
      <p:ext uri="{BB962C8B-B14F-4D97-AF65-F5344CB8AC3E}">
        <p14:creationId xmlns:p14="http://schemas.microsoft.com/office/powerpoint/2010/main" val="20892510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49A139A-3317-FE99-16CD-99EAF0EA252E}"/>
              </a:ext>
            </a:extLst>
          </p:cNvPr>
          <p:cNvPicPr>
            <a:picLocks noChangeAspect="1"/>
          </p:cNvPicPr>
          <p:nvPr/>
        </p:nvPicPr>
        <p:blipFill>
          <a:blip r:embed="rId2"/>
          <a:stretch>
            <a:fillRect/>
          </a:stretch>
        </p:blipFill>
        <p:spPr>
          <a:xfrm>
            <a:off x="4058292" y="2152182"/>
            <a:ext cx="4140485" cy="3724637"/>
          </a:xfrm>
          <a:prstGeom prst="rect">
            <a:avLst/>
          </a:prstGeom>
        </p:spPr>
      </p:pic>
      <p:sp>
        <p:nvSpPr>
          <p:cNvPr id="4" name="Rectangle: Rounded Corners 3">
            <a:extLst>
              <a:ext uri="{FF2B5EF4-FFF2-40B4-BE49-F238E27FC236}">
                <a16:creationId xmlns:a16="http://schemas.microsoft.com/office/drawing/2014/main" id="{E4BC3C90-FEB5-94C6-5E03-2DD96B709306}"/>
              </a:ext>
            </a:extLst>
          </p:cNvPr>
          <p:cNvSpPr/>
          <p:nvPr/>
        </p:nvSpPr>
        <p:spPr>
          <a:xfrm>
            <a:off x="1150705" y="636998"/>
            <a:ext cx="9822095" cy="1191802"/>
          </a:xfrm>
          <a:prstGeom prst="round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1" u="none" strike="noStrike" kern="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sym typeface="Arial"/>
              </a:rPr>
              <a:t>Em sẽ chọn từ khóa nào để tạo thành bông hoa tình bạn?</a:t>
            </a:r>
            <a:endParaRPr kumimoji="0" lang="en-US" sz="4000" b="0" i="1" u="none" strike="noStrike" kern="0" cap="none" spc="0" normalizeH="0" baseline="0" noProof="0" dirty="0">
              <a:ln>
                <a:noFill/>
              </a:ln>
              <a:solidFill>
                <a:srgbClr val="00B050"/>
              </a:solidFill>
              <a:effectLst/>
              <a:uLnTx/>
              <a:uFillTx/>
              <a:latin typeface="Calibri" panose="020F0502020204030204" pitchFamily="34" charset="0"/>
              <a:cs typeface="Calibri" panose="020F0502020204030204" pitchFamily="34" charset="0"/>
              <a:sym typeface="Arial"/>
            </a:endParaRPr>
          </a:p>
        </p:txBody>
      </p:sp>
      <p:sp>
        <p:nvSpPr>
          <p:cNvPr id="5" name="Rectangle: Rounded Corners 4">
            <a:extLst>
              <a:ext uri="{FF2B5EF4-FFF2-40B4-BE49-F238E27FC236}">
                <a16:creationId xmlns:a16="http://schemas.microsoft.com/office/drawing/2014/main" id="{CB58F552-78F7-E69D-B759-4A11ED840617}"/>
              </a:ext>
            </a:extLst>
          </p:cNvPr>
          <p:cNvSpPr/>
          <p:nvPr/>
        </p:nvSpPr>
        <p:spPr>
          <a:xfrm>
            <a:off x="6695751" y="4268936"/>
            <a:ext cx="1164232" cy="693483"/>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i="1" dirty="0">
                <a:latin typeface="Calibri" panose="020F0502020204030204" pitchFamily="34" charset="0"/>
                <a:cs typeface="Calibri" panose="020F0502020204030204" pitchFamily="34" charset="0"/>
              </a:rPr>
              <a:t>2. Chia </a:t>
            </a:r>
            <a:r>
              <a:rPr lang="en-US" sz="2000" i="1" dirty="0" err="1">
                <a:latin typeface="Calibri" panose="020F0502020204030204" pitchFamily="34" charset="0"/>
                <a:cs typeface="Calibri" panose="020F0502020204030204" pitchFamily="34" charset="0"/>
              </a:rPr>
              <a:t>sẻ</a:t>
            </a:r>
            <a:endParaRPr lang="en-US" sz="2000" i="1" dirty="0">
              <a:latin typeface="Calibri" panose="020F0502020204030204" pitchFamily="34" charset="0"/>
              <a:cs typeface="Calibri" panose="020F0502020204030204" pitchFamily="34" charset="0"/>
            </a:endParaRPr>
          </a:p>
        </p:txBody>
      </p:sp>
      <p:sp>
        <p:nvSpPr>
          <p:cNvPr id="6" name="Rectangle: Rounded Corners 5">
            <a:extLst>
              <a:ext uri="{FF2B5EF4-FFF2-40B4-BE49-F238E27FC236}">
                <a16:creationId xmlns:a16="http://schemas.microsoft.com/office/drawing/2014/main" id="{542EF6F8-97B2-94EA-61FE-EC13FA27596B}"/>
              </a:ext>
            </a:extLst>
          </p:cNvPr>
          <p:cNvSpPr/>
          <p:nvPr/>
        </p:nvSpPr>
        <p:spPr>
          <a:xfrm>
            <a:off x="5277918" y="4803191"/>
            <a:ext cx="1164232" cy="693483"/>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i="1" dirty="0">
                <a:latin typeface="Calibri" panose="020F0502020204030204" pitchFamily="34" charset="0"/>
                <a:cs typeface="Calibri" panose="020F0502020204030204" pitchFamily="34" charset="0"/>
              </a:rPr>
              <a:t>3. </a:t>
            </a:r>
            <a:r>
              <a:rPr lang="en-US" sz="2000" i="1" dirty="0" err="1">
                <a:latin typeface="Calibri" panose="020F0502020204030204" pitchFamily="34" charset="0"/>
                <a:cs typeface="Calibri" panose="020F0502020204030204" pitchFamily="34" charset="0"/>
              </a:rPr>
              <a:t>Giúp</a:t>
            </a:r>
            <a:r>
              <a:rPr lang="en-US" sz="2000" i="1" dirty="0">
                <a:latin typeface="Calibri" panose="020F0502020204030204" pitchFamily="34" charset="0"/>
                <a:cs typeface="Calibri" panose="020F0502020204030204" pitchFamily="34" charset="0"/>
              </a:rPr>
              <a:t> </a:t>
            </a:r>
            <a:r>
              <a:rPr lang="en-US" sz="2000" i="1" dirty="0" err="1">
                <a:latin typeface="Calibri" panose="020F0502020204030204" pitchFamily="34" charset="0"/>
                <a:cs typeface="Calibri" panose="020F0502020204030204" pitchFamily="34" charset="0"/>
              </a:rPr>
              <a:t>đỡ</a:t>
            </a:r>
            <a:endParaRPr lang="en-US" sz="2000" i="1" dirty="0">
              <a:latin typeface="Calibri" panose="020F0502020204030204" pitchFamily="34" charset="0"/>
              <a:cs typeface="Calibri" panose="020F0502020204030204" pitchFamily="34" charset="0"/>
            </a:endParaRPr>
          </a:p>
        </p:txBody>
      </p:sp>
      <p:sp>
        <p:nvSpPr>
          <p:cNvPr id="7" name="Rectangle: Rounded Corners 6">
            <a:extLst>
              <a:ext uri="{FF2B5EF4-FFF2-40B4-BE49-F238E27FC236}">
                <a16:creationId xmlns:a16="http://schemas.microsoft.com/office/drawing/2014/main" id="{4A454F42-771D-06F0-3A11-5C096B51BF92}"/>
              </a:ext>
            </a:extLst>
          </p:cNvPr>
          <p:cNvSpPr/>
          <p:nvPr/>
        </p:nvSpPr>
        <p:spPr>
          <a:xfrm>
            <a:off x="4242430" y="3693582"/>
            <a:ext cx="1151502" cy="693483"/>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i="1" dirty="0">
                <a:latin typeface="Calibri" panose="020F0502020204030204" pitchFamily="34" charset="0"/>
                <a:cs typeface="Calibri" panose="020F0502020204030204" pitchFamily="34" charset="0"/>
              </a:rPr>
              <a:t>4. </a:t>
            </a:r>
            <a:r>
              <a:rPr lang="en-US" sz="2000" i="1" dirty="0" err="1">
                <a:latin typeface="Calibri" panose="020F0502020204030204" pitchFamily="34" charset="0"/>
                <a:cs typeface="Calibri" panose="020F0502020204030204" pitchFamily="34" charset="0"/>
              </a:rPr>
              <a:t>Động</a:t>
            </a:r>
            <a:r>
              <a:rPr lang="en-US" sz="2000" i="1" dirty="0">
                <a:latin typeface="Calibri" panose="020F0502020204030204" pitchFamily="34" charset="0"/>
                <a:cs typeface="Calibri" panose="020F0502020204030204" pitchFamily="34" charset="0"/>
              </a:rPr>
              <a:t> </a:t>
            </a:r>
            <a:r>
              <a:rPr lang="en-US" sz="2000" i="1" dirty="0" err="1">
                <a:latin typeface="Calibri" panose="020F0502020204030204" pitchFamily="34" charset="0"/>
                <a:cs typeface="Calibri" panose="020F0502020204030204" pitchFamily="34" charset="0"/>
              </a:rPr>
              <a:t>viên</a:t>
            </a:r>
            <a:endParaRPr lang="en-US" sz="2000" i="1" dirty="0">
              <a:latin typeface="Calibri" panose="020F0502020204030204" pitchFamily="34" charset="0"/>
              <a:cs typeface="Calibri" panose="020F0502020204030204" pitchFamily="34" charset="0"/>
            </a:endParaRPr>
          </a:p>
        </p:txBody>
      </p:sp>
      <p:sp>
        <p:nvSpPr>
          <p:cNvPr id="8" name="Rectangle: Rounded Corners 7">
            <a:extLst>
              <a:ext uri="{FF2B5EF4-FFF2-40B4-BE49-F238E27FC236}">
                <a16:creationId xmlns:a16="http://schemas.microsoft.com/office/drawing/2014/main" id="{96FE332C-1F35-C2FA-216E-2DA9D19FF9E7}"/>
              </a:ext>
            </a:extLst>
          </p:cNvPr>
          <p:cNvSpPr/>
          <p:nvPr/>
        </p:nvSpPr>
        <p:spPr>
          <a:xfrm>
            <a:off x="5053192" y="2501779"/>
            <a:ext cx="1131851" cy="693483"/>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i="1" dirty="0">
                <a:latin typeface="Calibri" panose="020F0502020204030204" pitchFamily="34" charset="0"/>
                <a:cs typeface="Calibri" panose="020F0502020204030204" pitchFamily="34" charset="0"/>
              </a:rPr>
              <a:t>5. </a:t>
            </a:r>
            <a:r>
              <a:rPr lang="en-US" sz="2000" i="1" dirty="0" err="1">
                <a:latin typeface="Calibri" panose="020F0502020204030204" pitchFamily="34" charset="0"/>
                <a:cs typeface="Calibri" panose="020F0502020204030204" pitchFamily="34" charset="0"/>
              </a:rPr>
              <a:t>Khích</a:t>
            </a:r>
            <a:r>
              <a:rPr lang="en-US" sz="2000" i="1" dirty="0">
                <a:latin typeface="Calibri" panose="020F0502020204030204" pitchFamily="34" charset="0"/>
                <a:cs typeface="Calibri" panose="020F0502020204030204" pitchFamily="34" charset="0"/>
              </a:rPr>
              <a:t> </a:t>
            </a:r>
            <a:r>
              <a:rPr lang="en-US" sz="2000" i="1" dirty="0" err="1">
                <a:latin typeface="Calibri" panose="020F0502020204030204" pitchFamily="34" charset="0"/>
                <a:cs typeface="Calibri" panose="020F0502020204030204" pitchFamily="34" charset="0"/>
              </a:rPr>
              <a:t>lệ</a:t>
            </a:r>
            <a:endParaRPr lang="en-US" sz="2000" i="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56263172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wipe(down)">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wipe(down)">
                                      <p:cBhvr>
                                        <p:cTn id="17" dur="500"/>
                                        <p:tgtEl>
                                          <p:spTgt spid="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7">
                                            <p:txEl>
                                              <p:pRg st="0" end="0"/>
                                            </p:txEl>
                                          </p:spTgt>
                                        </p:tgtEl>
                                        <p:attrNameLst>
                                          <p:attrName>style.visibility</p:attrName>
                                        </p:attrNameLst>
                                      </p:cBhvr>
                                      <p:to>
                                        <p:strVal val="visible"/>
                                      </p:to>
                                    </p:set>
                                    <p:animEffect transition="in" filter="wipe(down)">
                                      <p:cBhvr>
                                        <p:cTn id="22" dur="500"/>
                                        <p:tgtEl>
                                          <p:spTgt spid="7">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8">
                                            <p:txEl>
                                              <p:pRg st="0" end="0"/>
                                            </p:txEl>
                                          </p:spTgt>
                                        </p:tgtEl>
                                        <p:attrNameLst>
                                          <p:attrName>style.visibility</p:attrName>
                                        </p:attrNameLst>
                                      </p:cBhvr>
                                      <p:to>
                                        <p:strVal val="visible"/>
                                      </p:to>
                                    </p:set>
                                    <p:animEffect transition="in" filter="wipe(down)">
                                      <p:cBhvr>
                                        <p:cTn id="27"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E4BC3C90-FEB5-94C6-5E03-2DD96B709306}"/>
              </a:ext>
            </a:extLst>
          </p:cNvPr>
          <p:cNvSpPr/>
          <p:nvPr/>
        </p:nvSpPr>
        <p:spPr>
          <a:xfrm>
            <a:off x="1232898" y="616450"/>
            <a:ext cx="9822095" cy="1356189"/>
          </a:xfrm>
          <a:prstGeom prst="round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4000" b="1" i="1" kern="0" dirty="0">
                <a:solidFill>
                  <a:srgbClr val="FF0000"/>
                </a:solidFill>
                <a:latin typeface="Calibri" panose="020F0502020204030204" pitchFamily="34" charset="0"/>
                <a:cs typeface="Calibri" panose="020F0502020204030204" pitchFamily="34" charset="0"/>
                <a:sym typeface="Arial"/>
              </a:rPr>
              <a:t>Theo em, còn những cách nào khác để duy trì quan hệ bạn bè?</a:t>
            </a:r>
            <a:endParaRPr kumimoji="0" lang="en-US" sz="4000" b="0" i="1" u="none" strike="noStrike" kern="0" cap="none" spc="0" normalizeH="0" baseline="0" noProof="0" dirty="0">
              <a:ln>
                <a:noFill/>
              </a:ln>
              <a:solidFill>
                <a:srgbClr val="00B050"/>
              </a:solidFill>
              <a:effectLst/>
              <a:uLnTx/>
              <a:uFillTx/>
              <a:latin typeface="Calibri" panose="020F0502020204030204" pitchFamily="34" charset="0"/>
              <a:cs typeface="Calibri" panose="020F0502020204030204" pitchFamily="34" charset="0"/>
              <a:sym typeface="Arial"/>
            </a:endParaRPr>
          </a:p>
        </p:txBody>
      </p:sp>
      <p:pic>
        <p:nvPicPr>
          <p:cNvPr id="2" name="Picture 1" descr="A picture containing clipart&#10;&#10;Description automatically generated">
            <a:extLst>
              <a:ext uri="{FF2B5EF4-FFF2-40B4-BE49-F238E27FC236}">
                <a16:creationId xmlns:a16="http://schemas.microsoft.com/office/drawing/2014/main" id="{186B0C05-FA8D-23C4-4687-8BD4E4A19DAA}"/>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8084" b="89976" l="9994" r="89942">
                        <a14:foregroundMark x1="54625" y1="9135" x2="54625" y2="9135"/>
                        <a14:foregroundMark x1="48027" y1="8084" x2="48027" y2="8084"/>
                      </a14:backgroundRemoval>
                    </a14:imgEffect>
                  </a14:imgLayer>
                </a14:imgProps>
              </a:ext>
              <a:ext uri="{28A0092B-C50C-407E-A947-70E740481C1C}">
                <a14:useLocalDpi xmlns:a14="http://schemas.microsoft.com/office/drawing/2010/main" val="0"/>
              </a:ext>
            </a:extLst>
          </a:blip>
          <a:stretch>
            <a:fillRect/>
          </a:stretch>
        </p:blipFill>
        <p:spPr>
          <a:xfrm>
            <a:off x="0" y="3226084"/>
            <a:ext cx="3984181" cy="3187345"/>
          </a:xfrm>
          <a:prstGeom prst="rect">
            <a:avLst/>
          </a:prstGeom>
        </p:spPr>
      </p:pic>
      <p:sp>
        <p:nvSpPr>
          <p:cNvPr id="9" name="TextBox 8">
            <a:extLst>
              <a:ext uri="{FF2B5EF4-FFF2-40B4-BE49-F238E27FC236}">
                <a16:creationId xmlns:a16="http://schemas.microsoft.com/office/drawing/2014/main" id="{9AD029C0-C39B-DE10-9D39-EF7DB7041E09}"/>
              </a:ext>
            </a:extLst>
          </p:cNvPr>
          <p:cNvSpPr txBox="1"/>
          <p:nvPr/>
        </p:nvSpPr>
        <p:spPr>
          <a:xfrm>
            <a:off x="3215811" y="2332234"/>
            <a:ext cx="8291245" cy="3539430"/>
          </a:xfrm>
          <a:prstGeom prst="rect">
            <a:avLst/>
          </a:prstGeom>
          <a:noFill/>
        </p:spPr>
        <p:txBody>
          <a:bodyPr wrap="square" rtlCol="0">
            <a:spAutoFit/>
          </a:bodyPr>
          <a:lstStyle/>
          <a:p>
            <a:pPr marL="457200" indent="-457200">
              <a:buFont typeface="Arial" panose="020B0604020202020204" pitchFamily="34" charset="0"/>
              <a:buChar char="•"/>
            </a:pPr>
            <a:r>
              <a:rPr lang="en-US" sz="3200" dirty="0" err="1">
                <a:latin typeface="Cambria" panose="02040503050406030204" pitchFamily="18" charset="0"/>
                <a:ea typeface="Cambria" panose="02040503050406030204" pitchFamily="18" charset="0"/>
              </a:rPr>
              <a:t>Cần</a:t>
            </a:r>
            <a:r>
              <a:rPr lang="en-US" sz="3200" dirty="0">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tôn</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trọng</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bạn</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kể</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cả</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khi</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bạn</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có</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những</a:t>
            </a:r>
            <a:r>
              <a:rPr lang="vi-VN" sz="3200" dirty="0">
                <a:latin typeface="Cambria" panose="02040503050406030204" pitchFamily="18" charset="0"/>
                <a:ea typeface="Cambria" panose="02040503050406030204" pitchFamily="18" charset="0"/>
              </a:rPr>
              <a:t> điều</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khác</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biệt</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với</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mình</a:t>
            </a:r>
            <a:r>
              <a:rPr lang="vi-VN" sz="3200" dirty="0">
                <a:latin typeface="Cambria" panose="02040503050406030204" pitchFamily="18" charset="0"/>
                <a:ea typeface="Cambria" panose="02040503050406030204" pitchFamily="18" charset="0"/>
              </a:rPr>
              <a:t>.</a:t>
            </a:r>
            <a:endParaRPr lang="en-US" sz="3200" dirty="0">
              <a:effectLst/>
              <a:latin typeface="Cambria" panose="02040503050406030204" pitchFamily="18" charset="0"/>
              <a:ea typeface="Cambria" panose="02040503050406030204" pitchFamily="18" charset="0"/>
            </a:endParaRPr>
          </a:p>
          <a:p>
            <a:pPr marL="457200" indent="-457200">
              <a:buFont typeface="Arial" panose="020B0604020202020204" pitchFamily="34" charset="0"/>
              <a:buChar char="•"/>
            </a:pPr>
            <a:r>
              <a:rPr lang="en-US" sz="3200" dirty="0" err="1">
                <a:latin typeface="Cambria" panose="02040503050406030204" pitchFamily="18" charset="0"/>
                <a:ea typeface="Cambria" panose="02040503050406030204" pitchFamily="18" charset="0"/>
              </a:rPr>
              <a:t>L</a:t>
            </a:r>
            <a:r>
              <a:rPr lang="en-US" sz="3200" dirty="0" err="1">
                <a:effectLst/>
                <a:latin typeface="Cambria" panose="02040503050406030204" pitchFamily="18" charset="0"/>
                <a:ea typeface="Cambria" panose="02040503050406030204" pitchFamily="18" charset="0"/>
              </a:rPr>
              <a:t>uôn</a:t>
            </a:r>
            <a:r>
              <a:rPr lang="en-US" sz="3200" dirty="0">
                <a:effectLst/>
                <a:latin typeface="Cambria" panose="02040503050406030204" pitchFamily="18" charset="0"/>
                <a:ea typeface="Cambria" panose="02040503050406030204" pitchFamily="18" charset="0"/>
              </a:rPr>
              <a:t> chia </a:t>
            </a:r>
            <a:r>
              <a:rPr lang="en-US" sz="3200" dirty="0" err="1">
                <a:effectLst/>
                <a:latin typeface="Cambria" panose="02040503050406030204" pitchFamily="18" charset="0"/>
                <a:ea typeface="Cambria" panose="02040503050406030204" pitchFamily="18" charset="0"/>
              </a:rPr>
              <a:t>sẻ</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nềm</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vui</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nỗi</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buồn</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cùng</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bạn</a:t>
            </a:r>
            <a:r>
              <a:rPr lang="vi-VN" sz="3200" dirty="0">
                <a:latin typeface="Cambria" panose="02040503050406030204" pitchFamily="18" charset="0"/>
                <a:ea typeface="Cambria" panose="02040503050406030204" pitchFamily="18" charset="0"/>
              </a:rPr>
              <a:t>.</a:t>
            </a:r>
            <a:endParaRPr lang="en-US" sz="3200" dirty="0">
              <a:effectLst/>
              <a:latin typeface="Cambria" panose="02040503050406030204" pitchFamily="18" charset="0"/>
              <a:ea typeface="Cambria" panose="02040503050406030204" pitchFamily="18" charset="0"/>
            </a:endParaRPr>
          </a:p>
          <a:p>
            <a:pPr marL="457200" indent="-457200">
              <a:buFont typeface="Arial" panose="020B0604020202020204" pitchFamily="34" charset="0"/>
              <a:buChar char="•"/>
            </a:pPr>
            <a:r>
              <a:rPr lang="en-US" sz="3200" dirty="0" err="1">
                <a:latin typeface="Cambria" panose="02040503050406030204" pitchFamily="18" charset="0"/>
                <a:ea typeface="Cambria" panose="02040503050406030204" pitchFamily="18" charset="0"/>
              </a:rPr>
              <a:t>S</a:t>
            </a:r>
            <a:r>
              <a:rPr lang="en-US" sz="3200" dirty="0" err="1">
                <a:effectLst/>
                <a:latin typeface="Cambria" panose="02040503050406030204" pitchFamily="18" charset="0"/>
                <a:ea typeface="Cambria" panose="02040503050406030204" pitchFamily="18" charset="0"/>
              </a:rPr>
              <a:t>ẵn</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sàng</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giúp</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đỡ</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bạn</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khi</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bạn</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gặp</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khó</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khăn</a:t>
            </a:r>
            <a:r>
              <a:rPr lang="vi-VN" sz="3200" dirty="0">
                <a:latin typeface="Cambria" panose="02040503050406030204" pitchFamily="18" charset="0"/>
                <a:ea typeface="Cambria" panose="02040503050406030204" pitchFamily="18" charset="0"/>
              </a:rPr>
              <a:t>.</a:t>
            </a:r>
            <a:endParaRPr lang="en-US" sz="3200" dirty="0">
              <a:effectLst/>
              <a:latin typeface="Cambria" panose="02040503050406030204" pitchFamily="18" charset="0"/>
              <a:ea typeface="Cambria" panose="02040503050406030204" pitchFamily="18" charset="0"/>
            </a:endParaRPr>
          </a:p>
          <a:p>
            <a:pPr marL="457200" indent="-457200">
              <a:buFont typeface="Arial" panose="020B0604020202020204" pitchFamily="34" charset="0"/>
              <a:buChar char="•"/>
            </a:pPr>
            <a:r>
              <a:rPr lang="en-US" sz="3200" dirty="0" err="1">
                <a:effectLst/>
                <a:latin typeface="Cambria" panose="02040503050406030204" pitchFamily="18" charset="0"/>
                <a:ea typeface="Cambria" panose="02040503050406030204" pitchFamily="18" charset="0"/>
              </a:rPr>
              <a:t>Động</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viên</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khích</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lệ</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để</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bạn</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không</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ngừng</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cố</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gắng</a:t>
            </a:r>
            <a:r>
              <a:rPr lang="vi-VN" sz="3200" dirty="0">
                <a:latin typeface="Cambria" panose="02040503050406030204" pitchFamily="18" charset="0"/>
                <a:ea typeface="Cambria" panose="02040503050406030204" pitchFamily="18" charset="0"/>
              </a:rPr>
              <a:t>.</a:t>
            </a:r>
            <a:endParaRPr lang="en-US" sz="3200" dirty="0">
              <a:effectLst/>
              <a:latin typeface="Cambria" panose="02040503050406030204" pitchFamily="18" charset="0"/>
              <a:ea typeface="Cambria" panose="02040503050406030204" pitchFamily="18" charset="0"/>
            </a:endParaRPr>
          </a:p>
          <a:p>
            <a:pPr marL="457200" indent="-457200">
              <a:buFont typeface="Arial" panose="020B0604020202020204" pitchFamily="34" charset="0"/>
              <a:buChar char="•"/>
            </a:pPr>
            <a:r>
              <a:rPr lang="en-US" sz="3200" dirty="0">
                <a:latin typeface="Cambria" panose="02040503050406030204" pitchFamily="18" charset="0"/>
                <a:ea typeface="Cambria" panose="02040503050406030204" pitchFamily="18" charset="0"/>
              </a:rPr>
              <a:t>Q</a:t>
            </a:r>
            <a:r>
              <a:rPr lang="en-US" sz="3200" dirty="0">
                <a:effectLst/>
                <a:latin typeface="Cambria" panose="02040503050406030204" pitchFamily="18" charset="0"/>
                <a:ea typeface="Cambria" panose="02040503050406030204" pitchFamily="18" charset="0"/>
              </a:rPr>
              <a:t>uan </a:t>
            </a:r>
            <a:r>
              <a:rPr lang="en-US" sz="3200" dirty="0" err="1">
                <a:effectLst/>
                <a:latin typeface="Cambria" panose="02040503050406030204" pitchFamily="18" charset="0"/>
                <a:ea typeface="Cambria" panose="02040503050406030204" pitchFamily="18" charset="0"/>
              </a:rPr>
              <a:t>tâm</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đến</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thói</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quen</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sở</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thích</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của</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bạn</a:t>
            </a:r>
            <a:r>
              <a:rPr lang="en-US" sz="3200" dirty="0">
                <a:effectLst/>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227495302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wipe(down)">
                                      <p:cBhvr>
                                        <p:cTn id="12" dur="500"/>
                                        <p:tgtEl>
                                          <p:spTgt spid="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9">
                                            <p:txEl>
                                              <p:pRg st="1" end="1"/>
                                            </p:txEl>
                                          </p:spTgt>
                                        </p:tgtEl>
                                        <p:attrNameLst>
                                          <p:attrName>style.visibility</p:attrName>
                                        </p:attrNameLst>
                                      </p:cBhvr>
                                      <p:to>
                                        <p:strVal val="visible"/>
                                      </p:to>
                                    </p:set>
                                    <p:animEffect transition="in" filter="wipe(down)">
                                      <p:cBhvr>
                                        <p:cTn id="17" dur="500"/>
                                        <p:tgtEl>
                                          <p:spTgt spid="9">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9">
                                            <p:txEl>
                                              <p:pRg st="2" end="2"/>
                                            </p:txEl>
                                          </p:spTgt>
                                        </p:tgtEl>
                                        <p:attrNameLst>
                                          <p:attrName>style.visibility</p:attrName>
                                        </p:attrNameLst>
                                      </p:cBhvr>
                                      <p:to>
                                        <p:strVal val="visible"/>
                                      </p:to>
                                    </p:set>
                                    <p:animEffect transition="in" filter="wipe(down)">
                                      <p:cBhvr>
                                        <p:cTn id="22" dur="500"/>
                                        <p:tgtEl>
                                          <p:spTgt spid="9">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9">
                                            <p:txEl>
                                              <p:pRg st="3" end="3"/>
                                            </p:txEl>
                                          </p:spTgt>
                                        </p:tgtEl>
                                        <p:attrNameLst>
                                          <p:attrName>style.visibility</p:attrName>
                                        </p:attrNameLst>
                                      </p:cBhvr>
                                      <p:to>
                                        <p:strVal val="visible"/>
                                      </p:to>
                                    </p:set>
                                    <p:animEffect transition="in" filter="wipe(down)">
                                      <p:cBhvr>
                                        <p:cTn id="27" dur="500"/>
                                        <p:tgtEl>
                                          <p:spTgt spid="9">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9">
                                            <p:txEl>
                                              <p:pRg st="4" end="4"/>
                                            </p:txEl>
                                          </p:spTgt>
                                        </p:tgtEl>
                                        <p:attrNameLst>
                                          <p:attrName>style.visibility</p:attrName>
                                        </p:attrNameLst>
                                      </p:cBhvr>
                                      <p:to>
                                        <p:strVal val="visible"/>
                                      </p:to>
                                    </p:set>
                                    <p:animEffect transition="in" filter="wipe(down)">
                                      <p:cBhvr>
                                        <p:cTn id="32" dur="500"/>
                                        <p:tgtEl>
                                          <p:spTgt spid="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0" y="0"/>
            <a:ext cx="12774295" cy="6858000"/>
            <a:chOff x="0" y="0"/>
            <a:chExt cx="20117" cy="10800"/>
          </a:xfrm>
        </p:grpSpPr>
        <p:pic>
          <p:nvPicPr>
            <p:cNvPr id="18" name="图片 17" descr="26"/>
            <p:cNvPicPr>
              <a:picLocks noChangeAspect="1"/>
            </p:cNvPicPr>
            <p:nvPr/>
          </p:nvPicPr>
          <p:blipFill>
            <a:blip r:embed="rId2"/>
            <a:srcRect t="186" r="61214"/>
            <a:stretch>
              <a:fillRect/>
            </a:stretch>
          </p:blipFill>
          <p:spPr>
            <a:xfrm>
              <a:off x="0" y="0"/>
              <a:ext cx="8819" cy="10800"/>
            </a:xfrm>
            <a:prstGeom prst="rect">
              <a:avLst/>
            </a:prstGeom>
          </p:spPr>
        </p:pic>
        <p:pic>
          <p:nvPicPr>
            <p:cNvPr id="19" name="图片 18" descr="26"/>
            <p:cNvPicPr>
              <a:picLocks noChangeAspect="1"/>
            </p:cNvPicPr>
            <p:nvPr/>
          </p:nvPicPr>
          <p:blipFill>
            <a:blip r:embed="rId2"/>
            <a:srcRect l="70323" t="48702"/>
            <a:stretch>
              <a:fillRect/>
            </a:stretch>
          </p:blipFill>
          <p:spPr>
            <a:xfrm>
              <a:off x="13505" y="6116"/>
              <a:ext cx="5695" cy="4684"/>
            </a:xfrm>
            <a:prstGeom prst="rect">
              <a:avLst/>
            </a:prstGeom>
          </p:spPr>
        </p:pic>
        <p:pic>
          <p:nvPicPr>
            <p:cNvPr id="20" name="图片 19" descr="26"/>
            <p:cNvPicPr>
              <a:picLocks noChangeAspect="1"/>
            </p:cNvPicPr>
            <p:nvPr/>
          </p:nvPicPr>
          <p:blipFill>
            <a:blip r:embed="rId2"/>
            <a:srcRect l="44669" b="62469"/>
            <a:stretch>
              <a:fillRect/>
            </a:stretch>
          </p:blipFill>
          <p:spPr>
            <a:xfrm>
              <a:off x="9499" y="0"/>
              <a:ext cx="10618" cy="3427"/>
            </a:xfrm>
            <a:prstGeom prst="rect">
              <a:avLst/>
            </a:prstGeom>
          </p:spPr>
        </p:pic>
      </p:grpSp>
      <p:pic>
        <p:nvPicPr>
          <p:cNvPr id="21" name="图片 20" descr="25"/>
          <p:cNvPicPr>
            <a:picLocks noChangeAspect="1"/>
          </p:cNvPicPr>
          <p:nvPr/>
        </p:nvPicPr>
        <p:blipFill>
          <a:blip r:embed="rId3"/>
          <a:stretch>
            <a:fillRect/>
          </a:stretch>
        </p:blipFill>
        <p:spPr>
          <a:xfrm>
            <a:off x="1066800" y="532130"/>
            <a:ext cx="10057765" cy="5793105"/>
          </a:xfrm>
          <a:prstGeom prst="rect">
            <a:avLst/>
          </a:prstGeom>
        </p:spPr>
      </p:pic>
      <p:pic>
        <p:nvPicPr>
          <p:cNvPr id="12" name="图片 11" descr="卡通人物&#10;&#10;描述已自动生成"/>
          <p:cNvPicPr>
            <a:picLocks noChangeAspect="1"/>
          </p:cNvPicPr>
          <p:nvPr/>
        </p:nvPicPr>
        <p:blipFill rotWithShape="1">
          <a:blip r:embed="rId4" cstate="print">
            <a:extLst>
              <a:ext uri="{28A0092B-C50C-407E-A947-70E740481C1C}">
                <a14:useLocalDpi xmlns:a14="http://schemas.microsoft.com/office/drawing/2010/main" val="0"/>
              </a:ext>
            </a:extLst>
          </a:blip>
          <a:srcRect l="72873" t="42741" r="-141" b="36118"/>
          <a:stretch>
            <a:fillRect/>
          </a:stretch>
        </p:blipFill>
        <p:spPr>
          <a:xfrm>
            <a:off x="7943433" y="4447981"/>
            <a:ext cx="1348522" cy="1394077"/>
          </a:xfrm>
          <a:prstGeom prst="rect">
            <a:avLst/>
          </a:prstGeom>
        </p:spPr>
      </p:pic>
      <p:sp>
        <p:nvSpPr>
          <p:cNvPr id="16" name="椭圆 15"/>
          <p:cNvSpPr/>
          <p:nvPr/>
        </p:nvSpPr>
        <p:spPr>
          <a:xfrm>
            <a:off x="793799" y="5841705"/>
            <a:ext cx="127000" cy="127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37号-波纹乖乖体"/>
              <a:cs typeface="+mn-cs"/>
            </a:endParaRPr>
          </a:p>
        </p:txBody>
      </p:sp>
      <p:pic>
        <p:nvPicPr>
          <p:cNvPr id="22" name="图片 21" descr="24"/>
          <p:cNvPicPr>
            <a:picLocks noChangeAspect="1"/>
          </p:cNvPicPr>
          <p:nvPr/>
        </p:nvPicPr>
        <p:blipFill>
          <a:blip r:embed="rId5"/>
          <a:stretch>
            <a:fillRect/>
          </a:stretch>
        </p:blipFill>
        <p:spPr>
          <a:xfrm>
            <a:off x="8575675" y="5692775"/>
            <a:ext cx="476885" cy="504825"/>
          </a:xfrm>
          <a:prstGeom prst="rect">
            <a:avLst/>
          </a:prstGeom>
        </p:spPr>
      </p:pic>
      <p:sp>
        <p:nvSpPr>
          <p:cNvPr id="24" name="星形: 五角 14"/>
          <p:cNvSpPr/>
          <p:nvPr/>
        </p:nvSpPr>
        <p:spPr>
          <a:xfrm rot="1823526">
            <a:off x="493902" y="4537356"/>
            <a:ext cx="483806" cy="483806"/>
          </a:xfrm>
          <a:prstGeom prst="star5">
            <a:avLst>
              <a:gd name="adj" fmla="val 29356"/>
              <a:gd name="hf" fmla="val 105146"/>
              <a:gd name="vf" fmla="val 110557"/>
            </a:avLst>
          </a:prstGeom>
          <a:solidFill>
            <a:srgbClr val="FFFF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37号-波纹乖乖体"/>
              <a:cs typeface="+mn-cs"/>
            </a:endParaRPr>
          </a:p>
        </p:txBody>
      </p:sp>
      <p:pic>
        <p:nvPicPr>
          <p:cNvPr id="25" name="图片 24" descr="22"/>
          <p:cNvPicPr>
            <a:picLocks noChangeAspect="1"/>
          </p:cNvPicPr>
          <p:nvPr/>
        </p:nvPicPr>
        <p:blipFill>
          <a:blip r:embed="rId6"/>
          <a:stretch>
            <a:fillRect/>
          </a:stretch>
        </p:blipFill>
        <p:spPr>
          <a:xfrm>
            <a:off x="1310005" y="5687060"/>
            <a:ext cx="1601470" cy="862330"/>
          </a:xfrm>
          <a:prstGeom prst="rect">
            <a:avLst/>
          </a:prstGeom>
        </p:spPr>
      </p:pic>
      <p:pic>
        <p:nvPicPr>
          <p:cNvPr id="26" name="图片 25" descr="21"/>
          <p:cNvPicPr>
            <a:picLocks noChangeAspect="1"/>
          </p:cNvPicPr>
          <p:nvPr/>
        </p:nvPicPr>
        <p:blipFill>
          <a:blip r:embed="rId7"/>
          <a:stretch>
            <a:fillRect/>
          </a:stretch>
        </p:blipFill>
        <p:spPr>
          <a:xfrm>
            <a:off x="10779760" y="1664335"/>
            <a:ext cx="991870" cy="1007745"/>
          </a:xfrm>
          <a:prstGeom prst="rect">
            <a:avLst/>
          </a:prstGeom>
        </p:spPr>
      </p:pic>
      <p:pic>
        <p:nvPicPr>
          <p:cNvPr id="4" name="Picture 3" descr="Shape&#10;&#10;Description automatically generated with medium confidence">
            <a:extLst>
              <a:ext uri="{FF2B5EF4-FFF2-40B4-BE49-F238E27FC236}">
                <a16:creationId xmlns:a16="http://schemas.microsoft.com/office/drawing/2014/main" id="{89F86677-9CAF-52D8-F8A8-6AF008467DDB}"/>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2480" b="22317" l="10000" r="90000">
                        <a14:foregroundMark x1="29697" y1="8566" x2="31564" y2="16364"/>
                        <a14:foregroundMark x1="43030" y1="7475" x2="45309" y2="17455"/>
                        <a14:foregroundMark x1="45309" y1="17455" x2="45309" y2="17455"/>
                        <a14:foregroundMark x1="57042" y1="8121" x2="59442" y2="17010"/>
                        <a14:foregroundMark x1="59442" y1="17010" x2="59442" y2="17010"/>
                        <a14:foregroundMark x1="69842" y1="8121" x2="73842" y2="19919"/>
                        <a14:foregroundMark x1="83830" y1="8121" x2="85697" y2="17899"/>
                      </a14:backgroundRemoval>
                    </a14:imgEffect>
                  </a14:imgLayer>
                </a14:imgProps>
              </a:ext>
              <a:ext uri="{28A0092B-C50C-407E-A947-70E740481C1C}">
                <a14:useLocalDpi xmlns:a14="http://schemas.microsoft.com/office/drawing/2010/main" val="0"/>
              </a:ext>
            </a:extLst>
          </a:blip>
          <a:srcRect r="76300" b="75203"/>
          <a:stretch/>
        </p:blipFill>
        <p:spPr>
          <a:xfrm>
            <a:off x="-2020941" y="4032921"/>
            <a:ext cx="5040630" cy="3164439"/>
          </a:xfrm>
          <a:prstGeom prst="rect">
            <a:avLst/>
          </a:prstGeom>
        </p:spPr>
      </p:pic>
      <p:pic>
        <p:nvPicPr>
          <p:cNvPr id="14" name="Picture 13" descr="Shape&#10;&#10;Description automatically generated with medium confidence">
            <a:extLst>
              <a:ext uri="{FF2B5EF4-FFF2-40B4-BE49-F238E27FC236}">
                <a16:creationId xmlns:a16="http://schemas.microsoft.com/office/drawing/2014/main" id="{FB3F8739-D222-76FE-A00F-9E9AC468143F}"/>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2480" b="22317" l="10000" r="90000">
                        <a14:foregroundMark x1="29697" y1="8566" x2="31564" y2="16364"/>
                        <a14:foregroundMark x1="43030" y1="7475" x2="45309" y2="17455"/>
                        <a14:foregroundMark x1="45309" y1="17455" x2="45309" y2="17455"/>
                        <a14:foregroundMark x1="57042" y1="8121" x2="59442" y2="17010"/>
                        <a14:foregroundMark x1="59442" y1="17010" x2="59442" y2="17010"/>
                        <a14:foregroundMark x1="69842" y1="8121" x2="73842" y2="19919"/>
                        <a14:foregroundMark x1="83830" y1="8121" x2="85697" y2="17899"/>
                      </a14:backgroundRemoval>
                    </a14:imgEffect>
                  </a14:imgLayer>
                </a14:imgProps>
              </a:ext>
              <a:ext uri="{28A0092B-C50C-407E-A947-70E740481C1C}">
                <a14:useLocalDpi xmlns:a14="http://schemas.microsoft.com/office/drawing/2010/main" val="0"/>
              </a:ext>
            </a:extLst>
          </a:blip>
          <a:srcRect l="63402" t="3918" r="23254" b="73652"/>
          <a:stretch/>
        </p:blipFill>
        <p:spPr>
          <a:xfrm>
            <a:off x="8792845" y="3503695"/>
            <a:ext cx="4178300" cy="4213904"/>
          </a:xfrm>
          <a:prstGeom prst="rect">
            <a:avLst/>
          </a:prstGeom>
        </p:spPr>
      </p:pic>
      <p:pic>
        <p:nvPicPr>
          <p:cNvPr id="5" name="Picture 4">
            <a:extLst>
              <a:ext uri="{FF2B5EF4-FFF2-40B4-BE49-F238E27FC236}">
                <a16:creationId xmlns:a16="http://schemas.microsoft.com/office/drawing/2014/main" id="{3A75D33E-F07A-F0CF-9DD0-2BE80711B3CE}"/>
              </a:ext>
            </a:extLst>
          </p:cNvPr>
          <p:cNvPicPr>
            <a:picLocks noChangeAspect="1"/>
          </p:cNvPicPr>
          <p:nvPr/>
        </p:nvPicPr>
        <p:blipFill>
          <a:blip r:embed="rId12"/>
          <a:stretch>
            <a:fillRect/>
          </a:stretch>
        </p:blipFill>
        <p:spPr>
          <a:xfrm>
            <a:off x="3005589" y="2682228"/>
            <a:ext cx="6294738" cy="1684289"/>
          </a:xfrm>
          <a:prstGeom prst="rect">
            <a:avLst/>
          </a:prstGeom>
        </p:spPr>
      </p:pic>
    </p:spTree>
    <p:extLst>
      <p:ext uri="{BB962C8B-B14F-4D97-AF65-F5344CB8AC3E}">
        <p14:creationId xmlns:p14="http://schemas.microsoft.com/office/powerpoint/2010/main" val="163676350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746457"/>
        </a:solidFill>
        <a:effectLst/>
      </p:bgPr>
    </p:bg>
    <p:spTree>
      <p:nvGrpSpPr>
        <p:cNvPr id="1" name=""/>
        <p:cNvGrpSpPr/>
        <p:nvPr/>
      </p:nvGrpSpPr>
      <p:grpSpPr>
        <a:xfrm>
          <a:off x="0" y="0"/>
          <a:ext cx="0" cy="0"/>
          <a:chOff x="0" y="0"/>
          <a:chExt cx="0" cy="0"/>
        </a:xfrm>
      </p:grpSpPr>
      <p:grpSp>
        <p:nvGrpSpPr>
          <p:cNvPr id="38" name="Group 37">
            <a:extLst>
              <a:ext uri="{FF2B5EF4-FFF2-40B4-BE49-F238E27FC236}">
                <a16:creationId xmlns:a16="http://schemas.microsoft.com/office/drawing/2014/main" id="{571F10DC-E210-4C44-A927-0117A2835AC0}"/>
              </a:ext>
            </a:extLst>
          </p:cNvPr>
          <p:cNvGrpSpPr/>
          <p:nvPr/>
        </p:nvGrpSpPr>
        <p:grpSpPr>
          <a:xfrm>
            <a:off x="-1" y="0"/>
            <a:ext cx="12192001" cy="5644082"/>
            <a:chOff x="-1" y="0"/>
            <a:chExt cx="12192001" cy="5644082"/>
          </a:xfrm>
        </p:grpSpPr>
        <p:grpSp>
          <p:nvGrpSpPr>
            <p:cNvPr id="18" name="Group 17">
              <a:extLst>
                <a:ext uri="{FF2B5EF4-FFF2-40B4-BE49-F238E27FC236}">
                  <a16:creationId xmlns:a16="http://schemas.microsoft.com/office/drawing/2014/main" id="{69351A48-5311-4C43-93DC-D6B63E589D05}"/>
                </a:ext>
              </a:extLst>
            </p:cNvPr>
            <p:cNvGrpSpPr/>
            <p:nvPr/>
          </p:nvGrpSpPr>
          <p:grpSpPr>
            <a:xfrm>
              <a:off x="-1" y="0"/>
              <a:ext cx="12192001" cy="3804557"/>
              <a:chOff x="-1" y="0"/>
              <a:chExt cx="12192001" cy="4808409"/>
            </a:xfrm>
          </p:grpSpPr>
          <p:sp>
            <p:nvSpPr>
              <p:cNvPr id="4" name="Rectangle 3">
                <a:extLst>
                  <a:ext uri="{FF2B5EF4-FFF2-40B4-BE49-F238E27FC236}">
                    <a16:creationId xmlns:a16="http://schemas.microsoft.com/office/drawing/2014/main" id="{CAEF350D-D18D-4AD2-8DCC-2785EC7F7EAA}"/>
                  </a:ext>
                </a:extLst>
              </p:cNvPr>
              <p:cNvSpPr/>
              <p:nvPr/>
            </p:nvSpPr>
            <p:spPr>
              <a:xfrm>
                <a:off x="-1" y="0"/>
                <a:ext cx="12191999" cy="4659550"/>
              </a:xfrm>
              <a:prstGeom prst="rect">
                <a:avLst/>
              </a:prstGeom>
              <a:solidFill>
                <a:srgbClr val="F3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22E76500-5855-43C7-9A09-301CF2A616A6}"/>
                  </a:ext>
                </a:extLst>
              </p:cNvPr>
              <p:cNvSpPr/>
              <p:nvPr/>
            </p:nvSpPr>
            <p:spPr>
              <a:xfrm>
                <a:off x="0" y="4572003"/>
                <a:ext cx="12192000" cy="2364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7" name="Rectangle 36">
              <a:extLst>
                <a:ext uri="{FF2B5EF4-FFF2-40B4-BE49-F238E27FC236}">
                  <a16:creationId xmlns:a16="http://schemas.microsoft.com/office/drawing/2014/main" id="{20BA6EB0-B451-4BFD-95E3-48B554A34B29}"/>
                </a:ext>
              </a:extLst>
            </p:cNvPr>
            <p:cNvSpPr/>
            <p:nvPr/>
          </p:nvSpPr>
          <p:spPr>
            <a:xfrm>
              <a:off x="0" y="3804557"/>
              <a:ext cx="12192000" cy="1839525"/>
            </a:xfrm>
            <a:prstGeom prst="rect">
              <a:avLst/>
            </a:prstGeom>
            <a:solidFill>
              <a:srgbClr val="FFFF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9" name="Group 18">
            <a:extLst>
              <a:ext uri="{FF2B5EF4-FFF2-40B4-BE49-F238E27FC236}">
                <a16:creationId xmlns:a16="http://schemas.microsoft.com/office/drawing/2014/main" id="{E36D0E46-35AF-4195-B794-1D01ED99ED4B}"/>
              </a:ext>
            </a:extLst>
          </p:cNvPr>
          <p:cNvGrpSpPr/>
          <p:nvPr/>
        </p:nvGrpSpPr>
        <p:grpSpPr>
          <a:xfrm>
            <a:off x="3283897" y="16203"/>
            <a:ext cx="2867377" cy="812800"/>
            <a:chOff x="5007836" y="507047"/>
            <a:chExt cx="1501614" cy="308638"/>
          </a:xfrm>
        </p:grpSpPr>
        <p:cxnSp>
          <p:nvCxnSpPr>
            <p:cNvPr id="20" name="Straight Connector 19">
              <a:extLst>
                <a:ext uri="{FF2B5EF4-FFF2-40B4-BE49-F238E27FC236}">
                  <a16:creationId xmlns:a16="http://schemas.microsoft.com/office/drawing/2014/main" id="{9F99856C-728B-4B86-AAA0-177F861AECC1}"/>
                </a:ext>
              </a:extLst>
            </p:cNvPr>
            <p:cNvCxnSpPr>
              <a:cxnSpLocks/>
            </p:cNvCxnSpPr>
            <p:nvPr/>
          </p:nvCxnSpPr>
          <p:spPr>
            <a:xfrm flipV="1">
              <a:off x="5187297" y="507047"/>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C56635B-760C-4A53-A281-85EC1CA88F39}"/>
                </a:ext>
              </a:extLst>
            </p:cNvPr>
            <p:cNvCxnSpPr>
              <a:cxnSpLocks/>
            </p:cNvCxnSpPr>
            <p:nvPr/>
          </p:nvCxnSpPr>
          <p:spPr>
            <a:xfrm flipV="1">
              <a:off x="6352374" y="509182"/>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5888744A-D438-44F0-A5C6-BE491A03CE45}"/>
                </a:ext>
              </a:extLst>
            </p:cNvPr>
            <p:cNvCxnSpPr/>
            <p:nvPr/>
          </p:nvCxnSpPr>
          <p:spPr>
            <a:xfrm>
              <a:off x="5007836" y="756303"/>
              <a:ext cx="1491241" cy="0"/>
            </a:xfrm>
            <a:prstGeom prst="line">
              <a:avLst/>
            </a:prstGeom>
            <a:ln w="57150">
              <a:solidFill>
                <a:srgbClr val="816F61"/>
              </a:solidFill>
            </a:ln>
          </p:spPr>
          <p:style>
            <a:lnRef idx="1">
              <a:schemeClr val="accent1"/>
            </a:lnRef>
            <a:fillRef idx="0">
              <a:schemeClr val="accent1"/>
            </a:fillRef>
            <a:effectRef idx="0">
              <a:schemeClr val="accent1"/>
            </a:effectRef>
            <a:fontRef idx="minor">
              <a:schemeClr val="tx1"/>
            </a:fontRef>
          </p:style>
        </p:cxnSp>
        <p:sp>
          <p:nvSpPr>
            <p:cNvPr id="23" name="Rectangle: Rounded Corners 22">
              <a:extLst>
                <a:ext uri="{FF2B5EF4-FFF2-40B4-BE49-F238E27FC236}">
                  <a16:creationId xmlns:a16="http://schemas.microsoft.com/office/drawing/2014/main" id="{FA60BD5A-01E0-4060-9581-4A9C210A06C1}"/>
                </a:ext>
              </a:extLst>
            </p:cNvPr>
            <p:cNvSpPr/>
            <p:nvPr/>
          </p:nvSpPr>
          <p:spPr>
            <a:xfrm>
              <a:off x="5008420" y="766192"/>
              <a:ext cx="1501030" cy="4949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6" name="Group 25">
            <a:extLst>
              <a:ext uri="{FF2B5EF4-FFF2-40B4-BE49-F238E27FC236}">
                <a16:creationId xmlns:a16="http://schemas.microsoft.com/office/drawing/2014/main" id="{9630D08D-99D7-42C6-B781-FFD6BB96E0EF}"/>
              </a:ext>
            </a:extLst>
          </p:cNvPr>
          <p:cNvGrpSpPr/>
          <p:nvPr/>
        </p:nvGrpSpPr>
        <p:grpSpPr>
          <a:xfrm>
            <a:off x="8784776" y="17451"/>
            <a:ext cx="2867377" cy="812800"/>
            <a:chOff x="5007836" y="507047"/>
            <a:chExt cx="1501614" cy="308638"/>
          </a:xfrm>
        </p:grpSpPr>
        <p:cxnSp>
          <p:nvCxnSpPr>
            <p:cNvPr id="27" name="Straight Connector 26">
              <a:extLst>
                <a:ext uri="{FF2B5EF4-FFF2-40B4-BE49-F238E27FC236}">
                  <a16:creationId xmlns:a16="http://schemas.microsoft.com/office/drawing/2014/main" id="{2796975A-3DF7-4DFB-98AB-BE33912435D9}"/>
                </a:ext>
              </a:extLst>
            </p:cNvPr>
            <p:cNvCxnSpPr>
              <a:cxnSpLocks/>
            </p:cNvCxnSpPr>
            <p:nvPr/>
          </p:nvCxnSpPr>
          <p:spPr>
            <a:xfrm flipV="1">
              <a:off x="5187297" y="507047"/>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C5B62388-A53D-41D2-BF8F-AF9F7C856736}"/>
                </a:ext>
              </a:extLst>
            </p:cNvPr>
            <p:cNvCxnSpPr>
              <a:cxnSpLocks/>
            </p:cNvCxnSpPr>
            <p:nvPr/>
          </p:nvCxnSpPr>
          <p:spPr>
            <a:xfrm flipV="1">
              <a:off x="6352374" y="509182"/>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7A387A37-5944-413E-98B6-8A26C042A13C}"/>
                </a:ext>
              </a:extLst>
            </p:cNvPr>
            <p:cNvCxnSpPr/>
            <p:nvPr/>
          </p:nvCxnSpPr>
          <p:spPr>
            <a:xfrm>
              <a:off x="5007836" y="756303"/>
              <a:ext cx="1491241" cy="0"/>
            </a:xfrm>
            <a:prstGeom prst="line">
              <a:avLst/>
            </a:prstGeom>
            <a:ln w="57150">
              <a:solidFill>
                <a:srgbClr val="816F61"/>
              </a:solidFill>
            </a:ln>
          </p:spPr>
          <p:style>
            <a:lnRef idx="1">
              <a:schemeClr val="accent1"/>
            </a:lnRef>
            <a:fillRef idx="0">
              <a:schemeClr val="accent1"/>
            </a:fillRef>
            <a:effectRef idx="0">
              <a:schemeClr val="accent1"/>
            </a:effectRef>
            <a:fontRef idx="minor">
              <a:schemeClr val="tx1"/>
            </a:fontRef>
          </p:style>
        </p:cxnSp>
        <p:sp>
          <p:nvSpPr>
            <p:cNvPr id="30" name="Rectangle: Rounded Corners 29">
              <a:extLst>
                <a:ext uri="{FF2B5EF4-FFF2-40B4-BE49-F238E27FC236}">
                  <a16:creationId xmlns:a16="http://schemas.microsoft.com/office/drawing/2014/main" id="{D6C252FB-2851-4B13-9CFB-E497028BB41A}"/>
                </a:ext>
              </a:extLst>
            </p:cNvPr>
            <p:cNvSpPr/>
            <p:nvPr/>
          </p:nvSpPr>
          <p:spPr>
            <a:xfrm>
              <a:off x="5008420" y="766192"/>
              <a:ext cx="1501030" cy="4949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6" name="Group 35">
            <a:extLst>
              <a:ext uri="{FF2B5EF4-FFF2-40B4-BE49-F238E27FC236}">
                <a16:creationId xmlns:a16="http://schemas.microsoft.com/office/drawing/2014/main" id="{AB42F68E-F931-4A6D-99F2-7BBCDDB87668}"/>
              </a:ext>
            </a:extLst>
          </p:cNvPr>
          <p:cNvGrpSpPr/>
          <p:nvPr/>
        </p:nvGrpSpPr>
        <p:grpSpPr>
          <a:xfrm>
            <a:off x="283322" y="543530"/>
            <a:ext cx="2646459" cy="5120012"/>
            <a:chOff x="8805333" y="1495260"/>
            <a:chExt cx="2646459" cy="5120012"/>
          </a:xfrm>
        </p:grpSpPr>
        <p:sp>
          <p:nvSpPr>
            <p:cNvPr id="24" name="Rectangle 23">
              <a:extLst>
                <a:ext uri="{FF2B5EF4-FFF2-40B4-BE49-F238E27FC236}">
                  <a16:creationId xmlns:a16="http://schemas.microsoft.com/office/drawing/2014/main" id="{28728CD7-21C6-4CED-8239-98ECDC036C88}"/>
                </a:ext>
              </a:extLst>
            </p:cNvPr>
            <p:cNvSpPr/>
            <p:nvPr/>
          </p:nvSpPr>
          <p:spPr>
            <a:xfrm>
              <a:off x="8805333" y="1495260"/>
              <a:ext cx="2646459" cy="5120012"/>
            </a:xfrm>
            <a:prstGeom prst="rect">
              <a:avLst/>
            </a:prstGeom>
            <a:solidFill>
              <a:schemeClr val="bg1"/>
            </a:solidFill>
            <a:ln>
              <a:noFill/>
            </a:ln>
            <a:effectLst>
              <a:outerShdw blurRad="50800" dist="38100" dir="8100000" algn="tr" rotWithShape="0">
                <a:prstClr val="black">
                  <a:alpha val="40000"/>
                </a:prst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48572647-7720-4673-9B82-EE298EDBCD03}"/>
                </a:ext>
              </a:extLst>
            </p:cNvPr>
            <p:cNvSpPr/>
            <p:nvPr/>
          </p:nvSpPr>
          <p:spPr>
            <a:xfrm>
              <a:off x="9008533" y="1693333"/>
              <a:ext cx="2178756" cy="4730046"/>
            </a:xfrm>
            <a:prstGeom prst="rect">
              <a:avLst/>
            </a:prstGeom>
            <a:solidFill>
              <a:schemeClr val="bg1"/>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A96A8D73-AAB4-44BD-A5D1-BECCAE6D800C}"/>
                </a:ext>
              </a:extLst>
            </p:cNvPr>
            <p:cNvSpPr/>
            <p:nvPr/>
          </p:nvSpPr>
          <p:spPr>
            <a:xfrm>
              <a:off x="9194799" y="4312356"/>
              <a:ext cx="857956" cy="1871776"/>
            </a:xfrm>
            <a:prstGeom prst="rect">
              <a:avLst/>
            </a:prstGeom>
            <a:solidFill>
              <a:schemeClr val="bg1"/>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ectangle 33">
              <a:extLst>
                <a:ext uri="{FF2B5EF4-FFF2-40B4-BE49-F238E27FC236}">
                  <a16:creationId xmlns:a16="http://schemas.microsoft.com/office/drawing/2014/main" id="{F63E1604-004C-4D74-8C56-D502B81D954E}"/>
                </a:ext>
              </a:extLst>
            </p:cNvPr>
            <p:cNvSpPr/>
            <p:nvPr/>
          </p:nvSpPr>
          <p:spPr>
            <a:xfrm>
              <a:off x="10163404" y="4312356"/>
              <a:ext cx="857956" cy="1871776"/>
            </a:xfrm>
            <a:prstGeom prst="rect">
              <a:avLst/>
            </a:prstGeom>
            <a:solidFill>
              <a:schemeClr val="bg1"/>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31">
              <a:extLst>
                <a:ext uri="{FF2B5EF4-FFF2-40B4-BE49-F238E27FC236}">
                  <a16:creationId xmlns:a16="http://schemas.microsoft.com/office/drawing/2014/main" id="{A91E4EF6-3592-4672-AAB1-632035B491C8}"/>
                </a:ext>
              </a:extLst>
            </p:cNvPr>
            <p:cNvSpPr/>
            <p:nvPr/>
          </p:nvSpPr>
          <p:spPr>
            <a:xfrm>
              <a:off x="9222625" y="1853989"/>
              <a:ext cx="1750175" cy="2266474"/>
            </a:xfrm>
            <a:prstGeom prst="rect">
              <a:avLst/>
            </a:prstGeom>
            <a:solidFill>
              <a:schemeClr val="accent5">
                <a:lumMod val="20000"/>
                <a:lumOff val="80000"/>
              </a:schemeClr>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Oval 34">
              <a:extLst>
                <a:ext uri="{FF2B5EF4-FFF2-40B4-BE49-F238E27FC236}">
                  <a16:creationId xmlns:a16="http://schemas.microsoft.com/office/drawing/2014/main" id="{DA76BBF2-A9EB-482F-8F6D-91DDBA56ECED}"/>
                </a:ext>
              </a:extLst>
            </p:cNvPr>
            <p:cNvSpPr/>
            <p:nvPr/>
          </p:nvSpPr>
          <p:spPr>
            <a:xfrm>
              <a:off x="10916356" y="3601156"/>
              <a:ext cx="191911" cy="149456"/>
            </a:xfrm>
            <a:prstGeom prst="ellipse">
              <a:avLst/>
            </a:prstGeom>
            <a:solidFill>
              <a:srgbClr val="816F61"/>
            </a:solidFill>
            <a:ln>
              <a:solidFill>
                <a:srgbClr val="816F6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49" name="Picture 12" descr="Silhouette office desk with white background Vector Image">
            <a:extLst>
              <a:ext uri="{FF2B5EF4-FFF2-40B4-BE49-F238E27FC236}">
                <a16:creationId xmlns:a16="http://schemas.microsoft.com/office/drawing/2014/main" id="{064EBE89-81B0-4410-B6A8-DE2D7B6480EA}"/>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10000" b="90000" l="9300" r="90000">
                        <a14:foregroundMark x1="71900" y1="51019" x2="76900" y2="82778"/>
                        <a14:foregroundMark x1="14641" y1="51019" x2="16800" y2="80370"/>
                        <a14:foregroundMark x1="14300" y1="46389" x2="14341" y2="46944"/>
                        <a14:foregroundMark x1="16800" y1="80370" x2="17100" y2="80648"/>
                        <a14:foregroundMark x1="9300" y1="42778" x2="9300" y2="42778"/>
                        <a14:foregroundMark x1="24000" y1="38889" x2="24300" y2="43611"/>
                        <a14:foregroundMark x1="78200" y1="47407" x2="77200" y2="49722"/>
                        <a14:foregroundMark x1="80300" y1="40926" x2="80600" y2="43889"/>
                        <a14:foregroundMark x1="71900" y1="16944" x2="69200" y2="21204"/>
                        <a14:foregroundMark x1="14900" y1="49444" x2="14900" y2="49444"/>
                        <a14:foregroundMark x1="15100" y1="47593" x2="15100" y2="47593"/>
                        <a14:foregroundMark x1="15100" y1="47778" x2="15500" y2="51019"/>
                        <a14:foregroundMark x1="14600" y1="47593" x2="14800" y2="51944"/>
                        <a14:foregroundMark x1="14900" y1="47315" x2="15300" y2="48704"/>
                        <a14:backgroundMark x1="28300" y1="40463" x2="28300" y2="40463"/>
                        <a14:backgroundMark x1="14300" y1="46389" x2="14300" y2="46389"/>
                        <a14:backgroundMark x1="14600" y1="46944" x2="14600" y2="47593"/>
                        <a14:backgroundMark x1="14400" y1="47130" x2="14400" y2="47130"/>
                      </a14:backgroundRemoval>
                    </a14:imgEffect>
                  </a14:imgLayer>
                </a14:imgProps>
              </a:ext>
              <a:ext uri="{28A0092B-C50C-407E-A947-70E740481C1C}">
                <a14:useLocalDpi xmlns:a14="http://schemas.microsoft.com/office/drawing/2010/main" val="0"/>
              </a:ext>
            </a:extLst>
          </a:blip>
          <a:srcRect/>
          <a:stretch>
            <a:fillRect/>
          </a:stretch>
        </p:blipFill>
        <p:spPr bwMode="auto">
          <a:xfrm>
            <a:off x="-354261" y="3746282"/>
            <a:ext cx="3480233" cy="3758651"/>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descr="A picture containing toy, doll, vector graphics&#10;&#10;Description automatically generated">
            <a:extLst>
              <a:ext uri="{FF2B5EF4-FFF2-40B4-BE49-F238E27FC236}">
                <a16:creationId xmlns:a16="http://schemas.microsoft.com/office/drawing/2014/main" id="{095CDEFB-B569-4BF6-89DC-2E5E6685CC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53715" y="1951241"/>
            <a:ext cx="4585327" cy="4252891"/>
          </a:xfrm>
          <a:prstGeom prst="rect">
            <a:avLst/>
          </a:prstGeom>
        </p:spPr>
      </p:pic>
      <p:pic>
        <p:nvPicPr>
          <p:cNvPr id="39" name="Picture 38">
            <a:extLst>
              <a:ext uri="{FF2B5EF4-FFF2-40B4-BE49-F238E27FC236}">
                <a16:creationId xmlns:a16="http://schemas.microsoft.com/office/drawing/2014/main" id="{3089073F-6131-4678-98C8-FDE980DBA13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08648" y="1184550"/>
            <a:ext cx="3563865" cy="2575753"/>
          </a:xfrm>
          <a:prstGeom prst="rect">
            <a:avLst/>
          </a:prstGeom>
        </p:spPr>
      </p:pic>
      <p:pic>
        <p:nvPicPr>
          <p:cNvPr id="48" name="Picture 47" descr="A picture containing toy&#10;&#10;Description automatically generated">
            <a:extLst>
              <a:ext uri="{FF2B5EF4-FFF2-40B4-BE49-F238E27FC236}">
                <a16:creationId xmlns:a16="http://schemas.microsoft.com/office/drawing/2014/main" id="{35A7BA1F-79F5-42C5-A1D1-388C3A98F91F}"/>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7680" b="97549" l="9804" r="89706">
                        <a14:foregroundMark x1="53268" y1="46895" x2="52614" y2="57843"/>
                        <a14:foregroundMark x1="48693" y1="44118" x2="47549" y2="66993"/>
                        <a14:foregroundMark x1="51471" y1="74346" x2="49183" y2="97712"/>
                        <a14:foregroundMark x1="53268" y1="7680" x2="53268" y2="8170"/>
                      </a14:backgroundRemoval>
                    </a14:imgEffect>
                  </a14:imgLayer>
                </a14:imgProps>
              </a:ext>
              <a:ext uri="{28A0092B-C50C-407E-A947-70E740481C1C}">
                <a14:useLocalDpi xmlns:a14="http://schemas.microsoft.com/office/drawing/2010/main" val="0"/>
              </a:ext>
            </a:extLst>
          </a:blip>
          <a:stretch>
            <a:fillRect/>
          </a:stretch>
        </p:blipFill>
        <p:spPr>
          <a:xfrm>
            <a:off x="8862585" y="2526361"/>
            <a:ext cx="2603074" cy="2603074"/>
          </a:xfrm>
          <a:prstGeom prst="rect">
            <a:avLst/>
          </a:prstGeom>
        </p:spPr>
      </p:pic>
      <p:pic>
        <p:nvPicPr>
          <p:cNvPr id="3" name="Picture 2">
            <a:extLst>
              <a:ext uri="{FF2B5EF4-FFF2-40B4-BE49-F238E27FC236}">
                <a16:creationId xmlns:a16="http://schemas.microsoft.com/office/drawing/2014/main" id="{CACE33B8-86D3-A49E-52FF-7DFE31EBE918}"/>
              </a:ext>
            </a:extLst>
          </p:cNvPr>
          <p:cNvPicPr>
            <a:picLocks noChangeAspect="1"/>
          </p:cNvPicPr>
          <p:nvPr/>
        </p:nvPicPr>
        <p:blipFill>
          <a:blip r:embed="rId8"/>
          <a:stretch>
            <a:fillRect/>
          </a:stretch>
        </p:blipFill>
        <p:spPr>
          <a:xfrm>
            <a:off x="1872699" y="678870"/>
            <a:ext cx="6846401" cy="1652159"/>
          </a:xfrm>
          <a:prstGeom prst="rect">
            <a:avLst/>
          </a:prstGeom>
        </p:spPr>
      </p:pic>
    </p:spTree>
    <p:extLst>
      <p:ext uri="{BB962C8B-B14F-4D97-AF65-F5344CB8AC3E}">
        <p14:creationId xmlns:p14="http://schemas.microsoft.com/office/powerpoint/2010/main" val="320375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3000" fill="hold" nodeType="withEffect">
                                  <p:stCondLst>
                                    <p:cond delay="0"/>
                                  </p:stCondLst>
                                  <p:childTnLst>
                                    <p:animRot by="120000">
                                      <p:cBhvr>
                                        <p:cTn id="6" dur="100" fill="hold">
                                          <p:stCondLst>
                                            <p:cond delay="0"/>
                                          </p:stCondLst>
                                        </p:cTn>
                                        <p:tgtEl>
                                          <p:spTgt spid="33"/>
                                        </p:tgtEl>
                                        <p:attrNameLst>
                                          <p:attrName>r</p:attrName>
                                        </p:attrNameLst>
                                      </p:cBhvr>
                                    </p:animRot>
                                    <p:animRot by="-240000">
                                      <p:cBhvr>
                                        <p:cTn id="7" dur="200" fill="hold">
                                          <p:stCondLst>
                                            <p:cond delay="200"/>
                                          </p:stCondLst>
                                        </p:cTn>
                                        <p:tgtEl>
                                          <p:spTgt spid="33"/>
                                        </p:tgtEl>
                                        <p:attrNameLst>
                                          <p:attrName>r</p:attrName>
                                        </p:attrNameLst>
                                      </p:cBhvr>
                                    </p:animRot>
                                    <p:animRot by="240000">
                                      <p:cBhvr>
                                        <p:cTn id="8" dur="200" fill="hold">
                                          <p:stCondLst>
                                            <p:cond delay="400"/>
                                          </p:stCondLst>
                                        </p:cTn>
                                        <p:tgtEl>
                                          <p:spTgt spid="33"/>
                                        </p:tgtEl>
                                        <p:attrNameLst>
                                          <p:attrName>r</p:attrName>
                                        </p:attrNameLst>
                                      </p:cBhvr>
                                    </p:animRot>
                                    <p:animRot by="-240000">
                                      <p:cBhvr>
                                        <p:cTn id="9" dur="200" fill="hold">
                                          <p:stCondLst>
                                            <p:cond delay="600"/>
                                          </p:stCondLst>
                                        </p:cTn>
                                        <p:tgtEl>
                                          <p:spTgt spid="33"/>
                                        </p:tgtEl>
                                        <p:attrNameLst>
                                          <p:attrName>r</p:attrName>
                                        </p:attrNameLst>
                                      </p:cBhvr>
                                    </p:animRot>
                                    <p:animRot by="120000">
                                      <p:cBhvr>
                                        <p:cTn id="10" dur="200" fill="hold">
                                          <p:stCondLst>
                                            <p:cond delay="800"/>
                                          </p:stCondLst>
                                        </p:cTn>
                                        <p:tgtEl>
                                          <p:spTgt spid="33"/>
                                        </p:tgtEl>
                                        <p:attrNameLst>
                                          <p:attrName>r</p:attrName>
                                        </p:attrNameLst>
                                      </p:cBhvr>
                                    </p:animRot>
                                  </p:childTnLst>
                                </p:cTn>
                              </p:par>
                              <p:par>
                                <p:cTn id="11" presetID="32" presetClass="emph" presetSubtype="0" repeatCount="3000" fill="hold" nodeType="withEffect">
                                  <p:stCondLst>
                                    <p:cond delay="0"/>
                                  </p:stCondLst>
                                  <p:childTnLst>
                                    <p:animRot by="120000">
                                      <p:cBhvr>
                                        <p:cTn id="12" dur="100" fill="hold">
                                          <p:stCondLst>
                                            <p:cond delay="0"/>
                                          </p:stCondLst>
                                        </p:cTn>
                                        <p:tgtEl>
                                          <p:spTgt spid="48"/>
                                        </p:tgtEl>
                                        <p:attrNameLst>
                                          <p:attrName>r</p:attrName>
                                        </p:attrNameLst>
                                      </p:cBhvr>
                                    </p:animRot>
                                    <p:animRot by="-240000">
                                      <p:cBhvr>
                                        <p:cTn id="13" dur="200" fill="hold">
                                          <p:stCondLst>
                                            <p:cond delay="200"/>
                                          </p:stCondLst>
                                        </p:cTn>
                                        <p:tgtEl>
                                          <p:spTgt spid="48"/>
                                        </p:tgtEl>
                                        <p:attrNameLst>
                                          <p:attrName>r</p:attrName>
                                        </p:attrNameLst>
                                      </p:cBhvr>
                                    </p:animRot>
                                    <p:animRot by="240000">
                                      <p:cBhvr>
                                        <p:cTn id="14" dur="200" fill="hold">
                                          <p:stCondLst>
                                            <p:cond delay="400"/>
                                          </p:stCondLst>
                                        </p:cTn>
                                        <p:tgtEl>
                                          <p:spTgt spid="48"/>
                                        </p:tgtEl>
                                        <p:attrNameLst>
                                          <p:attrName>r</p:attrName>
                                        </p:attrNameLst>
                                      </p:cBhvr>
                                    </p:animRot>
                                    <p:animRot by="-240000">
                                      <p:cBhvr>
                                        <p:cTn id="15" dur="200" fill="hold">
                                          <p:stCondLst>
                                            <p:cond delay="600"/>
                                          </p:stCondLst>
                                        </p:cTn>
                                        <p:tgtEl>
                                          <p:spTgt spid="48"/>
                                        </p:tgtEl>
                                        <p:attrNameLst>
                                          <p:attrName>r</p:attrName>
                                        </p:attrNameLst>
                                      </p:cBhvr>
                                    </p:animRot>
                                    <p:animRot by="120000">
                                      <p:cBhvr>
                                        <p:cTn id="16" dur="200" fill="hold">
                                          <p:stCondLst>
                                            <p:cond delay="800"/>
                                          </p:stCondLst>
                                        </p:cTn>
                                        <p:tgtEl>
                                          <p:spTgt spid="48"/>
                                        </p:tgtEl>
                                        <p:attrNameLst>
                                          <p:attrName>r</p:attrName>
                                        </p:attrNameLst>
                                      </p:cBhvr>
                                    </p:animRot>
                                  </p:childTnLst>
                                </p:cTn>
                              </p:par>
                              <p:par>
                                <p:cTn id="17" presetID="32" presetClass="emph" presetSubtype="0" repeatCount="3000" fill="hold" nodeType="withEffect">
                                  <p:stCondLst>
                                    <p:cond delay="0"/>
                                  </p:stCondLst>
                                  <p:childTnLst>
                                    <p:animRot by="120000">
                                      <p:cBhvr>
                                        <p:cTn id="18" dur="100" fill="hold">
                                          <p:stCondLst>
                                            <p:cond delay="0"/>
                                          </p:stCondLst>
                                        </p:cTn>
                                        <p:tgtEl>
                                          <p:spTgt spid="39"/>
                                        </p:tgtEl>
                                        <p:attrNameLst>
                                          <p:attrName>r</p:attrName>
                                        </p:attrNameLst>
                                      </p:cBhvr>
                                    </p:animRot>
                                    <p:animRot by="-240000">
                                      <p:cBhvr>
                                        <p:cTn id="19" dur="200" fill="hold">
                                          <p:stCondLst>
                                            <p:cond delay="200"/>
                                          </p:stCondLst>
                                        </p:cTn>
                                        <p:tgtEl>
                                          <p:spTgt spid="39"/>
                                        </p:tgtEl>
                                        <p:attrNameLst>
                                          <p:attrName>r</p:attrName>
                                        </p:attrNameLst>
                                      </p:cBhvr>
                                    </p:animRot>
                                    <p:animRot by="240000">
                                      <p:cBhvr>
                                        <p:cTn id="20" dur="200" fill="hold">
                                          <p:stCondLst>
                                            <p:cond delay="400"/>
                                          </p:stCondLst>
                                        </p:cTn>
                                        <p:tgtEl>
                                          <p:spTgt spid="39"/>
                                        </p:tgtEl>
                                        <p:attrNameLst>
                                          <p:attrName>r</p:attrName>
                                        </p:attrNameLst>
                                      </p:cBhvr>
                                    </p:animRot>
                                    <p:animRot by="-240000">
                                      <p:cBhvr>
                                        <p:cTn id="21" dur="200" fill="hold">
                                          <p:stCondLst>
                                            <p:cond delay="600"/>
                                          </p:stCondLst>
                                        </p:cTn>
                                        <p:tgtEl>
                                          <p:spTgt spid="39"/>
                                        </p:tgtEl>
                                        <p:attrNameLst>
                                          <p:attrName>r</p:attrName>
                                        </p:attrNameLst>
                                      </p:cBhvr>
                                    </p:animRot>
                                    <p:animRot by="120000">
                                      <p:cBhvr>
                                        <p:cTn id="22" dur="200" fill="hold">
                                          <p:stCondLst>
                                            <p:cond delay="800"/>
                                          </p:stCondLst>
                                        </p:cTn>
                                        <p:tgtEl>
                                          <p:spTgt spid="39"/>
                                        </p:tgtEl>
                                        <p:attrNameLst>
                                          <p:attrName>r</p:attrName>
                                        </p:attrNameLst>
                                      </p:cBhvr>
                                    </p:animRo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1000"/>
                                        <p:tgtEl>
                                          <p:spTgt spid="3"/>
                                        </p:tgtEl>
                                      </p:cBhvr>
                                    </p:animEffect>
                                    <p:anim calcmode="lin" valueType="num">
                                      <p:cBhvr>
                                        <p:cTn id="28" dur="1000" fill="hold"/>
                                        <p:tgtEl>
                                          <p:spTgt spid="3"/>
                                        </p:tgtEl>
                                        <p:attrNameLst>
                                          <p:attrName>ppt_x</p:attrName>
                                        </p:attrNameLst>
                                      </p:cBhvr>
                                      <p:tavLst>
                                        <p:tav tm="0">
                                          <p:val>
                                            <p:strVal val="#ppt_x"/>
                                          </p:val>
                                        </p:tav>
                                        <p:tav tm="100000">
                                          <p:val>
                                            <p:strVal val="#ppt_x"/>
                                          </p:val>
                                        </p:tav>
                                      </p:tavLst>
                                    </p:anim>
                                    <p:anim calcmode="lin" valueType="num">
                                      <p:cBhvr>
                                        <p:cTn id="2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746457"/>
        </a:solidFill>
        <a:effectLst/>
      </p:bgPr>
    </p:bg>
    <p:spTree>
      <p:nvGrpSpPr>
        <p:cNvPr id="1" name=""/>
        <p:cNvGrpSpPr/>
        <p:nvPr/>
      </p:nvGrpSpPr>
      <p:grpSpPr>
        <a:xfrm>
          <a:off x="0" y="0"/>
          <a:ext cx="0" cy="0"/>
          <a:chOff x="0" y="0"/>
          <a:chExt cx="0" cy="0"/>
        </a:xfrm>
      </p:grpSpPr>
      <p:grpSp>
        <p:nvGrpSpPr>
          <p:cNvPr id="38" name="Group 37">
            <a:extLst>
              <a:ext uri="{FF2B5EF4-FFF2-40B4-BE49-F238E27FC236}">
                <a16:creationId xmlns:a16="http://schemas.microsoft.com/office/drawing/2014/main" id="{571F10DC-E210-4C44-A927-0117A2835AC0}"/>
              </a:ext>
            </a:extLst>
          </p:cNvPr>
          <p:cNvGrpSpPr/>
          <p:nvPr/>
        </p:nvGrpSpPr>
        <p:grpSpPr>
          <a:xfrm>
            <a:off x="-1" y="0"/>
            <a:ext cx="12192001" cy="5644082"/>
            <a:chOff x="-1" y="0"/>
            <a:chExt cx="12192001" cy="5644082"/>
          </a:xfrm>
        </p:grpSpPr>
        <p:grpSp>
          <p:nvGrpSpPr>
            <p:cNvPr id="18" name="Group 17">
              <a:extLst>
                <a:ext uri="{FF2B5EF4-FFF2-40B4-BE49-F238E27FC236}">
                  <a16:creationId xmlns:a16="http://schemas.microsoft.com/office/drawing/2014/main" id="{69351A48-5311-4C43-93DC-D6B63E589D05}"/>
                </a:ext>
              </a:extLst>
            </p:cNvPr>
            <p:cNvGrpSpPr/>
            <p:nvPr/>
          </p:nvGrpSpPr>
          <p:grpSpPr>
            <a:xfrm>
              <a:off x="-1" y="0"/>
              <a:ext cx="12192001" cy="3804557"/>
              <a:chOff x="-1" y="0"/>
              <a:chExt cx="12192001" cy="4808409"/>
            </a:xfrm>
          </p:grpSpPr>
          <p:sp>
            <p:nvSpPr>
              <p:cNvPr id="4" name="Rectangle 3">
                <a:extLst>
                  <a:ext uri="{FF2B5EF4-FFF2-40B4-BE49-F238E27FC236}">
                    <a16:creationId xmlns:a16="http://schemas.microsoft.com/office/drawing/2014/main" id="{CAEF350D-D18D-4AD2-8DCC-2785EC7F7EAA}"/>
                  </a:ext>
                </a:extLst>
              </p:cNvPr>
              <p:cNvSpPr/>
              <p:nvPr/>
            </p:nvSpPr>
            <p:spPr>
              <a:xfrm>
                <a:off x="-1" y="0"/>
                <a:ext cx="12191999" cy="4659550"/>
              </a:xfrm>
              <a:prstGeom prst="rect">
                <a:avLst/>
              </a:prstGeom>
              <a:solidFill>
                <a:srgbClr val="F3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22E76500-5855-43C7-9A09-301CF2A616A6}"/>
                  </a:ext>
                </a:extLst>
              </p:cNvPr>
              <p:cNvSpPr/>
              <p:nvPr/>
            </p:nvSpPr>
            <p:spPr>
              <a:xfrm>
                <a:off x="0" y="4572003"/>
                <a:ext cx="12192000" cy="2364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7" name="Rectangle 36">
              <a:extLst>
                <a:ext uri="{FF2B5EF4-FFF2-40B4-BE49-F238E27FC236}">
                  <a16:creationId xmlns:a16="http://schemas.microsoft.com/office/drawing/2014/main" id="{20BA6EB0-B451-4BFD-95E3-48B554A34B29}"/>
                </a:ext>
              </a:extLst>
            </p:cNvPr>
            <p:cNvSpPr/>
            <p:nvPr/>
          </p:nvSpPr>
          <p:spPr>
            <a:xfrm>
              <a:off x="0" y="3804557"/>
              <a:ext cx="12192000" cy="1839525"/>
            </a:xfrm>
            <a:prstGeom prst="rect">
              <a:avLst/>
            </a:prstGeom>
            <a:solidFill>
              <a:srgbClr val="FFFF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9" name="Group 18">
            <a:extLst>
              <a:ext uri="{FF2B5EF4-FFF2-40B4-BE49-F238E27FC236}">
                <a16:creationId xmlns:a16="http://schemas.microsoft.com/office/drawing/2014/main" id="{E36D0E46-35AF-4195-B794-1D01ED99ED4B}"/>
              </a:ext>
            </a:extLst>
          </p:cNvPr>
          <p:cNvGrpSpPr/>
          <p:nvPr/>
        </p:nvGrpSpPr>
        <p:grpSpPr>
          <a:xfrm>
            <a:off x="3283897" y="16203"/>
            <a:ext cx="2867377" cy="812800"/>
            <a:chOff x="5007836" y="507047"/>
            <a:chExt cx="1501614" cy="308638"/>
          </a:xfrm>
        </p:grpSpPr>
        <p:cxnSp>
          <p:nvCxnSpPr>
            <p:cNvPr id="20" name="Straight Connector 19">
              <a:extLst>
                <a:ext uri="{FF2B5EF4-FFF2-40B4-BE49-F238E27FC236}">
                  <a16:creationId xmlns:a16="http://schemas.microsoft.com/office/drawing/2014/main" id="{9F99856C-728B-4B86-AAA0-177F861AECC1}"/>
                </a:ext>
              </a:extLst>
            </p:cNvPr>
            <p:cNvCxnSpPr>
              <a:cxnSpLocks/>
            </p:cNvCxnSpPr>
            <p:nvPr/>
          </p:nvCxnSpPr>
          <p:spPr>
            <a:xfrm flipV="1">
              <a:off x="5187297" y="507047"/>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C56635B-760C-4A53-A281-85EC1CA88F39}"/>
                </a:ext>
              </a:extLst>
            </p:cNvPr>
            <p:cNvCxnSpPr>
              <a:cxnSpLocks/>
            </p:cNvCxnSpPr>
            <p:nvPr/>
          </p:nvCxnSpPr>
          <p:spPr>
            <a:xfrm flipV="1">
              <a:off x="6352374" y="509182"/>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5888744A-D438-44F0-A5C6-BE491A03CE45}"/>
                </a:ext>
              </a:extLst>
            </p:cNvPr>
            <p:cNvCxnSpPr/>
            <p:nvPr/>
          </p:nvCxnSpPr>
          <p:spPr>
            <a:xfrm>
              <a:off x="5007836" y="756303"/>
              <a:ext cx="1491241" cy="0"/>
            </a:xfrm>
            <a:prstGeom prst="line">
              <a:avLst/>
            </a:prstGeom>
            <a:ln w="57150">
              <a:solidFill>
                <a:srgbClr val="816F61"/>
              </a:solidFill>
            </a:ln>
          </p:spPr>
          <p:style>
            <a:lnRef idx="1">
              <a:schemeClr val="accent1"/>
            </a:lnRef>
            <a:fillRef idx="0">
              <a:schemeClr val="accent1"/>
            </a:fillRef>
            <a:effectRef idx="0">
              <a:schemeClr val="accent1"/>
            </a:effectRef>
            <a:fontRef idx="minor">
              <a:schemeClr val="tx1"/>
            </a:fontRef>
          </p:style>
        </p:cxnSp>
        <p:sp>
          <p:nvSpPr>
            <p:cNvPr id="23" name="Rectangle: Rounded Corners 22">
              <a:extLst>
                <a:ext uri="{FF2B5EF4-FFF2-40B4-BE49-F238E27FC236}">
                  <a16:creationId xmlns:a16="http://schemas.microsoft.com/office/drawing/2014/main" id="{FA60BD5A-01E0-4060-9581-4A9C210A06C1}"/>
                </a:ext>
              </a:extLst>
            </p:cNvPr>
            <p:cNvSpPr/>
            <p:nvPr/>
          </p:nvSpPr>
          <p:spPr>
            <a:xfrm>
              <a:off x="5008420" y="766192"/>
              <a:ext cx="1501030" cy="4949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6" name="Group 25">
            <a:extLst>
              <a:ext uri="{FF2B5EF4-FFF2-40B4-BE49-F238E27FC236}">
                <a16:creationId xmlns:a16="http://schemas.microsoft.com/office/drawing/2014/main" id="{9630D08D-99D7-42C6-B781-FFD6BB96E0EF}"/>
              </a:ext>
            </a:extLst>
          </p:cNvPr>
          <p:cNvGrpSpPr/>
          <p:nvPr/>
        </p:nvGrpSpPr>
        <p:grpSpPr>
          <a:xfrm>
            <a:off x="8784776" y="17451"/>
            <a:ext cx="2867377" cy="812800"/>
            <a:chOff x="5007836" y="507047"/>
            <a:chExt cx="1501614" cy="308638"/>
          </a:xfrm>
        </p:grpSpPr>
        <p:cxnSp>
          <p:nvCxnSpPr>
            <p:cNvPr id="27" name="Straight Connector 26">
              <a:extLst>
                <a:ext uri="{FF2B5EF4-FFF2-40B4-BE49-F238E27FC236}">
                  <a16:creationId xmlns:a16="http://schemas.microsoft.com/office/drawing/2014/main" id="{2796975A-3DF7-4DFB-98AB-BE33912435D9}"/>
                </a:ext>
              </a:extLst>
            </p:cNvPr>
            <p:cNvCxnSpPr>
              <a:cxnSpLocks/>
            </p:cNvCxnSpPr>
            <p:nvPr/>
          </p:nvCxnSpPr>
          <p:spPr>
            <a:xfrm flipV="1">
              <a:off x="5187297" y="507047"/>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C5B62388-A53D-41D2-BF8F-AF9F7C856736}"/>
                </a:ext>
              </a:extLst>
            </p:cNvPr>
            <p:cNvCxnSpPr>
              <a:cxnSpLocks/>
            </p:cNvCxnSpPr>
            <p:nvPr/>
          </p:nvCxnSpPr>
          <p:spPr>
            <a:xfrm flipV="1">
              <a:off x="6352374" y="509182"/>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7A387A37-5944-413E-98B6-8A26C042A13C}"/>
                </a:ext>
              </a:extLst>
            </p:cNvPr>
            <p:cNvCxnSpPr/>
            <p:nvPr/>
          </p:nvCxnSpPr>
          <p:spPr>
            <a:xfrm>
              <a:off x="5007836" y="756303"/>
              <a:ext cx="1491241" cy="0"/>
            </a:xfrm>
            <a:prstGeom prst="line">
              <a:avLst/>
            </a:prstGeom>
            <a:ln w="57150">
              <a:solidFill>
                <a:srgbClr val="816F61"/>
              </a:solidFill>
            </a:ln>
          </p:spPr>
          <p:style>
            <a:lnRef idx="1">
              <a:schemeClr val="accent1"/>
            </a:lnRef>
            <a:fillRef idx="0">
              <a:schemeClr val="accent1"/>
            </a:fillRef>
            <a:effectRef idx="0">
              <a:schemeClr val="accent1"/>
            </a:effectRef>
            <a:fontRef idx="minor">
              <a:schemeClr val="tx1"/>
            </a:fontRef>
          </p:style>
        </p:cxnSp>
        <p:sp>
          <p:nvSpPr>
            <p:cNvPr id="30" name="Rectangle: Rounded Corners 29">
              <a:extLst>
                <a:ext uri="{FF2B5EF4-FFF2-40B4-BE49-F238E27FC236}">
                  <a16:creationId xmlns:a16="http://schemas.microsoft.com/office/drawing/2014/main" id="{D6C252FB-2851-4B13-9CFB-E497028BB41A}"/>
                </a:ext>
              </a:extLst>
            </p:cNvPr>
            <p:cNvSpPr/>
            <p:nvPr/>
          </p:nvSpPr>
          <p:spPr>
            <a:xfrm>
              <a:off x="5008420" y="766192"/>
              <a:ext cx="1501030" cy="4949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6" name="Group 35">
            <a:extLst>
              <a:ext uri="{FF2B5EF4-FFF2-40B4-BE49-F238E27FC236}">
                <a16:creationId xmlns:a16="http://schemas.microsoft.com/office/drawing/2014/main" id="{AB42F68E-F931-4A6D-99F2-7BBCDDB87668}"/>
              </a:ext>
            </a:extLst>
          </p:cNvPr>
          <p:cNvGrpSpPr/>
          <p:nvPr/>
        </p:nvGrpSpPr>
        <p:grpSpPr>
          <a:xfrm>
            <a:off x="283322" y="543530"/>
            <a:ext cx="2646459" cy="5120012"/>
            <a:chOff x="8805333" y="1495260"/>
            <a:chExt cx="2646459" cy="5120012"/>
          </a:xfrm>
        </p:grpSpPr>
        <p:sp>
          <p:nvSpPr>
            <p:cNvPr id="24" name="Rectangle 23">
              <a:extLst>
                <a:ext uri="{FF2B5EF4-FFF2-40B4-BE49-F238E27FC236}">
                  <a16:creationId xmlns:a16="http://schemas.microsoft.com/office/drawing/2014/main" id="{28728CD7-21C6-4CED-8239-98ECDC036C88}"/>
                </a:ext>
              </a:extLst>
            </p:cNvPr>
            <p:cNvSpPr/>
            <p:nvPr/>
          </p:nvSpPr>
          <p:spPr>
            <a:xfrm>
              <a:off x="8805333" y="1495260"/>
              <a:ext cx="2646459" cy="5120012"/>
            </a:xfrm>
            <a:prstGeom prst="rect">
              <a:avLst/>
            </a:prstGeom>
            <a:solidFill>
              <a:schemeClr val="bg1"/>
            </a:solidFill>
            <a:ln>
              <a:noFill/>
            </a:ln>
            <a:effectLst>
              <a:outerShdw blurRad="50800" dist="38100" dir="8100000" algn="tr" rotWithShape="0">
                <a:prstClr val="black">
                  <a:alpha val="40000"/>
                </a:prst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48572647-7720-4673-9B82-EE298EDBCD03}"/>
                </a:ext>
              </a:extLst>
            </p:cNvPr>
            <p:cNvSpPr/>
            <p:nvPr/>
          </p:nvSpPr>
          <p:spPr>
            <a:xfrm>
              <a:off x="9008533" y="1693333"/>
              <a:ext cx="2178756" cy="4730046"/>
            </a:xfrm>
            <a:prstGeom prst="rect">
              <a:avLst/>
            </a:prstGeom>
            <a:solidFill>
              <a:schemeClr val="bg1"/>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A96A8D73-AAB4-44BD-A5D1-BECCAE6D800C}"/>
                </a:ext>
              </a:extLst>
            </p:cNvPr>
            <p:cNvSpPr/>
            <p:nvPr/>
          </p:nvSpPr>
          <p:spPr>
            <a:xfrm>
              <a:off x="9194799" y="4312356"/>
              <a:ext cx="857956" cy="1871776"/>
            </a:xfrm>
            <a:prstGeom prst="rect">
              <a:avLst/>
            </a:prstGeom>
            <a:solidFill>
              <a:schemeClr val="bg1"/>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ectangle 33">
              <a:extLst>
                <a:ext uri="{FF2B5EF4-FFF2-40B4-BE49-F238E27FC236}">
                  <a16:creationId xmlns:a16="http://schemas.microsoft.com/office/drawing/2014/main" id="{F63E1604-004C-4D74-8C56-D502B81D954E}"/>
                </a:ext>
              </a:extLst>
            </p:cNvPr>
            <p:cNvSpPr/>
            <p:nvPr/>
          </p:nvSpPr>
          <p:spPr>
            <a:xfrm>
              <a:off x="10163404" y="4312356"/>
              <a:ext cx="857956" cy="1871776"/>
            </a:xfrm>
            <a:prstGeom prst="rect">
              <a:avLst/>
            </a:prstGeom>
            <a:solidFill>
              <a:schemeClr val="bg1"/>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31">
              <a:extLst>
                <a:ext uri="{FF2B5EF4-FFF2-40B4-BE49-F238E27FC236}">
                  <a16:creationId xmlns:a16="http://schemas.microsoft.com/office/drawing/2014/main" id="{A91E4EF6-3592-4672-AAB1-632035B491C8}"/>
                </a:ext>
              </a:extLst>
            </p:cNvPr>
            <p:cNvSpPr/>
            <p:nvPr/>
          </p:nvSpPr>
          <p:spPr>
            <a:xfrm>
              <a:off x="9222625" y="1853989"/>
              <a:ext cx="1750175" cy="2266474"/>
            </a:xfrm>
            <a:prstGeom prst="rect">
              <a:avLst/>
            </a:prstGeom>
            <a:solidFill>
              <a:schemeClr val="accent5">
                <a:lumMod val="20000"/>
                <a:lumOff val="80000"/>
              </a:schemeClr>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Oval 34">
              <a:extLst>
                <a:ext uri="{FF2B5EF4-FFF2-40B4-BE49-F238E27FC236}">
                  <a16:creationId xmlns:a16="http://schemas.microsoft.com/office/drawing/2014/main" id="{DA76BBF2-A9EB-482F-8F6D-91DDBA56ECED}"/>
                </a:ext>
              </a:extLst>
            </p:cNvPr>
            <p:cNvSpPr/>
            <p:nvPr/>
          </p:nvSpPr>
          <p:spPr>
            <a:xfrm>
              <a:off x="10916356" y="3601156"/>
              <a:ext cx="191911" cy="149456"/>
            </a:xfrm>
            <a:prstGeom prst="ellipse">
              <a:avLst/>
            </a:prstGeom>
            <a:solidFill>
              <a:srgbClr val="816F61"/>
            </a:solidFill>
            <a:ln>
              <a:solidFill>
                <a:srgbClr val="816F6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50" name="Picture 49" descr="Calendar&#10;&#10;Description automatically generated">
            <a:extLst>
              <a:ext uri="{FF2B5EF4-FFF2-40B4-BE49-F238E27FC236}">
                <a16:creationId xmlns:a16="http://schemas.microsoft.com/office/drawing/2014/main" id="{9E67A563-7EA3-4C9D-8212-C6D7C1D209A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9856" t="2811" r="31733" b="3357"/>
          <a:stretch/>
        </p:blipFill>
        <p:spPr>
          <a:xfrm>
            <a:off x="5828572" y="1201482"/>
            <a:ext cx="777161" cy="2180473"/>
          </a:xfrm>
          <a:prstGeom prst="rect">
            <a:avLst/>
          </a:prstGeom>
          <a:effectLst>
            <a:innerShdw blurRad="63500" dist="50800" dir="13500000">
              <a:prstClr val="black">
                <a:alpha val="50000"/>
              </a:prstClr>
            </a:innerShdw>
          </a:effectLst>
        </p:spPr>
      </p:pic>
      <p:grpSp>
        <p:nvGrpSpPr>
          <p:cNvPr id="14" name="Group 13">
            <a:extLst>
              <a:ext uri="{FF2B5EF4-FFF2-40B4-BE49-F238E27FC236}">
                <a16:creationId xmlns:a16="http://schemas.microsoft.com/office/drawing/2014/main" id="{2F233476-C239-4CF8-800A-DD6158201277}"/>
              </a:ext>
            </a:extLst>
          </p:cNvPr>
          <p:cNvGrpSpPr/>
          <p:nvPr/>
        </p:nvGrpSpPr>
        <p:grpSpPr>
          <a:xfrm>
            <a:off x="5377944" y="893116"/>
            <a:ext cx="6840368" cy="6379332"/>
            <a:chOff x="5197156" y="622700"/>
            <a:chExt cx="6840368" cy="6379332"/>
          </a:xfrm>
        </p:grpSpPr>
        <p:pic>
          <p:nvPicPr>
            <p:cNvPr id="13" name="Picture 12" descr="Graphical user interface&#10;&#10;Description automatically generated">
              <a:extLst>
                <a:ext uri="{FF2B5EF4-FFF2-40B4-BE49-F238E27FC236}">
                  <a16:creationId xmlns:a16="http://schemas.microsoft.com/office/drawing/2014/main" id="{FB2DFE36-E6AD-4A42-96B6-6ED7BBB9B62B}"/>
                </a:ext>
              </a:extLst>
            </p:cNvPr>
            <p:cNvPicPr>
              <a:picLocks noChangeAspect="1"/>
            </p:cNvPicPr>
            <p:nvPr/>
          </p:nvPicPr>
          <p:blipFill rotWithShape="1">
            <a:blip r:embed="rId3">
              <a:extLst>
                <a:ext uri="{28A0092B-C50C-407E-A947-70E740481C1C}">
                  <a14:useLocalDpi xmlns:a14="http://schemas.microsoft.com/office/drawing/2010/main" val="0"/>
                </a:ext>
              </a:extLst>
            </a:blip>
            <a:srcRect l="38135" t="52247" r="31565" b="26560"/>
            <a:stretch/>
          </p:blipFill>
          <p:spPr>
            <a:xfrm>
              <a:off x="5197156" y="622700"/>
              <a:ext cx="6840368" cy="6379332"/>
            </a:xfrm>
            <a:prstGeom prst="rect">
              <a:avLst/>
            </a:prstGeom>
          </p:spPr>
        </p:pic>
        <p:sp>
          <p:nvSpPr>
            <p:cNvPr id="45" name="TextBox 44">
              <a:extLst>
                <a:ext uri="{FF2B5EF4-FFF2-40B4-BE49-F238E27FC236}">
                  <a16:creationId xmlns:a16="http://schemas.microsoft.com/office/drawing/2014/main" id="{FDF7D723-3266-4B78-9522-843ED495AF7A}"/>
                </a:ext>
              </a:extLst>
            </p:cNvPr>
            <p:cNvSpPr txBox="1"/>
            <p:nvPr/>
          </p:nvSpPr>
          <p:spPr>
            <a:xfrm>
              <a:off x="5839869" y="2312133"/>
              <a:ext cx="5650787" cy="2123658"/>
            </a:xfrm>
            <a:prstGeom prst="rect">
              <a:avLst/>
            </a:prstGeom>
            <a:noFill/>
          </p:spPr>
          <p:txBody>
            <a:bodyPr wrap="square" rtlCol="0">
              <a:spAutoFit/>
            </a:bodyPr>
            <a:lstStyle/>
            <a:p>
              <a:pPr marL="0" marR="0" algn="ctr">
                <a:spcBef>
                  <a:spcPts val="0"/>
                </a:spcBef>
                <a:spcAft>
                  <a:spcPts val="0"/>
                </a:spcAft>
              </a:pPr>
              <a:r>
                <a:rPr lang="en-US" sz="4400" dirty="0">
                  <a:ea typeface="Calibri" panose="020F0502020204030204" pitchFamily="34" charset="0"/>
                </a:rPr>
                <a:t>C</a:t>
              </a:r>
              <a:r>
                <a:rPr lang="en-US" sz="4400" dirty="0">
                  <a:effectLst/>
                  <a:ea typeface="Calibri" panose="020F0502020204030204" pitchFamily="34" charset="0"/>
                </a:rPr>
                <a:t>hia </a:t>
              </a:r>
              <a:r>
                <a:rPr lang="en-US" sz="4400" dirty="0" err="1">
                  <a:effectLst/>
                  <a:ea typeface="Calibri" panose="020F0502020204030204" pitchFamily="34" charset="0"/>
                </a:rPr>
                <a:t>sẻ</a:t>
              </a:r>
              <a:r>
                <a:rPr lang="en-US" sz="4400" dirty="0">
                  <a:effectLst/>
                  <a:ea typeface="Calibri" panose="020F0502020204030204" pitchFamily="34" charset="0"/>
                </a:rPr>
                <a:t> </a:t>
              </a:r>
              <a:r>
                <a:rPr lang="en-US" sz="4400" dirty="0" err="1">
                  <a:effectLst/>
                  <a:ea typeface="Calibri" panose="020F0502020204030204" pitchFamily="34" charset="0"/>
                </a:rPr>
                <a:t>một</a:t>
              </a:r>
              <a:r>
                <a:rPr lang="en-US" sz="4400" dirty="0">
                  <a:effectLst/>
                  <a:ea typeface="Calibri" panose="020F0502020204030204" pitchFamily="34" charset="0"/>
                </a:rPr>
                <a:t> </a:t>
              </a:r>
              <a:r>
                <a:rPr lang="en-US" sz="4400" dirty="0" err="1">
                  <a:effectLst/>
                  <a:ea typeface="Calibri" panose="020F0502020204030204" pitchFamily="34" charset="0"/>
                </a:rPr>
                <a:t>số</a:t>
              </a:r>
              <a:r>
                <a:rPr lang="en-US" sz="4400" dirty="0">
                  <a:effectLst/>
                  <a:ea typeface="Calibri" panose="020F0502020204030204" pitchFamily="34" charset="0"/>
                </a:rPr>
                <a:t> </a:t>
              </a:r>
              <a:r>
                <a:rPr lang="en-US" sz="4400" dirty="0" err="1">
                  <a:effectLst/>
                  <a:ea typeface="Calibri" panose="020F0502020204030204" pitchFamily="34" charset="0"/>
                </a:rPr>
                <a:t>việc</a:t>
              </a:r>
              <a:r>
                <a:rPr lang="en-US" sz="4400" dirty="0">
                  <a:effectLst/>
                  <a:ea typeface="Calibri" panose="020F0502020204030204" pitchFamily="34" charset="0"/>
                </a:rPr>
                <a:t> </a:t>
              </a:r>
              <a:r>
                <a:rPr lang="en-US" sz="4400" dirty="0" err="1">
                  <a:effectLst/>
                  <a:ea typeface="Calibri" panose="020F0502020204030204" pitchFamily="34" charset="0"/>
                </a:rPr>
                <a:t>bản</a:t>
              </a:r>
              <a:r>
                <a:rPr lang="en-US" sz="4400" dirty="0">
                  <a:effectLst/>
                  <a:ea typeface="Calibri" panose="020F0502020204030204" pitchFamily="34" charset="0"/>
                </a:rPr>
                <a:t> </a:t>
              </a:r>
              <a:r>
                <a:rPr lang="en-US" sz="4400" dirty="0" err="1">
                  <a:effectLst/>
                  <a:ea typeface="Calibri" panose="020F0502020204030204" pitchFamily="34" charset="0"/>
                </a:rPr>
                <a:t>thân</a:t>
              </a:r>
              <a:r>
                <a:rPr lang="en-US" sz="4400" dirty="0">
                  <a:effectLst/>
                  <a:ea typeface="Calibri" panose="020F0502020204030204" pitchFamily="34" charset="0"/>
                </a:rPr>
                <a:t> </a:t>
              </a:r>
              <a:r>
                <a:rPr lang="en-US" sz="4400" dirty="0" err="1">
                  <a:effectLst/>
                  <a:ea typeface="Calibri" panose="020F0502020204030204" pitchFamily="34" charset="0"/>
                </a:rPr>
                <a:t>đã</a:t>
              </a:r>
              <a:r>
                <a:rPr lang="en-US" sz="4400" dirty="0">
                  <a:effectLst/>
                  <a:ea typeface="Calibri" panose="020F0502020204030204" pitchFamily="34" charset="0"/>
                </a:rPr>
                <a:t> </a:t>
              </a:r>
              <a:r>
                <a:rPr lang="en-US" sz="4400" dirty="0" err="1">
                  <a:effectLst/>
                  <a:ea typeface="Calibri" panose="020F0502020204030204" pitchFamily="34" charset="0"/>
                </a:rPr>
                <a:t>làm</a:t>
              </a:r>
              <a:r>
                <a:rPr lang="en-US" sz="4400" dirty="0">
                  <a:effectLst/>
                  <a:ea typeface="Calibri" panose="020F0502020204030204" pitchFamily="34" charset="0"/>
                </a:rPr>
                <a:t> </a:t>
              </a:r>
              <a:r>
                <a:rPr lang="en-US" sz="4400" dirty="0" err="1">
                  <a:effectLst/>
                  <a:ea typeface="Calibri" panose="020F0502020204030204" pitchFamily="34" charset="0"/>
                </a:rPr>
                <a:t>để</a:t>
              </a:r>
              <a:r>
                <a:rPr lang="en-US" sz="4400" dirty="0">
                  <a:effectLst/>
                  <a:ea typeface="Calibri" panose="020F0502020204030204" pitchFamily="34" charset="0"/>
                </a:rPr>
                <a:t> </a:t>
              </a:r>
              <a:r>
                <a:rPr lang="en-US" sz="4400" dirty="0" err="1">
                  <a:effectLst/>
                  <a:ea typeface="Calibri" panose="020F0502020204030204" pitchFamily="34" charset="0"/>
                </a:rPr>
                <a:t>duy</a:t>
              </a:r>
              <a:r>
                <a:rPr lang="en-US" sz="4400" dirty="0">
                  <a:effectLst/>
                  <a:ea typeface="Calibri" panose="020F0502020204030204" pitchFamily="34" charset="0"/>
                </a:rPr>
                <a:t> </a:t>
              </a:r>
              <a:r>
                <a:rPr lang="en-US" sz="4400" dirty="0" err="1">
                  <a:effectLst/>
                  <a:ea typeface="Calibri" panose="020F0502020204030204" pitchFamily="34" charset="0"/>
                </a:rPr>
                <a:t>trì</a:t>
              </a:r>
              <a:r>
                <a:rPr lang="en-US" sz="4400" dirty="0">
                  <a:effectLst/>
                  <a:ea typeface="Calibri" panose="020F0502020204030204" pitchFamily="34" charset="0"/>
                </a:rPr>
                <a:t> </a:t>
              </a:r>
              <a:r>
                <a:rPr lang="en-US" sz="4400" dirty="0" err="1">
                  <a:effectLst/>
                  <a:ea typeface="Calibri" panose="020F0502020204030204" pitchFamily="34" charset="0"/>
                </a:rPr>
                <a:t>quan</a:t>
              </a:r>
              <a:r>
                <a:rPr lang="en-US" sz="4400" dirty="0">
                  <a:effectLst/>
                  <a:ea typeface="Calibri" panose="020F0502020204030204" pitchFamily="34" charset="0"/>
                </a:rPr>
                <a:t> </a:t>
              </a:r>
              <a:r>
                <a:rPr lang="en-US" sz="4400" dirty="0" err="1">
                  <a:effectLst/>
                  <a:ea typeface="Calibri" panose="020F0502020204030204" pitchFamily="34" charset="0"/>
                </a:rPr>
                <a:t>hệ</a:t>
              </a:r>
              <a:r>
                <a:rPr lang="en-US" sz="4400" dirty="0">
                  <a:effectLst/>
                  <a:ea typeface="Calibri" panose="020F0502020204030204" pitchFamily="34" charset="0"/>
                </a:rPr>
                <a:t> </a:t>
              </a:r>
              <a:r>
                <a:rPr lang="en-US" sz="4400" dirty="0" err="1">
                  <a:effectLst/>
                  <a:ea typeface="Calibri" panose="020F0502020204030204" pitchFamily="34" charset="0"/>
                </a:rPr>
                <a:t>bạn</a:t>
              </a:r>
              <a:r>
                <a:rPr lang="en-US" sz="4400" dirty="0">
                  <a:effectLst/>
                  <a:ea typeface="Calibri" panose="020F0502020204030204" pitchFamily="34" charset="0"/>
                </a:rPr>
                <a:t> </a:t>
              </a:r>
              <a:r>
                <a:rPr lang="en-US" sz="4400" dirty="0" err="1">
                  <a:effectLst/>
                  <a:ea typeface="Calibri" panose="020F0502020204030204" pitchFamily="34" charset="0"/>
                </a:rPr>
                <a:t>bè</a:t>
              </a:r>
              <a:r>
                <a:rPr lang="en-US" sz="4400" dirty="0">
                  <a:effectLst/>
                  <a:ea typeface="Calibri" panose="020F0502020204030204" pitchFamily="34" charset="0"/>
                </a:rPr>
                <a:t>. </a:t>
              </a:r>
            </a:p>
          </p:txBody>
        </p:sp>
      </p:grpSp>
      <p:pic>
        <p:nvPicPr>
          <p:cNvPr id="39" name="Picture 38">
            <a:extLst>
              <a:ext uri="{FF2B5EF4-FFF2-40B4-BE49-F238E27FC236}">
                <a16:creationId xmlns:a16="http://schemas.microsoft.com/office/drawing/2014/main" id="{3089073F-6131-4678-98C8-FDE980DBA13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959" y="2940522"/>
            <a:ext cx="5592607" cy="4042009"/>
          </a:xfrm>
          <a:prstGeom prst="rect">
            <a:avLst/>
          </a:prstGeom>
        </p:spPr>
      </p:pic>
      <p:pic>
        <p:nvPicPr>
          <p:cNvPr id="48" name="Picture 47" descr="A picture containing toy&#10;&#10;Description automatically generated">
            <a:extLst>
              <a:ext uri="{FF2B5EF4-FFF2-40B4-BE49-F238E27FC236}">
                <a16:creationId xmlns:a16="http://schemas.microsoft.com/office/drawing/2014/main" id="{35A7BA1F-79F5-42C5-A1D1-388C3A98F91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7680" b="97549" l="9804" r="89706">
                        <a14:foregroundMark x1="53268" y1="46895" x2="52614" y2="57843"/>
                        <a14:foregroundMark x1="48693" y1="44118" x2="47549" y2="66993"/>
                        <a14:foregroundMark x1="51471" y1="74346" x2="49183" y2="97712"/>
                        <a14:foregroundMark x1="53268" y1="7680" x2="53268" y2="8170"/>
                      </a14:backgroundRemoval>
                    </a14:imgEffect>
                  </a14:imgLayer>
                </a14:imgProps>
              </a:ext>
              <a:ext uri="{28A0092B-C50C-407E-A947-70E740481C1C}">
                <a14:useLocalDpi xmlns:a14="http://schemas.microsoft.com/office/drawing/2010/main" val="0"/>
              </a:ext>
            </a:extLst>
          </a:blip>
          <a:stretch>
            <a:fillRect/>
          </a:stretch>
        </p:blipFill>
        <p:spPr>
          <a:xfrm>
            <a:off x="1606551" y="3547972"/>
            <a:ext cx="2631736" cy="2631736"/>
          </a:xfrm>
          <a:prstGeom prst="rect">
            <a:avLst/>
          </a:prstGeom>
        </p:spPr>
      </p:pic>
      <p:pic>
        <p:nvPicPr>
          <p:cNvPr id="9" name="Picture 8" descr="Application&#10;&#10;Description automatically generated with medium confidence">
            <a:extLst>
              <a:ext uri="{FF2B5EF4-FFF2-40B4-BE49-F238E27FC236}">
                <a16:creationId xmlns:a16="http://schemas.microsoft.com/office/drawing/2014/main" id="{5B687145-0805-487C-A272-6C05A9FD12C2}"/>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54244" b="95150" l="3342" r="37817">
                        <a14:foregroundMark x1="5391" y1="59701" x2="5391" y2="59701"/>
                        <a14:foregroundMark x1="6442" y1="58448" x2="7062" y2="61560"/>
                        <a14:foregroundMark x1="7278" y1="58610" x2="6954" y2="60631"/>
                        <a14:foregroundMark x1="7790" y1="58610" x2="3423" y2="64349"/>
                        <a14:foregroundMark x1="3423" y1="64349" x2="7278" y2="58286"/>
                        <a14:foregroundMark x1="7278" y1="58286" x2="8302" y2="58933"/>
                        <a14:foregroundMark x1="30728" y1="57680" x2="30000" y2="64632"/>
                        <a14:foregroundMark x1="32803" y1="56427" x2="33315" y2="64147"/>
                        <a14:foregroundMark x1="33315" y1="64147" x2="32911" y2="64511"/>
                        <a14:foregroundMark x1="16765" y1="60792" x2="16469" y2="66047"/>
                        <a14:foregroundMark x1="13989" y1="63581" x2="24124" y2="67462"/>
                        <a14:foregroundMark x1="24124" y1="67462" x2="23612" y2="71787"/>
                        <a14:foregroundMark x1="14906" y1="63703" x2="12291" y2="70089"/>
                        <a14:foregroundMark x1="12291" y1="70089" x2="12129" y2="71463"/>
                        <a14:foregroundMark x1="18113" y1="60146" x2="23342" y2="62732"/>
                        <a14:foregroundMark x1="23342" y1="62732" x2="24933" y2="68513"/>
                        <a14:foregroundMark x1="24933" y1="64794" x2="25364" y2="71948"/>
                        <a14:foregroundMark x1="15445" y1="85732" x2="15526" y2="89935"/>
                        <a14:foregroundMark x1="15337" y1="85408" x2="16361" y2="84640"/>
                        <a14:foregroundMark x1="32399" y1="56750" x2="31968" y2="59863"/>
                        <a14:foregroundMark x1="31456" y1="55497" x2="32803" y2="61722"/>
                        <a14:foregroundMark x1="32183" y1="54244" x2="34879" y2="57357"/>
                        <a14:foregroundMark x1="29596" y1="67906" x2="29596" y2="67906"/>
                        <a14:foregroundMark x1="28760" y1="69604" x2="28760" y2="69604"/>
                        <a14:foregroundMark x1="9326" y1="64956" x2="9326" y2="64956"/>
                        <a14:foregroundMark x1="9434" y1="65724" x2="9434" y2="65724"/>
                        <a14:foregroundMark x1="9434" y1="64956" x2="9434" y2="64956"/>
                        <a14:foregroundMark x1="9434" y1="64956" x2="9434" y2="64956"/>
                        <a14:foregroundMark x1="9650" y1="64956" x2="9650" y2="64956"/>
                        <a14:foregroundMark x1="9650" y1="64956" x2="9650" y2="64956"/>
                        <a14:foregroundMark x1="7062" y1="56589" x2="7062" y2="56589"/>
                        <a14:foregroundMark x1="5822" y1="56427" x2="5202" y2="57680"/>
                      </a14:backgroundRemoval>
                    </a14:imgEffect>
                  </a14:imgLayer>
                </a14:imgProps>
              </a:ext>
              <a:ext uri="{28A0092B-C50C-407E-A947-70E740481C1C}">
                <a14:useLocalDpi xmlns:a14="http://schemas.microsoft.com/office/drawing/2010/main" val="0"/>
              </a:ext>
            </a:extLst>
          </a:blip>
          <a:srcRect t="51764" r="57952"/>
          <a:stretch/>
        </p:blipFill>
        <p:spPr>
          <a:xfrm>
            <a:off x="9888299" y="508677"/>
            <a:ext cx="2657815" cy="2033292"/>
          </a:xfrm>
          <a:prstGeom prst="rect">
            <a:avLst/>
          </a:prstGeom>
        </p:spPr>
      </p:pic>
      <p:pic>
        <p:nvPicPr>
          <p:cNvPr id="6" name="Picture 5">
            <a:extLst>
              <a:ext uri="{FF2B5EF4-FFF2-40B4-BE49-F238E27FC236}">
                <a16:creationId xmlns:a16="http://schemas.microsoft.com/office/drawing/2014/main" id="{86B1663E-7E4E-4D43-ECAA-14E43A7165FE}"/>
              </a:ext>
            </a:extLst>
          </p:cNvPr>
          <p:cNvPicPr>
            <a:picLocks noChangeAspect="1"/>
          </p:cNvPicPr>
          <p:nvPr/>
        </p:nvPicPr>
        <p:blipFill>
          <a:blip r:embed="rId9"/>
          <a:stretch>
            <a:fillRect/>
          </a:stretch>
        </p:blipFill>
        <p:spPr>
          <a:xfrm>
            <a:off x="412326" y="135945"/>
            <a:ext cx="6852498" cy="1652159"/>
          </a:xfrm>
          <a:prstGeom prst="rect">
            <a:avLst/>
          </a:prstGeom>
        </p:spPr>
      </p:pic>
    </p:spTree>
    <p:extLst>
      <p:ext uri="{BB962C8B-B14F-4D97-AF65-F5344CB8AC3E}">
        <p14:creationId xmlns:p14="http://schemas.microsoft.com/office/powerpoint/2010/main" val="281492199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1100" fill="hold"/>
                                        <p:tgtEl>
                                          <p:spTgt spid="14"/>
                                        </p:tgtEl>
                                        <p:attrNameLst>
                                          <p:attrName>ppt_x</p:attrName>
                                        </p:attrNameLst>
                                      </p:cBhvr>
                                      <p:tavLst>
                                        <p:tav tm="0">
                                          <p:val>
                                            <p:strVal val="#ppt_x"/>
                                          </p:val>
                                        </p:tav>
                                        <p:tav tm="100000">
                                          <p:val>
                                            <p:strVal val="#ppt_x"/>
                                          </p:val>
                                        </p:tav>
                                      </p:tavLst>
                                    </p:anim>
                                    <p:anim calcmode="lin" valueType="num">
                                      <p:cBhvr additive="base">
                                        <p:cTn id="8" dur="1100" fill="hold"/>
                                        <p:tgtEl>
                                          <p:spTgt spid="14"/>
                                        </p:tgtEl>
                                        <p:attrNameLst>
                                          <p:attrName>ppt_y</p:attrName>
                                        </p:attrNameLst>
                                      </p:cBhvr>
                                      <p:tavLst>
                                        <p:tav tm="0">
                                          <p:val>
                                            <p:strVal val="1+#ppt_h/2"/>
                                          </p:val>
                                        </p:tav>
                                        <p:tav tm="100000">
                                          <p:val>
                                            <p:strVal val="#ppt_y"/>
                                          </p:val>
                                        </p:tav>
                                      </p:tavLst>
                                    </p:anim>
                                  </p:childTnLst>
                                </p:cTn>
                              </p:par>
                              <p:par>
                                <p:cTn id="9" presetID="32" presetClass="emph" presetSubtype="0" repeatCount="3000" fill="hold" nodeType="withEffect">
                                  <p:stCondLst>
                                    <p:cond delay="0"/>
                                  </p:stCondLst>
                                  <p:childTnLst>
                                    <p:animRot by="120000">
                                      <p:cBhvr>
                                        <p:cTn id="10" dur="100" fill="hold">
                                          <p:stCondLst>
                                            <p:cond delay="0"/>
                                          </p:stCondLst>
                                        </p:cTn>
                                        <p:tgtEl>
                                          <p:spTgt spid="48"/>
                                        </p:tgtEl>
                                        <p:attrNameLst>
                                          <p:attrName>r</p:attrName>
                                        </p:attrNameLst>
                                      </p:cBhvr>
                                    </p:animRot>
                                    <p:animRot by="-240000">
                                      <p:cBhvr>
                                        <p:cTn id="11" dur="200" fill="hold">
                                          <p:stCondLst>
                                            <p:cond delay="200"/>
                                          </p:stCondLst>
                                        </p:cTn>
                                        <p:tgtEl>
                                          <p:spTgt spid="48"/>
                                        </p:tgtEl>
                                        <p:attrNameLst>
                                          <p:attrName>r</p:attrName>
                                        </p:attrNameLst>
                                      </p:cBhvr>
                                    </p:animRot>
                                    <p:animRot by="240000">
                                      <p:cBhvr>
                                        <p:cTn id="12" dur="200" fill="hold">
                                          <p:stCondLst>
                                            <p:cond delay="400"/>
                                          </p:stCondLst>
                                        </p:cTn>
                                        <p:tgtEl>
                                          <p:spTgt spid="48"/>
                                        </p:tgtEl>
                                        <p:attrNameLst>
                                          <p:attrName>r</p:attrName>
                                        </p:attrNameLst>
                                      </p:cBhvr>
                                    </p:animRot>
                                    <p:animRot by="-240000">
                                      <p:cBhvr>
                                        <p:cTn id="13" dur="200" fill="hold">
                                          <p:stCondLst>
                                            <p:cond delay="600"/>
                                          </p:stCondLst>
                                        </p:cTn>
                                        <p:tgtEl>
                                          <p:spTgt spid="48"/>
                                        </p:tgtEl>
                                        <p:attrNameLst>
                                          <p:attrName>r</p:attrName>
                                        </p:attrNameLst>
                                      </p:cBhvr>
                                    </p:animRot>
                                    <p:animRot by="120000">
                                      <p:cBhvr>
                                        <p:cTn id="14" dur="200" fill="hold">
                                          <p:stCondLst>
                                            <p:cond delay="800"/>
                                          </p:stCondLst>
                                        </p:cTn>
                                        <p:tgtEl>
                                          <p:spTgt spid="4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276;p7">
            <a:extLst>
              <a:ext uri="{FF2B5EF4-FFF2-40B4-BE49-F238E27FC236}">
                <a16:creationId xmlns:a16="http://schemas.microsoft.com/office/drawing/2014/main" id="{B96B04E4-37E8-AD0B-616E-23AA0F3E8C93}"/>
              </a:ext>
            </a:extLst>
          </p:cNvPr>
          <p:cNvSpPr/>
          <p:nvPr/>
        </p:nvSpPr>
        <p:spPr>
          <a:xfrm>
            <a:off x="3331306" y="97563"/>
            <a:ext cx="5796928" cy="1490827"/>
          </a:xfrm>
          <a:prstGeom prst="roundRect">
            <a:avLst>
              <a:gd name="adj" fmla="val 50000"/>
            </a:avLst>
          </a:prstGeom>
          <a:solidFill>
            <a:srgbClr val="4285F4"/>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Google Shape;1483;p40">
            <a:extLst>
              <a:ext uri="{FF2B5EF4-FFF2-40B4-BE49-F238E27FC236}">
                <a16:creationId xmlns:a16="http://schemas.microsoft.com/office/drawing/2014/main" id="{2F8B2888-67A1-F24A-0687-1B7E4DC2E5CF}"/>
              </a:ext>
            </a:extLst>
          </p:cNvPr>
          <p:cNvSpPr txBox="1">
            <a:spLocks/>
          </p:cNvSpPr>
          <p:nvPr/>
        </p:nvSpPr>
        <p:spPr>
          <a:xfrm>
            <a:off x="3880607" y="45925"/>
            <a:ext cx="5223549" cy="1542465"/>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9600" b="1" kern="0" dirty="0">
                <a:solidFill>
                  <a:srgbClr val="FFFF00"/>
                </a:solidFill>
                <a:latin typeface="+mj-lt"/>
              </a:rPr>
              <a:t>Chia</a:t>
            </a:r>
            <a:r>
              <a:rPr lang="vi-VN" sz="9600" b="1" kern="0" dirty="0">
                <a:solidFill>
                  <a:srgbClr val="FFFF00"/>
                </a:solidFill>
                <a:latin typeface="+mj-lt"/>
              </a:rPr>
              <a:t> sẻ</a:t>
            </a:r>
            <a:endParaRPr lang="en-US" sz="9600" b="1" kern="0" dirty="0">
              <a:solidFill>
                <a:srgbClr val="FFFF00"/>
              </a:solidFill>
              <a:latin typeface="+mj-lt"/>
            </a:endParaRPr>
          </a:p>
        </p:txBody>
      </p:sp>
      <p:sp>
        <p:nvSpPr>
          <p:cNvPr id="5" name="Speech Bubble: Rectangle with Corners Rounded 5">
            <a:extLst>
              <a:ext uri="{FF2B5EF4-FFF2-40B4-BE49-F238E27FC236}">
                <a16:creationId xmlns:a16="http://schemas.microsoft.com/office/drawing/2014/main" id="{FECD4123-81D9-4CF7-B770-DC1DEBCE4B1B}"/>
              </a:ext>
            </a:extLst>
          </p:cNvPr>
          <p:cNvSpPr/>
          <p:nvPr/>
        </p:nvSpPr>
        <p:spPr>
          <a:xfrm>
            <a:off x="3880607" y="1961103"/>
            <a:ext cx="7608256" cy="2715528"/>
          </a:xfrm>
          <a:prstGeom prst="wedgeRoundRectCallout">
            <a:avLst>
              <a:gd name="adj1" fmla="val -61712"/>
              <a:gd name="adj2" fmla="val 35406"/>
              <a:gd name="adj3" fmla="val 16667"/>
            </a:avLst>
          </a:prstGeom>
          <a:solidFill>
            <a:schemeClr val="accent5">
              <a:lumMod val="20000"/>
              <a:lumOff val="80000"/>
            </a:schemeClr>
          </a:solidFill>
          <a:ln>
            <a:solidFill>
              <a:schemeClr val="bg1">
                <a:lumMod val="1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b="1" dirty="0" err="1">
                <a:solidFill>
                  <a:schemeClr val="bg1">
                    <a:lumMod val="10000"/>
                  </a:schemeClr>
                </a:solidFill>
                <a:latin typeface="Cambria" panose="02040503050406030204" pitchFamily="18" charset="0"/>
                <a:ea typeface="Cambria" panose="02040503050406030204" pitchFamily="18" charset="0"/>
              </a:rPr>
              <a:t>Em</a:t>
            </a:r>
            <a:r>
              <a:rPr lang="en-US" sz="4000" b="1" dirty="0">
                <a:solidFill>
                  <a:schemeClr val="bg1">
                    <a:lumMod val="10000"/>
                  </a:schemeClr>
                </a:solidFill>
                <a:latin typeface="Cambria" panose="02040503050406030204" pitchFamily="18" charset="0"/>
                <a:ea typeface="Cambria" panose="02040503050406030204" pitchFamily="18" charset="0"/>
              </a:rPr>
              <a:t> </a:t>
            </a:r>
            <a:r>
              <a:rPr lang="en-US" sz="4000" b="1" dirty="0" err="1">
                <a:solidFill>
                  <a:schemeClr val="bg1">
                    <a:lumMod val="10000"/>
                  </a:schemeClr>
                </a:solidFill>
                <a:latin typeface="Cambria" panose="02040503050406030204" pitchFamily="18" charset="0"/>
                <a:ea typeface="Cambria" panose="02040503050406030204" pitchFamily="18" charset="0"/>
              </a:rPr>
              <a:t>hãy</a:t>
            </a:r>
            <a:r>
              <a:rPr lang="en-US" sz="4000" b="1" dirty="0">
                <a:solidFill>
                  <a:schemeClr val="bg1">
                    <a:lumMod val="10000"/>
                  </a:schemeClr>
                </a:solidFill>
                <a:latin typeface="Cambria" panose="02040503050406030204" pitchFamily="18" charset="0"/>
                <a:ea typeface="Cambria" panose="02040503050406030204" pitchFamily="18" charset="0"/>
              </a:rPr>
              <a:t> c</a:t>
            </a:r>
            <a:r>
              <a:rPr lang="vi-VN" sz="4000" b="1" dirty="0">
                <a:solidFill>
                  <a:schemeClr val="bg1">
                    <a:lumMod val="10000"/>
                  </a:schemeClr>
                </a:solidFill>
                <a:latin typeface="Cambria" panose="02040503050406030204" pitchFamily="18" charset="0"/>
                <a:ea typeface="Cambria" panose="02040503050406030204" pitchFamily="18" charset="0"/>
              </a:rPr>
              <a:t>hia sẻ vài điều về tính cách, sở thích... của người bạn mà em yêu quý nhất.</a:t>
            </a:r>
            <a:endParaRPr lang="en-US" sz="4000" b="1" dirty="0">
              <a:solidFill>
                <a:schemeClr val="bg1">
                  <a:lumMod val="10000"/>
                </a:schemeClr>
              </a:solidFill>
              <a:latin typeface="Cambria" panose="02040503050406030204" pitchFamily="18" charset="0"/>
              <a:ea typeface="Cambria" panose="02040503050406030204" pitchFamily="18" charset="0"/>
            </a:endParaRPr>
          </a:p>
        </p:txBody>
      </p:sp>
      <p:pic>
        <p:nvPicPr>
          <p:cNvPr id="6" name="Picture 5">
            <a:extLst>
              <a:ext uri="{FF2B5EF4-FFF2-40B4-BE49-F238E27FC236}">
                <a16:creationId xmlns:a16="http://schemas.microsoft.com/office/drawing/2014/main" id="{AF1F8723-1623-E588-784C-651B3BC5053A}"/>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197578" y="1898285"/>
            <a:ext cx="6360337" cy="5088025"/>
          </a:xfrm>
          <a:prstGeom prst="rect">
            <a:avLst/>
          </a:prstGeom>
        </p:spPr>
      </p:pic>
    </p:spTree>
    <p:extLst>
      <p:ext uri="{BB962C8B-B14F-4D97-AF65-F5344CB8AC3E}">
        <p14:creationId xmlns:p14="http://schemas.microsoft.com/office/powerpoint/2010/main" val="154722979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746457"/>
        </a:solidFill>
        <a:effectLst/>
      </p:bgPr>
    </p:bg>
    <p:spTree>
      <p:nvGrpSpPr>
        <p:cNvPr id="1" name=""/>
        <p:cNvGrpSpPr/>
        <p:nvPr/>
      </p:nvGrpSpPr>
      <p:grpSpPr>
        <a:xfrm>
          <a:off x="0" y="0"/>
          <a:ext cx="0" cy="0"/>
          <a:chOff x="0" y="0"/>
          <a:chExt cx="0" cy="0"/>
        </a:xfrm>
      </p:grpSpPr>
      <p:grpSp>
        <p:nvGrpSpPr>
          <p:cNvPr id="38" name="Group 37">
            <a:extLst>
              <a:ext uri="{FF2B5EF4-FFF2-40B4-BE49-F238E27FC236}">
                <a16:creationId xmlns:a16="http://schemas.microsoft.com/office/drawing/2014/main" id="{571F10DC-E210-4C44-A927-0117A2835AC0}"/>
              </a:ext>
            </a:extLst>
          </p:cNvPr>
          <p:cNvGrpSpPr/>
          <p:nvPr/>
        </p:nvGrpSpPr>
        <p:grpSpPr>
          <a:xfrm>
            <a:off x="-1" y="0"/>
            <a:ext cx="12192001" cy="5644082"/>
            <a:chOff x="-1" y="0"/>
            <a:chExt cx="12192001" cy="5644082"/>
          </a:xfrm>
        </p:grpSpPr>
        <p:grpSp>
          <p:nvGrpSpPr>
            <p:cNvPr id="18" name="Group 17">
              <a:extLst>
                <a:ext uri="{FF2B5EF4-FFF2-40B4-BE49-F238E27FC236}">
                  <a16:creationId xmlns:a16="http://schemas.microsoft.com/office/drawing/2014/main" id="{69351A48-5311-4C43-93DC-D6B63E589D05}"/>
                </a:ext>
              </a:extLst>
            </p:cNvPr>
            <p:cNvGrpSpPr/>
            <p:nvPr/>
          </p:nvGrpSpPr>
          <p:grpSpPr>
            <a:xfrm>
              <a:off x="-1" y="0"/>
              <a:ext cx="12192001" cy="3804557"/>
              <a:chOff x="-1" y="0"/>
              <a:chExt cx="12192001" cy="4808409"/>
            </a:xfrm>
          </p:grpSpPr>
          <p:sp>
            <p:nvSpPr>
              <p:cNvPr id="4" name="Rectangle 3">
                <a:extLst>
                  <a:ext uri="{FF2B5EF4-FFF2-40B4-BE49-F238E27FC236}">
                    <a16:creationId xmlns:a16="http://schemas.microsoft.com/office/drawing/2014/main" id="{CAEF350D-D18D-4AD2-8DCC-2785EC7F7EAA}"/>
                  </a:ext>
                </a:extLst>
              </p:cNvPr>
              <p:cNvSpPr/>
              <p:nvPr/>
            </p:nvSpPr>
            <p:spPr>
              <a:xfrm>
                <a:off x="-1" y="0"/>
                <a:ext cx="12191999" cy="4659550"/>
              </a:xfrm>
              <a:prstGeom prst="rect">
                <a:avLst/>
              </a:prstGeom>
              <a:solidFill>
                <a:srgbClr val="F3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22E76500-5855-43C7-9A09-301CF2A616A6}"/>
                  </a:ext>
                </a:extLst>
              </p:cNvPr>
              <p:cNvSpPr/>
              <p:nvPr/>
            </p:nvSpPr>
            <p:spPr>
              <a:xfrm>
                <a:off x="0" y="4572003"/>
                <a:ext cx="12192000" cy="2364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7" name="Rectangle 36">
              <a:extLst>
                <a:ext uri="{FF2B5EF4-FFF2-40B4-BE49-F238E27FC236}">
                  <a16:creationId xmlns:a16="http://schemas.microsoft.com/office/drawing/2014/main" id="{20BA6EB0-B451-4BFD-95E3-48B554A34B29}"/>
                </a:ext>
              </a:extLst>
            </p:cNvPr>
            <p:cNvSpPr/>
            <p:nvPr/>
          </p:nvSpPr>
          <p:spPr>
            <a:xfrm>
              <a:off x="0" y="3804557"/>
              <a:ext cx="12192000" cy="1839525"/>
            </a:xfrm>
            <a:prstGeom prst="rect">
              <a:avLst/>
            </a:prstGeom>
            <a:solidFill>
              <a:srgbClr val="FFFF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9" name="Group 18">
            <a:extLst>
              <a:ext uri="{FF2B5EF4-FFF2-40B4-BE49-F238E27FC236}">
                <a16:creationId xmlns:a16="http://schemas.microsoft.com/office/drawing/2014/main" id="{E36D0E46-35AF-4195-B794-1D01ED99ED4B}"/>
              </a:ext>
            </a:extLst>
          </p:cNvPr>
          <p:cNvGrpSpPr/>
          <p:nvPr/>
        </p:nvGrpSpPr>
        <p:grpSpPr>
          <a:xfrm>
            <a:off x="3283897" y="16203"/>
            <a:ext cx="2867377" cy="812800"/>
            <a:chOff x="5007836" y="507047"/>
            <a:chExt cx="1501614" cy="308638"/>
          </a:xfrm>
        </p:grpSpPr>
        <p:cxnSp>
          <p:nvCxnSpPr>
            <p:cNvPr id="20" name="Straight Connector 19">
              <a:extLst>
                <a:ext uri="{FF2B5EF4-FFF2-40B4-BE49-F238E27FC236}">
                  <a16:creationId xmlns:a16="http://schemas.microsoft.com/office/drawing/2014/main" id="{9F99856C-728B-4B86-AAA0-177F861AECC1}"/>
                </a:ext>
              </a:extLst>
            </p:cNvPr>
            <p:cNvCxnSpPr>
              <a:cxnSpLocks/>
            </p:cNvCxnSpPr>
            <p:nvPr/>
          </p:nvCxnSpPr>
          <p:spPr>
            <a:xfrm flipV="1">
              <a:off x="5187297" y="507047"/>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C56635B-760C-4A53-A281-85EC1CA88F39}"/>
                </a:ext>
              </a:extLst>
            </p:cNvPr>
            <p:cNvCxnSpPr>
              <a:cxnSpLocks/>
            </p:cNvCxnSpPr>
            <p:nvPr/>
          </p:nvCxnSpPr>
          <p:spPr>
            <a:xfrm flipV="1">
              <a:off x="6352374" y="509182"/>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5888744A-D438-44F0-A5C6-BE491A03CE45}"/>
                </a:ext>
              </a:extLst>
            </p:cNvPr>
            <p:cNvCxnSpPr/>
            <p:nvPr/>
          </p:nvCxnSpPr>
          <p:spPr>
            <a:xfrm>
              <a:off x="5007836" y="756303"/>
              <a:ext cx="1491241" cy="0"/>
            </a:xfrm>
            <a:prstGeom prst="line">
              <a:avLst/>
            </a:prstGeom>
            <a:ln w="57150">
              <a:solidFill>
                <a:srgbClr val="816F61"/>
              </a:solidFill>
            </a:ln>
          </p:spPr>
          <p:style>
            <a:lnRef idx="1">
              <a:schemeClr val="accent1"/>
            </a:lnRef>
            <a:fillRef idx="0">
              <a:schemeClr val="accent1"/>
            </a:fillRef>
            <a:effectRef idx="0">
              <a:schemeClr val="accent1"/>
            </a:effectRef>
            <a:fontRef idx="minor">
              <a:schemeClr val="tx1"/>
            </a:fontRef>
          </p:style>
        </p:cxnSp>
        <p:sp>
          <p:nvSpPr>
            <p:cNvPr id="23" name="Rectangle: Rounded Corners 22">
              <a:extLst>
                <a:ext uri="{FF2B5EF4-FFF2-40B4-BE49-F238E27FC236}">
                  <a16:creationId xmlns:a16="http://schemas.microsoft.com/office/drawing/2014/main" id="{FA60BD5A-01E0-4060-9581-4A9C210A06C1}"/>
                </a:ext>
              </a:extLst>
            </p:cNvPr>
            <p:cNvSpPr/>
            <p:nvPr/>
          </p:nvSpPr>
          <p:spPr>
            <a:xfrm>
              <a:off x="5008420" y="766192"/>
              <a:ext cx="1501030" cy="4949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6" name="Group 25">
            <a:extLst>
              <a:ext uri="{FF2B5EF4-FFF2-40B4-BE49-F238E27FC236}">
                <a16:creationId xmlns:a16="http://schemas.microsoft.com/office/drawing/2014/main" id="{9630D08D-99D7-42C6-B781-FFD6BB96E0EF}"/>
              </a:ext>
            </a:extLst>
          </p:cNvPr>
          <p:cNvGrpSpPr/>
          <p:nvPr/>
        </p:nvGrpSpPr>
        <p:grpSpPr>
          <a:xfrm>
            <a:off x="8784776" y="17451"/>
            <a:ext cx="2867377" cy="812800"/>
            <a:chOff x="5007836" y="507047"/>
            <a:chExt cx="1501614" cy="308638"/>
          </a:xfrm>
        </p:grpSpPr>
        <p:cxnSp>
          <p:nvCxnSpPr>
            <p:cNvPr id="27" name="Straight Connector 26">
              <a:extLst>
                <a:ext uri="{FF2B5EF4-FFF2-40B4-BE49-F238E27FC236}">
                  <a16:creationId xmlns:a16="http://schemas.microsoft.com/office/drawing/2014/main" id="{2796975A-3DF7-4DFB-98AB-BE33912435D9}"/>
                </a:ext>
              </a:extLst>
            </p:cNvPr>
            <p:cNvCxnSpPr>
              <a:cxnSpLocks/>
            </p:cNvCxnSpPr>
            <p:nvPr/>
          </p:nvCxnSpPr>
          <p:spPr>
            <a:xfrm flipV="1">
              <a:off x="5187297" y="507047"/>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C5B62388-A53D-41D2-BF8F-AF9F7C856736}"/>
                </a:ext>
              </a:extLst>
            </p:cNvPr>
            <p:cNvCxnSpPr>
              <a:cxnSpLocks/>
            </p:cNvCxnSpPr>
            <p:nvPr/>
          </p:nvCxnSpPr>
          <p:spPr>
            <a:xfrm flipV="1">
              <a:off x="6352374" y="509182"/>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7A387A37-5944-413E-98B6-8A26C042A13C}"/>
                </a:ext>
              </a:extLst>
            </p:cNvPr>
            <p:cNvCxnSpPr/>
            <p:nvPr/>
          </p:nvCxnSpPr>
          <p:spPr>
            <a:xfrm>
              <a:off x="5007836" y="756303"/>
              <a:ext cx="1491241" cy="0"/>
            </a:xfrm>
            <a:prstGeom prst="line">
              <a:avLst/>
            </a:prstGeom>
            <a:ln w="57150">
              <a:solidFill>
                <a:srgbClr val="816F61"/>
              </a:solidFill>
            </a:ln>
          </p:spPr>
          <p:style>
            <a:lnRef idx="1">
              <a:schemeClr val="accent1"/>
            </a:lnRef>
            <a:fillRef idx="0">
              <a:schemeClr val="accent1"/>
            </a:fillRef>
            <a:effectRef idx="0">
              <a:schemeClr val="accent1"/>
            </a:effectRef>
            <a:fontRef idx="minor">
              <a:schemeClr val="tx1"/>
            </a:fontRef>
          </p:style>
        </p:cxnSp>
        <p:sp>
          <p:nvSpPr>
            <p:cNvPr id="30" name="Rectangle: Rounded Corners 29">
              <a:extLst>
                <a:ext uri="{FF2B5EF4-FFF2-40B4-BE49-F238E27FC236}">
                  <a16:creationId xmlns:a16="http://schemas.microsoft.com/office/drawing/2014/main" id="{D6C252FB-2851-4B13-9CFB-E497028BB41A}"/>
                </a:ext>
              </a:extLst>
            </p:cNvPr>
            <p:cNvSpPr/>
            <p:nvPr/>
          </p:nvSpPr>
          <p:spPr>
            <a:xfrm>
              <a:off x="5008420" y="766192"/>
              <a:ext cx="1501030" cy="4949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6" name="Group 35">
            <a:extLst>
              <a:ext uri="{FF2B5EF4-FFF2-40B4-BE49-F238E27FC236}">
                <a16:creationId xmlns:a16="http://schemas.microsoft.com/office/drawing/2014/main" id="{AB42F68E-F931-4A6D-99F2-7BBCDDB87668}"/>
              </a:ext>
            </a:extLst>
          </p:cNvPr>
          <p:cNvGrpSpPr/>
          <p:nvPr/>
        </p:nvGrpSpPr>
        <p:grpSpPr>
          <a:xfrm>
            <a:off x="283322" y="543530"/>
            <a:ext cx="2646459" cy="5120012"/>
            <a:chOff x="8805333" y="1495260"/>
            <a:chExt cx="2646459" cy="5120012"/>
          </a:xfrm>
        </p:grpSpPr>
        <p:sp>
          <p:nvSpPr>
            <p:cNvPr id="24" name="Rectangle 23">
              <a:extLst>
                <a:ext uri="{FF2B5EF4-FFF2-40B4-BE49-F238E27FC236}">
                  <a16:creationId xmlns:a16="http://schemas.microsoft.com/office/drawing/2014/main" id="{28728CD7-21C6-4CED-8239-98ECDC036C88}"/>
                </a:ext>
              </a:extLst>
            </p:cNvPr>
            <p:cNvSpPr/>
            <p:nvPr/>
          </p:nvSpPr>
          <p:spPr>
            <a:xfrm>
              <a:off x="8805333" y="1495260"/>
              <a:ext cx="2646459" cy="5120012"/>
            </a:xfrm>
            <a:prstGeom prst="rect">
              <a:avLst/>
            </a:prstGeom>
            <a:solidFill>
              <a:schemeClr val="bg1"/>
            </a:solidFill>
            <a:ln>
              <a:noFill/>
            </a:ln>
            <a:effectLst>
              <a:outerShdw blurRad="50800" dist="38100" dir="8100000" algn="tr" rotWithShape="0">
                <a:prstClr val="black">
                  <a:alpha val="40000"/>
                </a:prst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48572647-7720-4673-9B82-EE298EDBCD03}"/>
                </a:ext>
              </a:extLst>
            </p:cNvPr>
            <p:cNvSpPr/>
            <p:nvPr/>
          </p:nvSpPr>
          <p:spPr>
            <a:xfrm>
              <a:off x="9008533" y="1693333"/>
              <a:ext cx="2178756" cy="4730046"/>
            </a:xfrm>
            <a:prstGeom prst="rect">
              <a:avLst/>
            </a:prstGeom>
            <a:solidFill>
              <a:schemeClr val="bg1"/>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A96A8D73-AAB4-44BD-A5D1-BECCAE6D800C}"/>
                </a:ext>
              </a:extLst>
            </p:cNvPr>
            <p:cNvSpPr/>
            <p:nvPr/>
          </p:nvSpPr>
          <p:spPr>
            <a:xfrm>
              <a:off x="9194799" y="4312356"/>
              <a:ext cx="857956" cy="1871776"/>
            </a:xfrm>
            <a:prstGeom prst="rect">
              <a:avLst/>
            </a:prstGeom>
            <a:solidFill>
              <a:schemeClr val="bg1"/>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ectangle 33">
              <a:extLst>
                <a:ext uri="{FF2B5EF4-FFF2-40B4-BE49-F238E27FC236}">
                  <a16:creationId xmlns:a16="http://schemas.microsoft.com/office/drawing/2014/main" id="{F63E1604-004C-4D74-8C56-D502B81D954E}"/>
                </a:ext>
              </a:extLst>
            </p:cNvPr>
            <p:cNvSpPr/>
            <p:nvPr/>
          </p:nvSpPr>
          <p:spPr>
            <a:xfrm>
              <a:off x="10163404" y="4312356"/>
              <a:ext cx="857956" cy="1871776"/>
            </a:xfrm>
            <a:prstGeom prst="rect">
              <a:avLst/>
            </a:prstGeom>
            <a:solidFill>
              <a:schemeClr val="bg1"/>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31">
              <a:extLst>
                <a:ext uri="{FF2B5EF4-FFF2-40B4-BE49-F238E27FC236}">
                  <a16:creationId xmlns:a16="http://schemas.microsoft.com/office/drawing/2014/main" id="{A91E4EF6-3592-4672-AAB1-632035B491C8}"/>
                </a:ext>
              </a:extLst>
            </p:cNvPr>
            <p:cNvSpPr/>
            <p:nvPr/>
          </p:nvSpPr>
          <p:spPr>
            <a:xfrm>
              <a:off x="9222625" y="1853989"/>
              <a:ext cx="1750175" cy="2266474"/>
            </a:xfrm>
            <a:prstGeom prst="rect">
              <a:avLst/>
            </a:prstGeom>
            <a:solidFill>
              <a:schemeClr val="accent5">
                <a:lumMod val="20000"/>
                <a:lumOff val="80000"/>
              </a:schemeClr>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Oval 34">
              <a:extLst>
                <a:ext uri="{FF2B5EF4-FFF2-40B4-BE49-F238E27FC236}">
                  <a16:creationId xmlns:a16="http://schemas.microsoft.com/office/drawing/2014/main" id="{DA76BBF2-A9EB-482F-8F6D-91DDBA56ECED}"/>
                </a:ext>
              </a:extLst>
            </p:cNvPr>
            <p:cNvSpPr/>
            <p:nvPr/>
          </p:nvSpPr>
          <p:spPr>
            <a:xfrm>
              <a:off x="10916356" y="3601156"/>
              <a:ext cx="191911" cy="149456"/>
            </a:xfrm>
            <a:prstGeom prst="ellipse">
              <a:avLst/>
            </a:prstGeom>
            <a:solidFill>
              <a:srgbClr val="816F61"/>
            </a:solidFill>
            <a:ln>
              <a:solidFill>
                <a:srgbClr val="816F6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48" name="Picture 47" descr="A picture containing toy&#10;&#10;Description automatically generated">
            <a:extLst>
              <a:ext uri="{FF2B5EF4-FFF2-40B4-BE49-F238E27FC236}">
                <a16:creationId xmlns:a16="http://schemas.microsoft.com/office/drawing/2014/main" id="{35A7BA1F-79F5-42C5-A1D1-388C3A98F91F}"/>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7680" b="97549" l="9804" r="89706">
                        <a14:foregroundMark x1="53268" y1="46895" x2="52614" y2="57843"/>
                        <a14:foregroundMark x1="48693" y1="44118" x2="47549" y2="66993"/>
                        <a14:foregroundMark x1="51471" y1="74346" x2="49183" y2="97712"/>
                        <a14:foregroundMark x1="53268" y1="7680" x2="53268" y2="8170"/>
                      </a14:backgroundRemoval>
                    </a14:imgEffect>
                  </a14:imgLayer>
                </a14:imgProps>
              </a:ext>
              <a:ext uri="{28A0092B-C50C-407E-A947-70E740481C1C}">
                <a14:useLocalDpi xmlns:a14="http://schemas.microsoft.com/office/drawing/2010/main" val="0"/>
              </a:ext>
            </a:extLst>
          </a:blip>
          <a:stretch>
            <a:fillRect/>
          </a:stretch>
        </p:blipFill>
        <p:spPr>
          <a:xfrm>
            <a:off x="-536012" y="3697277"/>
            <a:ext cx="3122268" cy="3122268"/>
          </a:xfrm>
          <a:prstGeom prst="rect">
            <a:avLst/>
          </a:prstGeom>
        </p:spPr>
      </p:pic>
      <p:grpSp>
        <p:nvGrpSpPr>
          <p:cNvPr id="16" name="Group 15">
            <a:extLst>
              <a:ext uri="{FF2B5EF4-FFF2-40B4-BE49-F238E27FC236}">
                <a16:creationId xmlns:a16="http://schemas.microsoft.com/office/drawing/2014/main" id="{8A2B5CD6-07FA-4917-A172-0E8EE1EC7324}"/>
              </a:ext>
            </a:extLst>
          </p:cNvPr>
          <p:cNvGrpSpPr/>
          <p:nvPr/>
        </p:nvGrpSpPr>
        <p:grpSpPr>
          <a:xfrm>
            <a:off x="1159433" y="1694273"/>
            <a:ext cx="4606119" cy="1533104"/>
            <a:chOff x="1651737" y="1438275"/>
            <a:chExt cx="3533874" cy="1533104"/>
          </a:xfrm>
        </p:grpSpPr>
        <p:sp>
          <p:nvSpPr>
            <p:cNvPr id="12" name="Speech Bubble: Rectangle with Corners Rounded 11">
              <a:extLst>
                <a:ext uri="{FF2B5EF4-FFF2-40B4-BE49-F238E27FC236}">
                  <a16:creationId xmlns:a16="http://schemas.microsoft.com/office/drawing/2014/main" id="{0541F1D9-A21C-4429-9A74-ED9AA1253111}"/>
                </a:ext>
              </a:extLst>
            </p:cNvPr>
            <p:cNvSpPr/>
            <p:nvPr/>
          </p:nvSpPr>
          <p:spPr>
            <a:xfrm>
              <a:off x="1651737" y="1438275"/>
              <a:ext cx="3533874" cy="1533104"/>
            </a:xfrm>
            <a:prstGeom prst="wedgeRoundRectCallout">
              <a:avLst>
                <a:gd name="adj1" fmla="val -47632"/>
                <a:gd name="adj2" fmla="val 88300"/>
                <a:gd name="adj3" fmla="val 16667"/>
              </a:avLst>
            </a:prstGeom>
            <a:solidFill>
              <a:schemeClr val="bg1"/>
            </a:solidFill>
            <a:ln w="28575">
              <a:solidFill>
                <a:srgbClr val="CB1D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45" name="TextBox 44">
              <a:extLst>
                <a:ext uri="{FF2B5EF4-FFF2-40B4-BE49-F238E27FC236}">
                  <a16:creationId xmlns:a16="http://schemas.microsoft.com/office/drawing/2014/main" id="{FDF7D723-3266-4B78-9522-843ED495AF7A}"/>
                </a:ext>
              </a:extLst>
            </p:cNvPr>
            <p:cNvSpPr txBox="1"/>
            <p:nvPr/>
          </p:nvSpPr>
          <p:spPr>
            <a:xfrm>
              <a:off x="1725870" y="1567817"/>
              <a:ext cx="3437872" cy="1219821"/>
            </a:xfrm>
            <a:prstGeom prst="rect">
              <a:avLst/>
            </a:prstGeom>
            <a:noFill/>
          </p:spPr>
          <p:txBody>
            <a:bodyPr wrap="square" rtlCol="0">
              <a:spAutoFit/>
            </a:bodyPr>
            <a:lstStyle/>
            <a:p>
              <a:pPr marL="0" marR="0" algn="just">
                <a:lnSpc>
                  <a:spcPct val="120000"/>
                </a:lnSpc>
                <a:spcBef>
                  <a:spcPts val="0"/>
                </a:spcBef>
                <a:spcAft>
                  <a:spcPts val="0"/>
                </a:spcAft>
              </a:pPr>
              <a:r>
                <a:rPr lang="en-US" sz="3200" b="1" dirty="0" err="1">
                  <a:effectLst/>
                  <a:latin typeface="Cambria" panose="02040503050406030204" pitchFamily="18" charset="0"/>
                  <a:ea typeface="Cambria" panose="02040503050406030204" pitchFamily="18" charset="0"/>
                </a:rPr>
                <a:t>Bạn</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đã</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làm</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gì</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để</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duy</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trì</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quan</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hệ</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bạn</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bè</a:t>
              </a:r>
              <a:r>
                <a:rPr lang="en-US" sz="3200" b="1" dirty="0">
                  <a:effectLst/>
                  <a:latin typeface="Cambria" panose="02040503050406030204" pitchFamily="18" charset="0"/>
                  <a:ea typeface="Cambria" panose="02040503050406030204" pitchFamily="18" charset="0"/>
                </a:rPr>
                <a:t>?</a:t>
              </a:r>
            </a:p>
          </p:txBody>
        </p:sp>
      </p:grpSp>
      <p:pic>
        <p:nvPicPr>
          <p:cNvPr id="6" name="Picture 5" descr="A picture containing doll, toy, vector graphics&#10;&#10;Description automatically generated">
            <a:extLst>
              <a:ext uri="{FF2B5EF4-FFF2-40B4-BE49-F238E27FC236}">
                <a16:creationId xmlns:a16="http://schemas.microsoft.com/office/drawing/2014/main" id="{5C750C85-66CB-45FB-A61B-849CD8C53B05}"/>
              </a:ext>
            </a:extLst>
          </p:cNvPr>
          <p:cNvPicPr>
            <a:picLocks noChangeAspect="1"/>
          </p:cNvPicPr>
          <p:nvPr/>
        </p:nvPicPr>
        <p:blipFill rotWithShape="1">
          <a:blip r:embed="rId4">
            <a:extLst>
              <a:ext uri="{28A0092B-C50C-407E-A947-70E740481C1C}">
                <a14:useLocalDpi xmlns:a14="http://schemas.microsoft.com/office/drawing/2010/main" val="0"/>
              </a:ext>
            </a:extLst>
          </a:blip>
          <a:srcRect l="54569"/>
          <a:stretch/>
        </p:blipFill>
        <p:spPr>
          <a:xfrm>
            <a:off x="9759869" y="2947099"/>
            <a:ext cx="2148809" cy="3937568"/>
          </a:xfrm>
          <a:prstGeom prst="rect">
            <a:avLst/>
          </a:prstGeom>
        </p:spPr>
      </p:pic>
      <p:grpSp>
        <p:nvGrpSpPr>
          <p:cNvPr id="55" name="Group 54">
            <a:extLst>
              <a:ext uri="{FF2B5EF4-FFF2-40B4-BE49-F238E27FC236}">
                <a16:creationId xmlns:a16="http://schemas.microsoft.com/office/drawing/2014/main" id="{412BD761-A36B-4ED8-851D-ABA96D75DF8E}"/>
              </a:ext>
            </a:extLst>
          </p:cNvPr>
          <p:cNvGrpSpPr/>
          <p:nvPr/>
        </p:nvGrpSpPr>
        <p:grpSpPr>
          <a:xfrm flipH="1">
            <a:off x="2991388" y="3892037"/>
            <a:ext cx="5417892" cy="1450740"/>
            <a:chOff x="2099412" y="4151977"/>
            <a:chExt cx="3711596" cy="1784873"/>
          </a:xfrm>
        </p:grpSpPr>
        <p:sp>
          <p:nvSpPr>
            <p:cNvPr id="56" name="Speech Bubble: Rectangle with Corners Rounded 55">
              <a:extLst>
                <a:ext uri="{FF2B5EF4-FFF2-40B4-BE49-F238E27FC236}">
                  <a16:creationId xmlns:a16="http://schemas.microsoft.com/office/drawing/2014/main" id="{9A90BBC2-189D-4CF2-AA55-1F58D1CD5D98}"/>
                </a:ext>
              </a:extLst>
            </p:cNvPr>
            <p:cNvSpPr/>
            <p:nvPr/>
          </p:nvSpPr>
          <p:spPr>
            <a:xfrm>
              <a:off x="2099412" y="4151977"/>
              <a:ext cx="3683298" cy="1784873"/>
            </a:xfrm>
            <a:prstGeom prst="wedgeRoundRectCallout">
              <a:avLst>
                <a:gd name="adj1" fmla="val 72378"/>
                <a:gd name="adj2" fmla="val 21213"/>
                <a:gd name="adj3" fmla="val 16667"/>
              </a:avLst>
            </a:prstGeom>
            <a:solidFill>
              <a:schemeClr val="bg1"/>
            </a:solidFill>
            <a:ln w="28575">
              <a:solidFill>
                <a:srgbClr val="F56F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57" name="TextBox 56">
              <a:extLst>
                <a:ext uri="{FF2B5EF4-FFF2-40B4-BE49-F238E27FC236}">
                  <a16:creationId xmlns:a16="http://schemas.microsoft.com/office/drawing/2014/main" id="{FD8396CC-CD5E-48FE-8438-7F2BA56DD4E5}"/>
                </a:ext>
              </a:extLst>
            </p:cNvPr>
            <p:cNvSpPr txBox="1"/>
            <p:nvPr/>
          </p:nvSpPr>
          <p:spPr>
            <a:xfrm>
              <a:off x="2152120" y="4270453"/>
              <a:ext cx="3658888" cy="1500769"/>
            </a:xfrm>
            <a:prstGeom prst="rect">
              <a:avLst/>
            </a:prstGeom>
            <a:noFill/>
          </p:spPr>
          <p:txBody>
            <a:bodyPr wrap="square" rtlCol="0">
              <a:spAutoFit/>
            </a:bodyPr>
            <a:lstStyle/>
            <a:p>
              <a:pPr marL="0" marR="0" algn="just">
                <a:lnSpc>
                  <a:spcPct val="120000"/>
                </a:lnSpc>
                <a:spcBef>
                  <a:spcPts val="0"/>
                </a:spcBef>
                <a:spcAft>
                  <a:spcPts val="0"/>
                </a:spcAft>
              </a:pPr>
              <a:r>
                <a:rPr lang="en-US" sz="3200" b="1" dirty="0" err="1">
                  <a:effectLst/>
                  <a:latin typeface="Cambria" panose="02040503050406030204" pitchFamily="18" charset="0"/>
                  <a:ea typeface="Cambria" panose="02040503050406030204" pitchFamily="18" charset="0"/>
                </a:rPr>
                <a:t>Bạn</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có</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suy</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nghĩ</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gì</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về</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điều</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mà</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mình</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đã</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làm</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đó</a:t>
              </a:r>
              <a:r>
                <a:rPr lang="en-US" sz="3200" b="1" dirty="0">
                  <a:effectLst/>
                  <a:latin typeface="Cambria" panose="02040503050406030204" pitchFamily="18" charset="0"/>
                  <a:ea typeface="Cambria" panose="02040503050406030204" pitchFamily="18" charset="0"/>
                </a:rPr>
                <a:t>? </a:t>
              </a:r>
            </a:p>
          </p:txBody>
        </p:sp>
      </p:grpSp>
      <p:pic>
        <p:nvPicPr>
          <p:cNvPr id="3" name="Picture 2">
            <a:extLst>
              <a:ext uri="{FF2B5EF4-FFF2-40B4-BE49-F238E27FC236}">
                <a16:creationId xmlns:a16="http://schemas.microsoft.com/office/drawing/2014/main" id="{C1FAC52F-21F1-DA1A-6565-0DBEB0E7D716}"/>
              </a:ext>
            </a:extLst>
          </p:cNvPr>
          <p:cNvPicPr>
            <a:picLocks noChangeAspect="1"/>
          </p:cNvPicPr>
          <p:nvPr/>
        </p:nvPicPr>
        <p:blipFill>
          <a:blip r:embed="rId5"/>
          <a:stretch>
            <a:fillRect/>
          </a:stretch>
        </p:blipFill>
        <p:spPr>
          <a:xfrm>
            <a:off x="6197816" y="837360"/>
            <a:ext cx="3365284" cy="1792379"/>
          </a:xfrm>
          <a:prstGeom prst="rect">
            <a:avLst/>
          </a:prstGeom>
        </p:spPr>
      </p:pic>
    </p:spTree>
    <p:extLst>
      <p:ext uri="{BB962C8B-B14F-4D97-AF65-F5344CB8AC3E}">
        <p14:creationId xmlns:p14="http://schemas.microsoft.com/office/powerpoint/2010/main" val="9803414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repeatCount="2000" fill="hold" nodeType="clickEffect">
                                  <p:stCondLst>
                                    <p:cond delay="0"/>
                                  </p:stCondLst>
                                  <p:childTnLst>
                                    <p:animRot by="120000">
                                      <p:cBhvr>
                                        <p:cTn id="6" dur="100" fill="hold">
                                          <p:stCondLst>
                                            <p:cond delay="0"/>
                                          </p:stCondLst>
                                        </p:cTn>
                                        <p:tgtEl>
                                          <p:spTgt spid="48"/>
                                        </p:tgtEl>
                                        <p:attrNameLst>
                                          <p:attrName>r</p:attrName>
                                        </p:attrNameLst>
                                      </p:cBhvr>
                                    </p:animRot>
                                    <p:animRot by="-240000">
                                      <p:cBhvr>
                                        <p:cTn id="7" dur="200" fill="hold">
                                          <p:stCondLst>
                                            <p:cond delay="200"/>
                                          </p:stCondLst>
                                        </p:cTn>
                                        <p:tgtEl>
                                          <p:spTgt spid="48"/>
                                        </p:tgtEl>
                                        <p:attrNameLst>
                                          <p:attrName>r</p:attrName>
                                        </p:attrNameLst>
                                      </p:cBhvr>
                                    </p:animRot>
                                    <p:animRot by="240000">
                                      <p:cBhvr>
                                        <p:cTn id="8" dur="200" fill="hold">
                                          <p:stCondLst>
                                            <p:cond delay="400"/>
                                          </p:stCondLst>
                                        </p:cTn>
                                        <p:tgtEl>
                                          <p:spTgt spid="48"/>
                                        </p:tgtEl>
                                        <p:attrNameLst>
                                          <p:attrName>r</p:attrName>
                                        </p:attrNameLst>
                                      </p:cBhvr>
                                    </p:animRot>
                                    <p:animRot by="-240000">
                                      <p:cBhvr>
                                        <p:cTn id="9" dur="200" fill="hold">
                                          <p:stCondLst>
                                            <p:cond delay="600"/>
                                          </p:stCondLst>
                                        </p:cTn>
                                        <p:tgtEl>
                                          <p:spTgt spid="48"/>
                                        </p:tgtEl>
                                        <p:attrNameLst>
                                          <p:attrName>r</p:attrName>
                                        </p:attrNameLst>
                                      </p:cBhvr>
                                    </p:animRot>
                                    <p:animRot by="120000">
                                      <p:cBhvr>
                                        <p:cTn id="10" dur="200" fill="hold">
                                          <p:stCondLst>
                                            <p:cond delay="800"/>
                                          </p:stCondLst>
                                        </p:cTn>
                                        <p:tgtEl>
                                          <p:spTgt spid="48"/>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ipe(down)">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55"/>
                                        </p:tgtEl>
                                        <p:attrNameLst>
                                          <p:attrName>style.visibility</p:attrName>
                                        </p:attrNameLst>
                                      </p:cBhvr>
                                      <p:to>
                                        <p:strVal val="visible"/>
                                      </p:to>
                                    </p:set>
                                    <p:animEffect transition="in" filter="barn(inVertical)">
                                      <p:cBhvr>
                                        <p:cTn id="20"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CA08C19-0DA3-2477-FE55-92E3B6C2B196}"/>
              </a:ext>
            </a:extLst>
          </p:cNvPr>
          <p:cNvPicPr>
            <a:picLocks noChangeAspect="1"/>
          </p:cNvPicPr>
          <p:nvPr/>
        </p:nvPicPr>
        <p:blipFill>
          <a:blip r:embed="rId2"/>
          <a:stretch>
            <a:fillRect/>
          </a:stretch>
        </p:blipFill>
        <p:spPr>
          <a:xfrm>
            <a:off x="8126858" y="4408419"/>
            <a:ext cx="3963554" cy="2317957"/>
          </a:xfrm>
          <a:prstGeom prst="rect">
            <a:avLst/>
          </a:prstGeom>
        </p:spPr>
      </p:pic>
      <p:pic>
        <p:nvPicPr>
          <p:cNvPr id="7" name="Picture 6">
            <a:extLst>
              <a:ext uri="{FF2B5EF4-FFF2-40B4-BE49-F238E27FC236}">
                <a16:creationId xmlns:a16="http://schemas.microsoft.com/office/drawing/2014/main" id="{F4339847-4C7D-CE04-F0E0-6786D510C995}"/>
              </a:ext>
            </a:extLst>
          </p:cNvPr>
          <p:cNvPicPr>
            <a:picLocks noChangeAspect="1"/>
          </p:cNvPicPr>
          <p:nvPr/>
        </p:nvPicPr>
        <p:blipFill>
          <a:blip r:embed="rId3"/>
          <a:stretch>
            <a:fillRect/>
          </a:stretch>
        </p:blipFill>
        <p:spPr>
          <a:xfrm>
            <a:off x="3025815" y="1548816"/>
            <a:ext cx="5868200" cy="3115651"/>
          </a:xfrm>
          <a:prstGeom prst="rect">
            <a:avLst/>
          </a:prstGeom>
        </p:spPr>
      </p:pic>
    </p:spTree>
    <p:extLst>
      <p:ext uri="{BB962C8B-B14F-4D97-AF65-F5344CB8AC3E}">
        <p14:creationId xmlns:p14="http://schemas.microsoft.com/office/powerpoint/2010/main" val="318365297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2" cstate="print">
            <a:extLst>
              <a:ext uri="{28A0092B-C50C-407E-A947-70E740481C1C}">
                <a14:useLocalDpi xmlns:a14="http://schemas.microsoft.com/office/drawing/2010/main" val="0"/>
              </a:ext>
            </a:extLst>
          </a:blip>
          <a:srcRect l="49248" t="11066" r="11377" b="12684"/>
          <a:stretch/>
        </p:blipFill>
        <p:spPr>
          <a:xfrm>
            <a:off x="9801597" y="3527826"/>
            <a:ext cx="1727704" cy="3345712"/>
          </a:xfrm>
          <a:prstGeom prst="rect">
            <a:avLst/>
          </a:prstGeom>
        </p:spPr>
      </p:pic>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54177" y="1494070"/>
            <a:ext cx="1709709" cy="1709709"/>
          </a:xfrm>
          <a:prstGeom prst="rect">
            <a:avLst/>
          </a:prstGeom>
        </p:spPr>
      </p:pic>
      <p:sp>
        <p:nvSpPr>
          <p:cNvPr id="14" name="矩形 26">
            <a:extLst>
              <a:ext uri="{FF2B5EF4-FFF2-40B4-BE49-F238E27FC236}">
                <a16:creationId xmlns:a16="http://schemas.microsoft.com/office/drawing/2014/main" id="{C3465FEE-B797-4DD0-BA9C-DFD0887F44B9}"/>
              </a:ext>
            </a:extLst>
          </p:cNvPr>
          <p:cNvSpPr/>
          <p:nvPr/>
        </p:nvSpPr>
        <p:spPr>
          <a:xfrm flipV="1">
            <a:off x="2947354" y="5043278"/>
            <a:ext cx="6297293" cy="45719"/>
          </a:xfrm>
          <a:prstGeom prst="rect">
            <a:avLst/>
          </a:prstGeom>
          <a:solidFill>
            <a:srgbClr val="F88F96"/>
          </a:solidFill>
          <a:ln>
            <a:solidFill>
              <a:srgbClr val="F88F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思源黑体 CN" panose="020B0500000000000000" pitchFamily="34" charset="-122"/>
              <a:ea typeface="思源黑体 CN" panose="020B0500000000000000" pitchFamily="34" charset="-122"/>
              <a:cs typeface="+mn-cs"/>
              <a:sym typeface="思源黑体 CN" panose="020B0500000000000000" pitchFamily="34" charset="-122"/>
            </a:endParaRPr>
          </a:p>
        </p:txBody>
      </p:sp>
      <p:pic>
        <p:nvPicPr>
          <p:cNvPr id="6" name="Picture 5">
            <a:extLst>
              <a:ext uri="{FF2B5EF4-FFF2-40B4-BE49-F238E27FC236}">
                <a16:creationId xmlns:a16="http://schemas.microsoft.com/office/drawing/2014/main" id="{C377048E-37F6-F59D-5448-8F192418CD0B}"/>
              </a:ext>
            </a:extLst>
          </p:cNvPr>
          <p:cNvPicPr>
            <a:picLocks noChangeAspect="1"/>
          </p:cNvPicPr>
          <p:nvPr/>
        </p:nvPicPr>
        <p:blipFill>
          <a:blip r:embed="rId4"/>
          <a:stretch>
            <a:fillRect/>
          </a:stretch>
        </p:blipFill>
        <p:spPr>
          <a:xfrm>
            <a:off x="112227" y="-160163"/>
            <a:ext cx="3871296" cy="3292125"/>
          </a:xfrm>
          <a:prstGeom prst="rect">
            <a:avLst/>
          </a:prstGeom>
        </p:spPr>
      </p:pic>
      <p:pic>
        <p:nvPicPr>
          <p:cNvPr id="11" name="Picture 10">
            <a:extLst>
              <a:ext uri="{FF2B5EF4-FFF2-40B4-BE49-F238E27FC236}">
                <a16:creationId xmlns:a16="http://schemas.microsoft.com/office/drawing/2014/main" id="{D349B263-A481-38D3-DE87-3CAF9A06A960}"/>
              </a:ext>
            </a:extLst>
          </p:cNvPr>
          <p:cNvPicPr>
            <a:picLocks noChangeAspect="1"/>
          </p:cNvPicPr>
          <p:nvPr/>
        </p:nvPicPr>
        <p:blipFill>
          <a:blip r:embed="rId5"/>
          <a:stretch>
            <a:fillRect/>
          </a:stretch>
        </p:blipFill>
        <p:spPr>
          <a:xfrm>
            <a:off x="1227911" y="783658"/>
            <a:ext cx="1182727" cy="1347333"/>
          </a:xfrm>
          <a:prstGeom prst="rect">
            <a:avLst/>
          </a:prstGeom>
        </p:spPr>
      </p:pic>
      <p:pic>
        <p:nvPicPr>
          <p:cNvPr id="18" name="Picture 17">
            <a:extLst>
              <a:ext uri="{FF2B5EF4-FFF2-40B4-BE49-F238E27FC236}">
                <a16:creationId xmlns:a16="http://schemas.microsoft.com/office/drawing/2014/main" id="{460CFAC0-2694-FE93-C770-0F058265FFF1}"/>
              </a:ext>
            </a:extLst>
          </p:cNvPr>
          <p:cNvPicPr>
            <a:picLocks noChangeAspect="1"/>
          </p:cNvPicPr>
          <p:nvPr/>
        </p:nvPicPr>
        <p:blipFill>
          <a:blip r:embed="rId6"/>
          <a:stretch>
            <a:fillRect/>
          </a:stretch>
        </p:blipFill>
        <p:spPr>
          <a:xfrm>
            <a:off x="2608025" y="2768254"/>
            <a:ext cx="6937849" cy="2121592"/>
          </a:xfrm>
          <a:prstGeom prst="rect">
            <a:avLst/>
          </a:prstGeom>
        </p:spPr>
      </p:pic>
      <p:pic>
        <p:nvPicPr>
          <p:cNvPr id="19" name="Picture 18" descr="A group of people posing for the camera&#10;&#10;Description automatically generated with medium confidence">
            <a:extLst>
              <a:ext uri="{FF2B5EF4-FFF2-40B4-BE49-F238E27FC236}">
                <a16:creationId xmlns:a16="http://schemas.microsoft.com/office/drawing/2014/main" id="{93027515-D768-DC32-A17B-782E35CF3CA5}"/>
              </a:ext>
            </a:extLst>
          </p:cNvPr>
          <p:cNvPicPr>
            <a:picLocks noChangeAspect="1"/>
          </p:cNvPicPr>
          <p:nvPr/>
        </p:nvPicPr>
        <p:blipFill>
          <a:blip r:embed="rId7" cstate="print">
            <a:extLst>
              <a:ext uri="{BEBA8EAE-BF5A-486C-A8C5-ECC9F3942E4B}">
                <a14:imgProps xmlns:a14="http://schemas.microsoft.com/office/drawing/2010/main">
                  <a14:imgLayer r:embed="rId8">
                    <a14:imgEffect>
                      <a14:backgroundRemoval t="8246" b="91754" l="8598" r="95589">
                        <a14:foregroundMark x1="17393" y1="8246" x2="21242" y2="10348"/>
                        <a14:foregroundMark x1="43720" y1="8812" x2="43720" y2="8812"/>
                        <a14:foregroundMark x1="8626" y1="36176" x2="13543" y2="38601"/>
                        <a14:foregroundMark x1="87216" y1="39572" x2="91739" y2="35610"/>
                        <a14:foregroundMark x1="93818" y1="31205" x2="92133" y2="36015"/>
                        <a14:foregroundMark x1="90840" y1="30800" x2="91037" y2="32053"/>
                        <a14:foregroundMark x1="95083" y1="32336" x2="95392" y2="32336"/>
                        <a14:foregroundMark x1="95280" y1="35166" x2="95589" y2="35166"/>
                        <a14:foregroundMark x1="19078" y1="91188" x2="50014" y2="91754"/>
                        <a14:foregroundMark x1="50014" y1="91754" x2="65243" y2="91633"/>
                        <a14:foregroundMark x1="65243" y1="91633" x2="76960" y2="91916"/>
                        <a14:foregroundMark x1="76960" y1="91916" x2="82242" y2="91754"/>
                        <a14:foregroundMark x1="82242" y1="91754" x2="83759" y2="91754"/>
                        <a14:foregroundMark x1="9216" y1="76152" x2="13150" y2="76597"/>
                        <a14:foregroundMark x1="90643" y1="77041" x2="88845" y2="85206"/>
                        <a14:foregroundMark x1="88845" y1="85206" x2="87103" y2="87955"/>
                        <a14:foregroundMark x1="36415" y1="28496" x2="40573" y2="29628"/>
                        <a14:foregroundMark x1="63922" y1="25101" x2="59595" y2="30800"/>
                      </a14:backgroundRemoval>
                    </a14:imgEffect>
                  </a14:imgLayer>
                </a14:imgProps>
              </a:ext>
              <a:ext uri="{28A0092B-C50C-407E-A947-70E740481C1C}">
                <a14:useLocalDpi xmlns:a14="http://schemas.microsoft.com/office/drawing/2010/main" val="0"/>
              </a:ext>
            </a:extLst>
          </a:blip>
          <a:stretch>
            <a:fillRect/>
          </a:stretch>
        </p:blipFill>
        <p:spPr>
          <a:xfrm>
            <a:off x="-213215" y="4497581"/>
            <a:ext cx="3823190" cy="2657615"/>
          </a:xfrm>
          <a:prstGeom prst="rect">
            <a:avLst/>
          </a:prstGeom>
        </p:spPr>
      </p:pic>
    </p:spTree>
    <p:extLst>
      <p:ext uri="{BB962C8B-B14F-4D97-AF65-F5344CB8AC3E}">
        <p14:creationId xmlns:p14="http://schemas.microsoft.com/office/powerpoint/2010/main" val="147595042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randombar(horizontal)">
                                      <p:cBhvr>
                                        <p:cTn id="10" dur="500"/>
                                        <p:tgtEl>
                                          <p:spTgt spid="13"/>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randombar(horizontal)">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barn(inVertical)">
                                      <p:cBhvr>
                                        <p:cTn id="18" dur="500"/>
                                        <p:tgtEl>
                                          <p:spTgt spid="18"/>
                                        </p:tgtEl>
                                      </p:cBhvr>
                                    </p:animEffect>
                                  </p:childTnLst>
                                </p:cTn>
                              </p:par>
                              <p:par>
                                <p:cTn id="19" presetID="53" presetClass="entr" presetSubtype="16" fill="hold" nodeType="withEffect">
                                  <p:stCondLst>
                                    <p:cond delay="0"/>
                                  </p:stCondLst>
                                  <p:childTnLst>
                                    <p:set>
                                      <p:cBhvr>
                                        <p:cTn id="20" dur="1" fill="hold">
                                          <p:stCondLst>
                                            <p:cond delay="0"/>
                                          </p:stCondLst>
                                        </p:cTn>
                                        <p:tgtEl>
                                          <p:spTgt spid="19"/>
                                        </p:tgtEl>
                                        <p:attrNameLst>
                                          <p:attrName>style.visibility</p:attrName>
                                        </p:attrNameLst>
                                      </p:cBhvr>
                                      <p:to>
                                        <p:strVal val="visible"/>
                                      </p:to>
                                    </p:set>
                                    <p:anim calcmode="lin" valueType="num">
                                      <p:cBhvr>
                                        <p:cTn id="21" dur="500" fill="hold"/>
                                        <p:tgtEl>
                                          <p:spTgt spid="19"/>
                                        </p:tgtEl>
                                        <p:attrNameLst>
                                          <p:attrName>ppt_w</p:attrName>
                                        </p:attrNameLst>
                                      </p:cBhvr>
                                      <p:tavLst>
                                        <p:tav tm="0">
                                          <p:val>
                                            <p:fltVal val="0"/>
                                          </p:val>
                                        </p:tav>
                                        <p:tav tm="100000">
                                          <p:val>
                                            <p:strVal val="#ppt_w"/>
                                          </p:val>
                                        </p:tav>
                                      </p:tavLst>
                                    </p:anim>
                                    <p:anim calcmode="lin" valueType="num">
                                      <p:cBhvr>
                                        <p:cTn id="22" dur="500" fill="hold"/>
                                        <p:tgtEl>
                                          <p:spTgt spid="19"/>
                                        </p:tgtEl>
                                        <p:attrNameLst>
                                          <p:attrName>ppt_h</p:attrName>
                                        </p:attrNameLst>
                                      </p:cBhvr>
                                      <p:tavLst>
                                        <p:tav tm="0">
                                          <p:val>
                                            <p:fltVal val="0"/>
                                          </p:val>
                                        </p:tav>
                                        <p:tav tm="100000">
                                          <p:val>
                                            <p:strVal val="#ppt_h"/>
                                          </p:val>
                                        </p:tav>
                                      </p:tavLst>
                                    </p:anim>
                                    <p:animEffect transition="in" filter="fade">
                                      <p:cBhvr>
                                        <p:cTn id="2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descr="图片包含 徽标&#10;&#10;描述已自动生成">
            <a:extLst>
              <a:ext uri="{FF2B5EF4-FFF2-40B4-BE49-F238E27FC236}">
                <a16:creationId xmlns:a16="http://schemas.microsoft.com/office/drawing/2014/main" id="{CCF8DD7B-FEE0-4FC3-B132-0AFA7B64BFB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8588" y="1983515"/>
            <a:ext cx="1543165" cy="1445485"/>
          </a:xfrm>
          <a:prstGeom prst="rect">
            <a:avLst/>
          </a:prstGeom>
        </p:spPr>
      </p:pic>
      <p:grpSp>
        <p:nvGrpSpPr>
          <p:cNvPr id="3" name="Group 2"/>
          <p:cNvGrpSpPr/>
          <p:nvPr/>
        </p:nvGrpSpPr>
        <p:grpSpPr>
          <a:xfrm>
            <a:off x="2305050" y="2700767"/>
            <a:ext cx="7496176" cy="707687"/>
            <a:chOff x="3040552" y="3154649"/>
            <a:chExt cx="6679461" cy="707687"/>
          </a:xfrm>
        </p:grpSpPr>
        <p:sp>
          <p:nvSpPr>
            <p:cNvPr id="9" name="圆角矩形 12">
              <a:extLst>
                <a:ext uri="{FF2B5EF4-FFF2-40B4-BE49-F238E27FC236}">
                  <a16:creationId xmlns:a16="http://schemas.microsoft.com/office/drawing/2014/main" id="{A59F3C10-6D47-4B0A-83E3-38095D145308}"/>
                </a:ext>
              </a:extLst>
            </p:cNvPr>
            <p:cNvSpPr/>
            <p:nvPr/>
          </p:nvSpPr>
          <p:spPr>
            <a:xfrm>
              <a:off x="3722951" y="3154649"/>
              <a:ext cx="5997062" cy="624000"/>
            </a:xfrm>
            <a:prstGeom prst="roundRect">
              <a:avLst/>
            </a:prstGeom>
            <a:noFill/>
            <a:ln w="12700" cap="flat" cmpd="sng" algn="ctr">
              <a:noFill/>
              <a:prstDash val="solid"/>
              <a:miter lim="800000"/>
            </a:ln>
            <a:effectLst/>
          </p:spPr>
          <p:txBody>
            <a:bodyPr lIns="240000" rtlCol="0" anchor="ctr"/>
            <a:lstStyle/>
            <a:p>
              <a:pPr marL="0" marR="0" indent="228600" algn="just">
                <a:lnSpc>
                  <a:spcPct val="120000"/>
                </a:lnSpc>
                <a:spcBef>
                  <a:spcPts val="0"/>
                </a:spcBef>
                <a:spcAft>
                  <a:spcPts val="0"/>
                </a:spcAft>
              </a:pPr>
              <a:r>
                <a:rPr lang="nl-NL" sz="2800" dirty="0">
                  <a:effectLst/>
                  <a:latin typeface="Cambria" panose="02040503050406030204" pitchFamily="18" charset="0"/>
                  <a:ea typeface="Cambria" panose="02040503050406030204" pitchFamily="18" charset="0"/>
                </a:rPr>
                <a:t>Biết vì sao phải duy trì quan hệ bạn bè.</a:t>
              </a:r>
              <a:endParaRPr lang="en-US" sz="2800" dirty="0">
                <a:effectLst/>
                <a:latin typeface="Cambria" panose="02040503050406030204" pitchFamily="18" charset="0"/>
                <a:ea typeface="Cambria" panose="02040503050406030204" pitchFamily="18" charset="0"/>
              </a:endParaRPr>
            </a:p>
          </p:txBody>
        </p:sp>
        <p:grpSp>
          <p:nvGrpSpPr>
            <p:cNvPr id="7" name="组合 6"/>
            <p:cNvGrpSpPr/>
            <p:nvPr/>
          </p:nvGrpSpPr>
          <p:grpSpPr>
            <a:xfrm>
              <a:off x="3040552" y="3197081"/>
              <a:ext cx="796395" cy="665255"/>
              <a:chOff x="5818668" y="2172353"/>
              <a:chExt cx="798044" cy="696738"/>
            </a:xfrm>
          </p:grpSpPr>
          <p:sp>
            <p:nvSpPr>
              <p:cNvPr id="5" name="心形 4"/>
              <p:cNvSpPr/>
              <p:nvPr/>
            </p:nvSpPr>
            <p:spPr>
              <a:xfrm>
                <a:off x="5818668" y="2172353"/>
                <a:ext cx="798044" cy="696738"/>
              </a:xfrm>
              <a:prstGeom prst="heart">
                <a:avLst/>
              </a:prstGeom>
              <a:solidFill>
                <a:srgbClr val="F88F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zh-CN" altLang="en-US" sz="4000" b="1" i="0" u="none" strike="noStrike" kern="1200" cap="none" spc="0" normalizeH="0" baseline="0" noProof="0" dirty="0">
                  <a:ln>
                    <a:noFill/>
                  </a:ln>
                  <a:solidFill>
                    <a:srgbClr val="FFFFFF"/>
                  </a:solidFill>
                  <a:effectLst/>
                  <a:uLnTx/>
                  <a:uFillTx/>
                  <a:latin typeface="Cambria" panose="02040503050406030204" pitchFamily="18" charset="0"/>
                  <a:ea typeface="思源黑体 CN Medium"/>
                </a:endParaRPr>
              </a:p>
            </p:txBody>
          </p:sp>
          <p:sp>
            <p:nvSpPr>
              <p:cNvPr id="19" name="标题 4">
                <a:extLst>
                  <a:ext uri="{FF2B5EF4-FFF2-40B4-BE49-F238E27FC236}">
                    <a16:creationId xmlns:a16="http://schemas.microsoft.com/office/drawing/2014/main" id="{6859D0F8-75BE-4DC3-A02F-2904BA4BDBD4}"/>
                  </a:ext>
                </a:extLst>
              </p:cNvPr>
              <p:cNvSpPr txBox="1">
                <a:spLocks/>
              </p:cNvSpPr>
              <p:nvPr/>
            </p:nvSpPr>
            <p:spPr>
              <a:xfrm>
                <a:off x="6074090" y="2245486"/>
                <a:ext cx="400039" cy="506051"/>
              </a:xfrm>
              <a:prstGeom prst="rect">
                <a:avLst/>
              </a:prstGeom>
              <a:ln>
                <a:noFill/>
              </a:ln>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1" indent="0" algn="ctr" defTabSz="4572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600" normalizeH="0" baseline="0" noProof="0" dirty="0">
                    <a:ln>
                      <a:noFill/>
                    </a:ln>
                    <a:solidFill>
                      <a:srgbClr val="FFFFFF"/>
                    </a:solidFill>
                    <a:effectLst/>
                    <a:uLnTx/>
                    <a:uFillTx/>
                    <a:latin typeface="Cambria" panose="02040503050406030204" pitchFamily="18" charset="0"/>
                    <a:ea typeface="Cambria" panose="02040503050406030204" pitchFamily="18" charset="0"/>
                  </a:rPr>
                  <a:t>1</a:t>
                </a:r>
                <a:endParaRPr kumimoji="0" lang="en-US" altLang="zh-CN" sz="4400" b="1" i="0" u="none" strike="noStrike" kern="1200" cap="none" spc="300" normalizeH="0" baseline="0" noProof="0" dirty="0">
                  <a:ln>
                    <a:noFill/>
                  </a:ln>
                  <a:solidFill>
                    <a:srgbClr val="FFFFFF"/>
                  </a:solidFill>
                  <a:effectLst/>
                  <a:uLnTx/>
                  <a:uFillTx/>
                  <a:latin typeface="Cambria" panose="02040503050406030204" pitchFamily="18" charset="0"/>
                  <a:ea typeface="Cambria" panose="02040503050406030204" pitchFamily="18" charset="0"/>
                  <a:sym typeface="思源黑体 CN" panose="020B0500000000000000" pitchFamily="34" charset="-122"/>
                </a:endParaRPr>
              </a:p>
            </p:txBody>
          </p:sp>
        </p:grpSp>
      </p:grpSp>
      <p:grpSp>
        <p:nvGrpSpPr>
          <p:cNvPr id="6" name="Group 5"/>
          <p:cNvGrpSpPr/>
          <p:nvPr/>
        </p:nvGrpSpPr>
        <p:grpSpPr>
          <a:xfrm>
            <a:off x="2352679" y="3803805"/>
            <a:ext cx="8181971" cy="665907"/>
            <a:chOff x="3049044" y="3933597"/>
            <a:chExt cx="7290537" cy="665907"/>
          </a:xfrm>
        </p:grpSpPr>
        <p:sp>
          <p:nvSpPr>
            <p:cNvPr id="10" name="圆角矩形 14">
              <a:extLst>
                <a:ext uri="{FF2B5EF4-FFF2-40B4-BE49-F238E27FC236}">
                  <a16:creationId xmlns:a16="http://schemas.microsoft.com/office/drawing/2014/main" id="{D0CBCD9D-9D62-4F0B-AA7B-C5436A2A1F69}"/>
                </a:ext>
              </a:extLst>
            </p:cNvPr>
            <p:cNvSpPr/>
            <p:nvPr/>
          </p:nvSpPr>
          <p:spPr>
            <a:xfrm>
              <a:off x="3660324" y="3933597"/>
              <a:ext cx="6679257" cy="624000"/>
            </a:xfrm>
            <a:prstGeom prst="roundRect">
              <a:avLst/>
            </a:prstGeom>
            <a:noFill/>
            <a:ln w="12700" cap="flat" cmpd="sng" algn="ctr">
              <a:noFill/>
              <a:prstDash val="solid"/>
              <a:miter lim="800000"/>
            </a:ln>
            <a:effectLst/>
          </p:spPr>
          <p:txBody>
            <a:bodyPr lIns="240000" rtlCol="0" anchor="ctr"/>
            <a:lstStyle/>
            <a:p>
              <a:pPr marL="0" marR="0" indent="228600" algn="just">
                <a:lnSpc>
                  <a:spcPct val="120000"/>
                </a:lnSpc>
                <a:spcBef>
                  <a:spcPts val="0"/>
                </a:spcBef>
                <a:spcAft>
                  <a:spcPts val="0"/>
                </a:spcAft>
              </a:pPr>
              <a:r>
                <a:rPr lang="nl-NL" sz="2800" dirty="0">
                  <a:effectLst/>
                  <a:latin typeface="Cambria" panose="02040503050406030204" pitchFamily="18" charset="0"/>
                  <a:ea typeface="Cambria" panose="02040503050406030204" pitchFamily="18" charset="0"/>
                </a:rPr>
                <a:t>Nhận biết được cách đơn giản để duy trì quan hệ bạn bè.</a:t>
              </a:r>
              <a:endParaRPr lang="en-US" sz="2800" dirty="0">
                <a:effectLst/>
                <a:latin typeface="Cambria" panose="02040503050406030204" pitchFamily="18" charset="0"/>
                <a:ea typeface="Cambria" panose="02040503050406030204" pitchFamily="18" charset="0"/>
              </a:endParaRPr>
            </a:p>
          </p:txBody>
        </p:sp>
        <p:grpSp>
          <p:nvGrpSpPr>
            <p:cNvPr id="21" name="组合 20"/>
            <p:cNvGrpSpPr/>
            <p:nvPr/>
          </p:nvGrpSpPr>
          <p:grpSpPr>
            <a:xfrm>
              <a:off x="3049044" y="3968369"/>
              <a:ext cx="761794" cy="631135"/>
              <a:chOff x="5827176" y="2151058"/>
              <a:chExt cx="763371" cy="661003"/>
            </a:xfrm>
          </p:grpSpPr>
          <p:sp>
            <p:nvSpPr>
              <p:cNvPr id="22" name="心形 21"/>
              <p:cNvSpPr/>
              <p:nvPr/>
            </p:nvSpPr>
            <p:spPr>
              <a:xfrm>
                <a:off x="5827176" y="2151058"/>
                <a:ext cx="763371" cy="661003"/>
              </a:xfrm>
              <a:prstGeom prst="heart">
                <a:avLst/>
              </a:prstGeom>
              <a:solidFill>
                <a:srgbClr val="F88F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zh-CN" altLang="en-US" sz="4000" b="1" i="0" u="none" strike="noStrike" kern="1200" cap="none" spc="0" normalizeH="0" baseline="0" noProof="0">
                  <a:ln>
                    <a:noFill/>
                  </a:ln>
                  <a:solidFill>
                    <a:srgbClr val="FFFFFF"/>
                  </a:solidFill>
                  <a:effectLst/>
                  <a:uLnTx/>
                  <a:uFillTx/>
                  <a:latin typeface="Cambria" panose="02040503050406030204" pitchFamily="18" charset="0"/>
                  <a:ea typeface="思源黑体 CN Medium"/>
                </a:endParaRPr>
              </a:p>
            </p:txBody>
          </p:sp>
          <p:sp>
            <p:nvSpPr>
              <p:cNvPr id="23" name="标题 4">
                <a:extLst>
                  <a:ext uri="{FF2B5EF4-FFF2-40B4-BE49-F238E27FC236}">
                    <a16:creationId xmlns:a16="http://schemas.microsoft.com/office/drawing/2014/main" id="{6859D0F8-75BE-4DC3-A02F-2904BA4BDBD4}"/>
                  </a:ext>
                </a:extLst>
              </p:cNvPr>
              <p:cNvSpPr txBox="1">
                <a:spLocks/>
              </p:cNvSpPr>
              <p:nvPr/>
            </p:nvSpPr>
            <p:spPr>
              <a:xfrm>
                <a:off x="6072584" y="2235269"/>
                <a:ext cx="420064" cy="492367"/>
              </a:xfrm>
              <a:prstGeom prst="rect">
                <a:avLst/>
              </a:prstGeom>
              <a:ln>
                <a:noFill/>
              </a:ln>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1" indent="0" algn="ctr" defTabSz="4572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600" normalizeH="0" baseline="0" noProof="0" dirty="0">
                    <a:ln>
                      <a:noFill/>
                    </a:ln>
                    <a:solidFill>
                      <a:srgbClr val="FFFFFF"/>
                    </a:solidFill>
                    <a:effectLst/>
                    <a:uLnTx/>
                    <a:uFillTx/>
                    <a:latin typeface="Cambria" panose="02040503050406030204" pitchFamily="18" charset="0"/>
                    <a:ea typeface="Cambria" panose="02040503050406030204" pitchFamily="18" charset="0"/>
                  </a:rPr>
                  <a:t>2</a:t>
                </a:r>
                <a:endParaRPr kumimoji="0" lang="en-US" altLang="zh-CN" sz="4400" b="1" i="0" u="none" strike="noStrike" kern="1200" cap="none" spc="300" normalizeH="0" baseline="0" noProof="0" dirty="0">
                  <a:ln>
                    <a:noFill/>
                  </a:ln>
                  <a:solidFill>
                    <a:srgbClr val="FFFFFF"/>
                  </a:solidFill>
                  <a:effectLst/>
                  <a:uLnTx/>
                  <a:uFillTx/>
                  <a:latin typeface="Cambria" panose="02040503050406030204" pitchFamily="18" charset="0"/>
                  <a:ea typeface="Cambria" panose="02040503050406030204" pitchFamily="18" charset="0"/>
                  <a:sym typeface="思源黑体 CN" panose="020B0500000000000000" pitchFamily="34" charset="-122"/>
                </a:endParaRPr>
              </a:p>
            </p:txBody>
          </p:sp>
        </p:grpSp>
      </p:grpSp>
      <p:grpSp>
        <p:nvGrpSpPr>
          <p:cNvPr id="14" name="Group 13"/>
          <p:cNvGrpSpPr/>
          <p:nvPr/>
        </p:nvGrpSpPr>
        <p:grpSpPr>
          <a:xfrm>
            <a:off x="2209805" y="4943476"/>
            <a:ext cx="8004782" cy="644606"/>
            <a:chOff x="3137255" y="4734379"/>
            <a:chExt cx="6340641" cy="644606"/>
          </a:xfrm>
        </p:grpSpPr>
        <p:sp>
          <p:nvSpPr>
            <p:cNvPr id="11" name="圆角矩形 16">
              <a:extLst>
                <a:ext uri="{FF2B5EF4-FFF2-40B4-BE49-F238E27FC236}">
                  <a16:creationId xmlns:a16="http://schemas.microsoft.com/office/drawing/2014/main" id="{0C25DB1C-DBA5-4574-9B71-97D3E79F981E}"/>
                </a:ext>
              </a:extLst>
            </p:cNvPr>
            <p:cNvSpPr/>
            <p:nvPr/>
          </p:nvSpPr>
          <p:spPr>
            <a:xfrm>
              <a:off x="3733496" y="4754985"/>
              <a:ext cx="5744400" cy="624000"/>
            </a:xfrm>
            <a:prstGeom prst="roundRect">
              <a:avLst/>
            </a:prstGeom>
            <a:noFill/>
            <a:ln w="12700" cap="flat" cmpd="sng" algn="ctr">
              <a:noFill/>
              <a:prstDash val="solid"/>
              <a:miter lim="800000"/>
            </a:ln>
            <a:effectLst/>
          </p:spPr>
          <p:txBody>
            <a:bodyPr lIns="240000" rtlCol="0" anchor="ctr"/>
            <a:lstStyle/>
            <a:p>
              <a:pPr marL="0" marR="0" indent="228600" algn="just">
                <a:lnSpc>
                  <a:spcPct val="120000"/>
                </a:lnSpc>
                <a:spcBef>
                  <a:spcPts val="0"/>
                </a:spcBef>
                <a:spcAft>
                  <a:spcPts val="0"/>
                </a:spcAft>
              </a:pPr>
              <a:r>
                <a:rPr lang="nl-NL" sz="2800" dirty="0">
                  <a:effectLst/>
                  <a:latin typeface="Cambria" panose="02040503050406030204" pitchFamily="18" charset="0"/>
                  <a:ea typeface="Cambria" panose="02040503050406030204" pitchFamily="18" charset="0"/>
                </a:rPr>
                <a:t>Có quan hệ tốt với bạn bè ở trường học và làng xóm, khối phố.</a:t>
              </a:r>
              <a:endParaRPr lang="en-US" sz="2800" dirty="0">
                <a:effectLst/>
                <a:latin typeface="Cambria" panose="02040503050406030204" pitchFamily="18" charset="0"/>
                <a:ea typeface="Cambria" panose="02040503050406030204" pitchFamily="18" charset="0"/>
              </a:endParaRPr>
            </a:p>
          </p:txBody>
        </p:sp>
        <p:grpSp>
          <p:nvGrpSpPr>
            <p:cNvPr id="24" name="组合 23"/>
            <p:cNvGrpSpPr/>
            <p:nvPr/>
          </p:nvGrpSpPr>
          <p:grpSpPr>
            <a:xfrm>
              <a:off x="3137255" y="4734379"/>
              <a:ext cx="686858" cy="602701"/>
              <a:chOff x="5915569" y="2124236"/>
              <a:chExt cx="688280" cy="631223"/>
            </a:xfrm>
          </p:grpSpPr>
          <p:sp>
            <p:nvSpPr>
              <p:cNvPr id="25" name="心形 24"/>
              <p:cNvSpPr/>
              <p:nvPr/>
            </p:nvSpPr>
            <p:spPr>
              <a:xfrm>
                <a:off x="5915569" y="2124236"/>
                <a:ext cx="688280" cy="631223"/>
              </a:xfrm>
              <a:prstGeom prst="heart">
                <a:avLst/>
              </a:prstGeom>
              <a:solidFill>
                <a:srgbClr val="F88F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zh-CN" altLang="en-US" sz="4400" b="1" i="0" u="none" strike="noStrike" kern="1200" cap="none" spc="0" normalizeH="0" baseline="0" noProof="0" dirty="0">
                  <a:ln>
                    <a:noFill/>
                  </a:ln>
                  <a:solidFill>
                    <a:srgbClr val="FFFFFF"/>
                  </a:solidFill>
                  <a:effectLst/>
                  <a:uLnTx/>
                  <a:uFillTx/>
                  <a:latin typeface="Cambria" panose="02040503050406030204" pitchFamily="18" charset="0"/>
                  <a:ea typeface="思源黑体 CN Medium"/>
                </a:endParaRPr>
              </a:p>
            </p:txBody>
          </p:sp>
          <p:sp>
            <p:nvSpPr>
              <p:cNvPr id="26" name="标题 4">
                <a:extLst>
                  <a:ext uri="{FF2B5EF4-FFF2-40B4-BE49-F238E27FC236}">
                    <a16:creationId xmlns:a16="http://schemas.microsoft.com/office/drawing/2014/main" id="{6859D0F8-75BE-4DC3-A02F-2904BA4BDBD4}"/>
                  </a:ext>
                </a:extLst>
              </p:cNvPr>
              <p:cNvSpPr txBox="1">
                <a:spLocks/>
              </p:cNvSpPr>
              <p:nvPr/>
            </p:nvSpPr>
            <p:spPr>
              <a:xfrm>
                <a:off x="6114354" y="2162436"/>
                <a:ext cx="292825" cy="516550"/>
              </a:xfrm>
              <a:prstGeom prst="rect">
                <a:avLst/>
              </a:prstGeom>
              <a:ln>
                <a:noFill/>
              </a:ln>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1" indent="0" algn="ctr" defTabSz="4572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600" normalizeH="0" baseline="0" noProof="0" dirty="0">
                    <a:ln>
                      <a:noFill/>
                    </a:ln>
                    <a:solidFill>
                      <a:srgbClr val="FFFFFF"/>
                    </a:solidFill>
                    <a:effectLst/>
                    <a:uLnTx/>
                    <a:uFillTx/>
                    <a:latin typeface="Cambria" panose="02040503050406030204" pitchFamily="18" charset="0"/>
                    <a:ea typeface="Cambria" panose="02040503050406030204" pitchFamily="18" charset="0"/>
                  </a:rPr>
                  <a:t>3</a:t>
                </a:r>
                <a:endParaRPr kumimoji="0" lang="en-US" altLang="zh-CN" sz="4400" b="1" i="0" u="none" strike="noStrike" kern="1200" cap="none" spc="300" normalizeH="0" baseline="0" noProof="0" dirty="0">
                  <a:ln>
                    <a:noFill/>
                  </a:ln>
                  <a:solidFill>
                    <a:srgbClr val="FFFFFF"/>
                  </a:solidFill>
                  <a:effectLst/>
                  <a:uLnTx/>
                  <a:uFillTx/>
                  <a:latin typeface="Cambria" panose="02040503050406030204" pitchFamily="18" charset="0"/>
                  <a:ea typeface="Cambria" panose="02040503050406030204" pitchFamily="18" charset="0"/>
                  <a:sym typeface="思源黑体 CN" panose="020B0500000000000000" pitchFamily="34" charset="-122"/>
                </a:endParaRPr>
              </a:p>
            </p:txBody>
          </p:sp>
        </p:grpSp>
      </p:grpSp>
      <p:pic>
        <p:nvPicPr>
          <p:cNvPr id="4" name="Picture 3">
            <a:extLst>
              <a:ext uri="{FF2B5EF4-FFF2-40B4-BE49-F238E27FC236}">
                <a16:creationId xmlns:a16="http://schemas.microsoft.com/office/drawing/2014/main" id="{AFFDBEC4-BDC5-66A8-F1AC-2E137EAB9859}"/>
              </a:ext>
            </a:extLst>
          </p:cNvPr>
          <p:cNvPicPr>
            <a:picLocks noChangeAspect="1"/>
          </p:cNvPicPr>
          <p:nvPr/>
        </p:nvPicPr>
        <p:blipFill>
          <a:blip r:embed="rId3"/>
          <a:stretch>
            <a:fillRect/>
          </a:stretch>
        </p:blipFill>
        <p:spPr>
          <a:xfrm>
            <a:off x="3908073" y="1309815"/>
            <a:ext cx="5175953" cy="1457070"/>
          </a:xfrm>
          <a:prstGeom prst="rect">
            <a:avLst/>
          </a:prstGeom>
        </p:spPr>
      </p:pic>
    </p:spTree>
    <p:extLst>
      <p:ext uri="{BB962C8B-B14F-4D97-AF65-F5344CB8AC3E}">
        <p14:creationId xmlns:p14="http://schemas.microsoft.com/office/powerpoint/2010/main" val="397547549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down)">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0" y="0"/>
            <a:ext cx="12774295" cy="6858000"/>
            <a:chOff x="0" y="0"/>
            <a:chExt cx="20117" cy="10800"/>
          </a:xfrm>
        </p:grpSpPr>
        <p:pic>
          <p:nvPicPr>
            <p:cNvPr id="18" name="图片 17" descr="26"/>
            <p:cNvPicPr>
              <a:picLocks noChangeAspect="1"/>
            </p:cNvPicPr>
            <p:nvPr/>
          </p:nvPicPr>
          <p:blipFill>
            <a:blip r:embed="rId2"/>
            <a:srcRect t="186" r="61214"/>
            <a:stretch>
              <a:fillRect/>
            </a:stretch>
          </p:blipFill>
          <p:spPr>
            <a:xfrm>
              <a:off x="0" y="0"/>
              <a:ext cx="8819" cy="10800"/>
            </a:xfrm>
            <a:prstGeom prst="rect">
              <a:avLst/>
            </a:prstGeom>
          </p:spPr>
        </p:pic>
        <p:pic>
          <p:nvPicPr>
            <p:cNvPr id="19" name="图片 18" descr="26"/>
            <p:cNvPicPr>
              <a:picLocks noChangeAspect="1"/>
            </p:cNvPicPr>
            <p:nvPr/>
          </p:nvPicPr>
          <p:blipFill>
            <a:blip r:embed="rId2"/>
            <a:srcRect l="70323" t="48702"/>
            <a:stretch>
              <a:fillRect/>
            </a:stretch>
          </p:blipFill>
          <p:spPr>
            <a:xfrm>
              <a:off x="13505" y="6116"/>
              <a:ext cx="5695" cy="4684"/>
            </a:xfrm>
            <a:prstGeom prst="rect">
              <a:avLst/>
            </a:prstGeom>
          </p:spPr>
        </p:pic>
        <p:pic>
          <p:nvPicPr>
            <p:cNvPr id="20" name="图片 19" descr="26"/>
            <p:cNvPicPr>
              <a:picLocks noChangeAspect="1"/>
            </p:cNvPicPr>
            <p:nvPr/>
          </p:nvPicPr>
          <p:blipFill>
            <a:blip r:embed="rId2"/>
            <a:srcRect l="44669" b="62469"/>
            <a:stretch>
              <a:fillRect/>
            </a:stretch>
          </p:blipFill>
          <p:spPr>
            <a:xfrm>
              <a:off x="9499" y="0"/>
              <a:ext cx="10618" cy="3427"/>
            </a:xfrm>
            <a:prstGeom prst="rect">
              <a:avLst/>
            </a:prstGeom>
          </p:spPr>
        </p:pic>
      </p:grpSp>
      <p:pic>
        <p:nvPicPr>
          <p:cNvPr id="21" name="图片 20" descr="25"/>
          <p:cNvPicPr>
            <a:picLocks noChangeAspect="1"/>
          </p:cNvPicPr>
          <p:nvPr/>
        </p:nvPicPr>
        <p:blipFill>
          <a:blip r:embed="rId3"/>
          <a:stretch>
            <a:fillRect/>
          </a:stretch>
        </p:blipFill>
        <p:spPr>
          <a:xfrm>
            <a:off x="1066800" y="532130"/>
            <a:ext cx="10057765" cy="5793105"/>
          </a:xfrm>
          <a:prstGeom prst="rect">
            <a:avLst/>
          </a:prstGeom>
        </p:spPr>
      </p:pic>
      <p:pic>
        <p:nvPicPr>
          <p:cNvPr id="12" name="图片 11" descr="卡通人物&#10;&#10;描述已自动生成"/>
          <p:cNvPicPr>
            <a:picLocks noChangeAspect="1"/>
          </p:cNvPicPr>
          <p:nvPr/>
        </p:nvPicPr>
        <p:blipFill rotWithShape="1">
          <a:blip r:embed="rId4" cstate="print">
            <a:extLst>
              <a:ext uri="{28A0092B-C50C-407E-A947-70E740481C1C}">
                <a14:useLocalDpi xmlns:a14="http://schemas.microsoft.com/office/drawing/2010/main" val="0"/>
              </a:ext>
            </a:extLst>
          </a:blip>
          <a:srcRect l="72873" t="42741" r="-141" b="36118"/>
          <a:stretch>
            <a:fillRect/>
          </a:stretch>
        </p:blipFill>
        <p:spPr>
          <a:xfrm>
            <a:off x="7943433" y="4447981"/>
            <a:ext cx="1348522" cy="1394077"/>
          </a:xfrm>
          <a:prstGeom prst="rect">
            <a:avLst/>
          </a:prstGeom>
        </p:spPr>
      </p:pic>
      <p:sp>
        <p:nvSpPr>
          <p:cNvPr id="16" name="椭圆 15"/>
          <p:cNvSpPr/>
          <p:nvPr/>
        </p:nvSpPr>
        <p:spPr>
          <a:xfrm>
            <a:off x="793799" y="5841705"/>
            <a:ext cx="127000" cy="127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37号-波纹乖乖体"/>
              <a:cs typeface="+mn-cs"/>
            </a:endParaRPr>
          </a:p>
        </p:txBody>
      </p:sp>
      <p:pic>
        <p:nvPicPr>
          <p:cNvPr id="22" name="图片 21" descr="24"/>
          <p:cNvPicPr>
            <a:picLocks noChangeAspect="1"/>
          </p:cNvPicPr>
          <p:nvPr/>
        </p:nvPicPr>
        <p:blipFill>
          <a:blip r:embed="rId5"/>
          <a:stretch>
            <a:fillRect/>
          </a:stretch>
        </p:blipFill>
        <p:spPr>
          <a:xfrm>
            <a:off x="8575675" y="5692775"/>
            <a:ext cx="476885" cy="504825"/>
          </a:xfrm>
          <a:prstGeom prst="rect">
            <a:avLst/>
          </a:prstGeom>
        </p:spPr>
      </p:pic>
      <p:sp>
        <p:nvSpPr>
          <p:cNvPr id="24" name="星形: 五角 14"/>
          <p:cNvSpPr/>
          <p:nvPr/>
        </p:nvSpPr>
        <p:spPr>
          <a:xfrm rot="1823526">
            <a:off x="493902" y="4537356"/>
            <a:ext cx="483806" cy="483806"/>
          </a:xfrm>
          <a:prstGeom prst="star5">
            <a:avLst>
              <a:gd name="adj" fmla="val 29356"/>
              <a:gd name="hf" fmla="val 105146"/>
              <a:gd name="vf" fmla="val 110557"/>
            </a:avLst>
          </a:prstGeom>
          <a:solidFill>
            <a:srgbClr val="FFFF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37号-波纹乖乖体"/>
              <a:cs typeface="+mn-cs"/>
            </a:endParaRPr>
          </a:p>
        </p:txBody>
      </p:sp>
      <p:pic>
        <p:nvPicPr>
          <p:cNvPr id="25" name="图片 24" descr="22"/>
          <p:cNvPicPr>
            <a:picLocks noChangeAspect="1"/>
          </p:cNvPicPr>
          <p:nvPr/>
        </p:nvPicPr>
        <p:blipFill>
          <a:blip r:embed="rId6"/>
          <a:stretch>
            <a:fillRect/>
          </a:stretch>
        </p:blipFill>
        <p:spPr>
          <a:xfrm>
            <a:off x="1310005" y="5687060"/>
            <a:ext cx="1601470" cy="862330"/>
          </a:xfrm>
          <a:prstGeom prst="rect">
            <a:avLst/>
          </a:prstGeom>
        </p:spPr>
      </p:pic>
      <p:pic>
        <p:nvPicPr>
          <p:cNvPr id="26" name="图片 25" descr="21"/>
          <p:cNvPicPr>
            <a:picLocks noChangeAspect="1"/>
          </p:cNvPicPr>
          <p:nvPr/>
        </p:nvPicPr>
        <p:blipFill>
          <a:blip r:embed="rId7"/>
          <a:stretch>
            <a:fillRect/>
          </a:stretch>
        </p:blipFill>
        <p:spPr>
          <a:xfrm>
            <a:off x="10779760" y="1664335"/>
            <a:ext cx="991870" cy="1007745"/>
          </a:xfrm>
          <a:prstGeom prst="rect">
            <a:avLst/>
          </a:prstGeom>
        </p:spPr>
      </p:pic>
      <p:pic>
        <p:nvPicPr>
          <p:cNvPr id="4" name="Picture 3" descr="Shape&#10;&#10;Description automatically generated with medium confidence">
            <a:extLst>
              <a:ext uri="{FF2B5EF4-FFF2-40B4-BE49-F238E27FC236}">
                <a16:creationId xmlns:a16="http://schemas.microsoft.com/office/drawing/2014/main" id="{89F86677-9CAF-52D8-F8A8-6AF008467DDB}"/>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2480" b="22317" l="10000" r="90000">
                        <a14:foregroundMark x1="29697" y1="8566" x2="31564" y2="16364"/>
                        <a14:foregroundMark x1="43030" y1="7475" x2="45309" y2="17455"/>
                        <a14:foregroundMark x1="45309" y1="17455" x2="45309" y2="17455"/>
                        <a14:foregroundMark x1="57042" y1="8121" x2="59442" y2="17010"/>
                        <a14:foregroundMark x1="59442" y1="17010" x2="59442" y2="17010"/>
                        <a14:foregroundMark x1="69842" y1="8121" x2="73842" y2="19919"/>
                        <a14:foregroundMark x1="83830" y1="8121" x2="85697" y2="17899"/>
                      </a14:backgroundRemoval>
                    </a14:imgEffect>
                  </a14:imgLayer>
                </a14:imgProps>
              </a:ext>
              <a:ext uri="{28A0092B-C50C-407E-A947-70E740481C1C}">
                <a14:useLocalDpi xmlns:a14="http://schemas.microsoft.com/office/drawing/2010/main" val="0"/>
              </a:ext>
            </a:extLst>
          </a:blip>
          <a:srcRect r="76300" b="75203"/>
          <a:stretch/>
        </p:blipFill>
        <p:spPr>
          <a:xfrm>
            <a:off x="-2020941" y="4032921"/>
            <a:ext cx="5040630" cy="3164439"/>
          </a:xfrm>
          <a:prstGeom prst="rect">
            <a:avLst/>
          </a:prstGeom>
        </p:spPr>
      </p:pic>
      <p:pic>
        <p:nvPicPr>
          <p:cNvPr id="14" name="Picture 13" descr="Shape&#10;&#10;Description automatically generated with medium confidence">
            <a:extLst>
              <a:ext uri="{FF2B5EF4-FFF2-40B4-BE49-F238E27FC236}">
                <a16:creationId xmlns:a16="http://schemas.microsoft.com/office/drawing/2014/main" id="{FB3F8739-D222-76FE-A00F-9E9AC468143F}"/>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2480" b="22317" l="10000" r="90000">
                        <a14:foregroundMark x1="29697" y1="8566" x2="31564" y2="16364"/>
                        <a14:foregroundMark x1="43030" y1="7475" x2="45309" y2="17455"/>
                        <a14:foregroundMark x1="45309" y1="17455" x2="45309" y2="17455"/>
                        <a14:foregroundMark x1="57042" y1="8121" x2="59442" y2="17010"/>
                        <a14:foregroundMark x1="59442" y1="17010" x2="59442" y2="17010"/>
                        <a14:foregroundMark x1="69842" y1="8121" x2="73842" y2="19919"/>
                        <a14:foregroundMark x1="83830" y1="8121" x2="85697" y2="17899"/>
                      </a14:backgroundRemoval>
                    </a14:imgEffect>
                  </a14:imgLayer>
                </a14:imgProps>
              </a:ext>
              <a:ext uri="{28A0092B-C50C-407E-A947-70E740481C1C}">
                <a14:useLocalDpi xmlns:a14="http://schemas.microsoft.com/office/drawing/2010/main" val="0"/>
              </a:ext>
            </a:extLst>
          </a:blip>
          <a:srcRect l="63402" t="3918" r="23254" b="73652"/>
          <a:stretch/>
        </p:blipFill>
        <p:spPr>
          <a:xfrm>
            <a:off x="8792845" y="3503695"/>
            <a:ext cx="4178300" cy="4213904"/>
          </a:xfrm>
          <a:prstGeom prst="rect">
            <a:avLst/>
          </a:prstGeom>
        </p:spPr>
      </p:pic>
      <p:pic>
        <p:nvPicPr>
          <p:cNvPr id="3" name="Picture 2">
            <a:extLst>
              <a:ext uri="{FF2B5EF4-FFF2-40B4-BE49-F238E27FC236}">
                <a16:creationId xmlns:a16="http://schemas.microsoft.com/office/drawing/2014/main" id="{6173F1B7-67A5-0CD0-B434-CC81A0235162}"/>
              </a:ext>
            </a:extLst>
          </p:cNvPr>
          <p:cNvPicPr>
            <a:picLocks noChangeAspect="1"/>
          </p:cNvPicPr>
          <p:nvPr/>
        </p:nvPicPr>
        <p:blipFill>
          <a:blip r:embed="rId12"/>
          <a:stretch>
            <a:fillRect/>
          </a:stretch>
        </p:blipFill>
        <p:spPr>
          <a:xfrm>
            <a:off x="2024009" y="2240601"/>
            <a:ext cx="7845502" cy="2641970"/>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rotWithShape="1">
          <a:blip r:embed="rId3"/>
          <a:srcRect l="16051" t="13178"/>
          <a:stretch/>
        </p:blipFill>
        <p:spPr>
          <a:xfrm>
            <a:off x="-29029" y="1"/>
            <a:ext cx="1845836" cy="1524000"/>
          </a:xfrm>
          <a:prstGeom prst="rect">
            <a:avLst/>
          </a:prstGeom>
        </p:spPr>
      </p:pic>
      <p:sp>
        <p:nvSpPr>
          <p:cNvPr id="2" name="TextBox 1">
            <a:extLst>
              <a:ext uri="{FF2B5EF4-FFF2-40B4-BE49-F238E27FC236}">
                <a16:creationId xmlns:a16="http://schemas.microsoft.com/office/drawing/2014/main" id="{73D4FF85-5537-7F5F-5322-C4CD7B92AE8D}"/>
              </a:ext>
            </a:extLst>
          </p:cNvPr>
          <p:cNvSpPr txBox="1"/>
          <p:nvPr/>
        </p:nvSpPr>
        <p:spPr>
          <a:xfrm>
            <a:off x="1571946" y="2404152"/>
            <a:ext cx="9061806" cy="1938992"/>
          </a:xfrm>
          <a:prstGeom prst="rect">
            <a:avLst/>
          </a:prstGeom>
          <a:noFill/>
        </p:spPr>
        <p:txBody>
          <a:bodyPr wrap="square" rtlCol="0">
            <a:spAutoFit/>
          </a:bodyPr>
          <a:lstStyle/>
          <a:p>
            <a:pPr algn="ctr"/>
            <a:r>
              <a:rPr lang="en-US" sz="6000" b="1" dirty="0" err="1">
                <a:solidFill>
                  <a:srgbClr val="002060"/>
                </a:solidFill>
                <a:effectLst/>
                <a:latin typeface="Calibri" panose="020F0502020204030204" pitchFamily="34" charset="0"/>
                <a:ea typeface="Calibri" panose="020F0502020204030204" pitchFamily="34" charset="0"/>
                <a:cs typeface="Calibri" panose="020F0502020204030204" pitchFamily="34" charset="0"/>
              </a:rPr>
              <a:t>Hoạt</a:t>
            </a:r>
            <a:r>
              <a:rPr lang="en-US" sz="6000" b="1"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 </a:t>
            </a:r>
            <a:r>
              <a:rPr lang="en-US" sz="6000" b="1" dirty="0" err="1">
                <a:solidFill>
                  <a:srgbClr val="002060"/>
                </a:solidFill>
                <a:effectLst/>
                <a:latin typeface="Calibri" panose="020F0502020204030204" pitchFamily="34" charset="0"/>
                <a:ea typeface="Calibri" panose="020F0502020204030204" pitchFamily="34" charset="0"/>
                <a:cs typeface="Calibri" panose="020F0502020204030204" pitchFamily="34" charset="0"/>
              </a:rPr>
              <a:t>động</a:t>
            </a:r>
            <a:r>
              <a:rPr lang="en-US" sz="6000" b="1"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 1: </a:t>
            </a:r>
            <a:r>
              <a:rPr lang="en-US" sz="6000" b="1" dirty="0" err="1">
                <a:solidFill>
                  <a:srgbClr val="002060"/>
                </a:solidFill>
                <a:effectLst/>
                <a:latin typeface="Calibri" panose="020F0502020204030204" pitchFamily="34" charset="0"/>
                <a:ea typeface="Calibri" panose="020F0502020204030204" pitchFamily="34" charset="0"/>
                <a:cs typeface="Calibri" panose="020F0502020204030204" pitchFamily="34" charset="0"/>
              </a:rPr>
              <a:t>Khám</a:t>
            </a:r>
            <a:r>
              <a:rPr lang="en-US" sz="6000" b="1"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 </a:t>
            </a:r>
            <a:r>
              <a:rPr lang="en-US" sz="6000" b="1" dirty="0" err="1">
                <a:solidFill>
                  <a:srgbClr val="002060"/>
                </a:solidFill>
                <a:effectLst/>
                <a:latin typeface="Calibri" panose="020F0502020204030204" pitchFamily="34" charset="0"/>
                <a:ea typeface="Calibri" panose="020F0502020204030204" pitchFamily="34" charset="0"/>
                <a:cs typeface="Calibri" panose="020F0502020204030204" pitchFamily="34" charset="0"/>
              </a:rPr>
              <a:t>phá</a:t>
            </a:r>
            <a:r>
              <a:rPr lang="en-US" sz="6000" b="1"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 </a:t>
            </a:r>
            <a:r>
              <a:rPr lang="en-US" sz="6000" b="1" dirty="0" err="1">
                <a:solidFill>
                  <a:srgbClr val="002060"/>
                </a:solidFill>
                <a:effectLst/>
                <a:latin typeface="Calibri" panose="020F0502020204030204" pitchFamily="34" charset="0"/>
                <a:ea typeface="Calibri" panose="020F0502020204030204" pitchFamily="34" charset="0"/>
                <a:cs typeface="Calibri" panose="020F0502020204030204" pitchFamily="34" charset="0"/>
              </a:rPr>
              <a:t>vì</a:t>
            </a:r>
            <a:r>
              <a:rPr lang="en-US" sz="6000" b="1"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 </a:t>
            </a:r>
            <a:r>
              <a:rPr lang="en-US" sz="6000" b="1" dirty="0" err="1">
                <a:solidFill>
                  <a:srgbClr val="002060"/>
                </a:solidFill>
                <a:effectLst/>
                <a:latin typeface="Calibri" panose="020F0502020204030204" pitchFamily="34" charset="0"/>
                <a:ea typeface="Calibri" panose="020F0502020204030204" pitchFamily="34" charset="0"/>
                <a:cs typeface="Calibri" panose="020F0502020204030204" pitchFamily="34" charset="0"/>
              </a:rPr>
              <a:t>sao</a:t>
            </a:r>
            <a:r>
              <a:rPr lang="en-US" sz="6000" b="1"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 </a:t>
            </a:r>
            <a:r>
              <a:rPr lang="en-US" sz="6000" b="1" dirty="0" err="1">
                <a:solidFill>
                  <a:srgbClr val="002060"/>
                </a:solidFill>
                <a:effectLst/>
                <a:latin typeface="Calibri" panose="020F0502020204030204" pitchFamily="34" charset="0"/>
                <a:ea typeface="Calibri" panose="020F0502020204030204" pitchFamily="34" charset="0"/>
                <a:cs typeface="Calibri" panose="020F0502020204030204" pitchFamily="34" charset="0"/>
              </a:rPr>
              <a:t>cần</a:t>
            </a:r>
            <a:r>
              <a:rPr lang="en-US" sz="6000" b="1"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 </a:t>
            </a:r>
            <a:r>
              <a:rPr lang="en-US" sz="6000" b="1" dirty="0" err="1">
                <a:solidFill>
                  <a:srgbClr val="002060"/>
                </a:solidFill>
                <a:effectLst/>
                <a:latin typeface="Calibri" panose="020F0502020204030204" pitchFamily="34" charset="0"/>
                <a:ea typeface="Calibri" panose="020F0502020204030204" pitchFamily="34" charset="0"/>
                <a:cs typeface="Calibri" panose="020F0502020204030204" pitchFamily="34" charset="0"/>
              </a:rPr>
              <a:t>giữ</a:t>
            </a:r>
            <a:r>
              <a:rPr lang="en-US" sz="6000" b="1"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 </a:t>
            </a:r>
            <a:r>
              <a:rPr lang="en-US" sz="6000" b="1" dirty="0" err="1">
                <a:solidFill>
                  <a:srgbClr val="002060"/>
                </a:solidFill>
                <a:effectLst/>
                <a:latin typeface="Calibri" panose="020F0502020204030204" pitchFamily="34" charset="0"/>
                <a:ea typeface="Calibri" panose="020F0502020204030204" pitchFamily="34" charset="0"/>
                <a:cs typeface="Calibri" panose="020F0502020204030204" pitchFamily="34" charset="0"/>
              </a:rPr>
              <a:t>gìn</a:t>
            </a:r>
            <a:r>
              <a:rPr lang="en-US" sz="6000" b="1"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 </a:t>
            </a:r>
            <a:r>
              <a:rPr lang="en-US" sz="6000" b="1" dirty="0" err="1">
                <a:solidFill>
                  <a:srgbClr val="002060"/>
                </a:solidFill>
                <a:effectLst/>
                <a:latin typeface="Calibri" panose="020F0502020204030204" pitchFamily="34" charset="0"/>
                <a:ea typeface="Calibri" panose="020F0502020204030204" pitchFamily="34" charset="0"/>
                <a:cs typeface="Calibri" panose="020F0502020204030204" pitchFamily="34" charset="0"/>
              </a:rPr>
              <a:t>tình</a:t>
            </a:r>
            <a:r>
              <a:rPr lang="en-US" sz="6000" b="1"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 </a:t>
            </a:r>
            <a:r>
              <a:rPr lang="en-US" sz="6000" b="1" dirty="0" err="1">
                <a:solidFill>
                  <a:srgbClr val="002060"/>
                </a:solidFill>
                <a:effectLst/>
                <a:latin typeface="Calibri" panose="020F0502020204030204" pitchFamily="34" charset="0"/>
                <a:ea typeface="Calibri" panose="020F0502020204030204" pitchFamily="34" charset="0"/>
                <a:cs typeface="Calibri" panose="020F0502020204030204" pitchFamily="34" charset="0"/>
              </a:rPr>
              <a:t>bạn</a:t>
            </a:r>
            <a:endParaRPr lang="en-US" sz="6000" dirty="0">
              <a:solidFill>
                <a:srgbClr val="002060"/>
              </a:solidFill>
              <a:latin typeface="Calibri" panose="020F0502020204030204" pitchFamily="34" charset="0"/>
              <a:cs typeface="Calibri" panose="020F0502020204030204" pitchFamily="34" charset="0"/>
            </a:endParaRPr>
          </a:p>
        </p:txBody>
      </p:sp>
      <p:pic>
        <p:nvPicPr>
          <p:cNvPr id="5" name="Picture 4" descr="A group of people posing for the camera&#10;&#10;Description automatically generated with medium confidence">
            <a:extLst>
              <a:ext uri="{FF2B5EF4-FFF2-40B4-BE49-F238E27FC236}">
                <a16:creationId xmlns:a16="http://schemas.microsoft.com/office/drawing/2014/main" id="{EFA91F38-BC2A-2BA4-9414-208432D7F0C8}"/>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8246" b="91754" l="8598" r="95589">
                        <a14:foregroundMark x1="17393" y1="8246" x2="21242" y2="10348"/>
                        <a14:foregroundMark x1="43720" y1="8812" x2="43720" y2="8812"/>
                        <a14:foregroundMark x1="8626" y1="36176" x2="13543" y2="38601"/>
                        <a14:foregroundMark x1="87216" y1="39572" x2="91739" y2="35610"/>
                        <a14:foregroundMark x1="93818" y1="31205" x2="92133" y2="36015"/>
                        <a14:foregroundMark x1="90840" y1="30800" x2="91037" y2="32053"/>
                        <a14:foregroundMark x1="95083" y1="32336" x2="95392" y2="32336"/>
                        <a14:foregroundMark x1="95280" y1="35166" x2="95589" y2="35166"/>
                        <a14:foregroundMark x1="19078" y1="91188" x2="50014" y2="91754"/>
                        <a14:foregroundMark x1="50014" y1="91754" x2="65243" y2="91633"/>
                        <a14:foregroundMark x1="65243" y1="91633" x2="76960" y2="91916"/>
                        <a14:foregroundMark x1="76960" y1="91916" x2="82242" y2="91754"/>
                        <a14:foregroundMark x1="82242" y1="91754" x2="83759" y2="91754"/>
                        <a14:foregroundMark x1="9216" y1="76152" x2="13150" y2="76597"/>
                        <a14:foregroundMark x1="90643" y1="77041" x2="88845" y2="85206"/>
                        <a14:foregroundMark x1="88845" y1="85206" x2="87103" y2="87955"/>
                        <a14:foregroundMark x1="36415" y1="28496" x2="40573" y2="29628"/>
                        <a14:foregroundMark x1="63922" y1="25101" x2="59595" y2="30800"/>
                      </a14:backgroundRemoval>
                    </a14:imgEffect>
                  </a14:imgLayer>
                </a14:imgProps>
              </a:ext>
              <a:ext uri="{28A0092B-C50C-407E-A947-70E740481C1C}">
                <a14:useLocalDpi xmlns:a14="http://schemas.microsoft.com/office/drawing/2010/main" val="0"/>
              </a:ext>
            </a:extLst>
          </a:blip>
          <a:stretch>
            <a:fillRect/>
          </a:stretch>
        </p:blipFill>
        <p:spPr>
          <a:xfrm>
            <a:off x="8560916" y="4456485"/>
            <a:ext cx="3823190" cy="2657615"/>
          </a:xfrm>
          <a:prstGeom prst="rect">
            <a:avLst/>
          </a:prstGeom>
        </p:spPr>
      </p:pic>
    </p:spTree>
    <p:extLst>
      <p:ext uri="{BB962C8B-B14F-4D97-AF65-F5344CB8AC3E}">
        <p14:creationId xmlns:p14="http://schemas.microsoft.com/office/powerpoint/2010/main" val="244702829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
                                            <p:txEl>
                                              <p:pRg st="0" end="0"/>
                                            </p:txEl>
                                          </p:spTgt>
                                        </p:tgtEl>
                                        <p:attrNameLst>
                                          <p:attrName>style.visibility</p:attrName>
                                        </p:attrNameLst>
                                      </p:cBhvr>
                                      <p:to>
                                        <p:strVal val="visible"/>
                                      </p:to>
                                    </p:set>
                                    <p:animEffect transition="in" filter="barn(inVertical)">
                                      <p:cBhvr>
                                        <p:cTn id="14"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2FDA14E-8DFC-9042-AC89-1100860BC24F}"/>
              </a:ext>
            </a:extLst>
          </p:cNvPr>
          <p:cNvSpPr txBox="1"/>
          <p:nvPr/>
        </p:nvSpPr>
        <p:spPr>
          <a:xfrm>
            <a:off x="1253447" y="595901"/>
            <a:ext cx="9257016" cy="707886"/>
          </a:xfrm>
          <a:prstGeom prst="rect">
            <a:avLst/>
          </a:prstGeom>
          <a:noFill/>
        </p:spPr>
        <p:txBody>
          <a:bodyPr wrap="square" rtlCol="0">
            <a:spAutoFit/>
          </a:bodyPr>
          <a:lstStyle/>
          <a:p>
            <a:pPr algn="ctr"/>
            <a:r>
              <a:rPr lang="en-US" sz="4000" b="1" dirty="0" err="1">
                <a:solidFill>
                  <a:srgbClr val="002060"/>
                </a:solidFill>
                <a:latin typeface="Cambria" panose="02040503050406030204" pitchFamily="18" charset="0"/>
                <a:ea typeface="Cambria" panose="02040503050406030204" pitchFamily="18" charset="0"/>
              </a:rPr>
              <a:t>Đọc</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truyện</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và</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trả</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lời</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câu</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hỏi</a:t>
            </a:r>
            <a:endParaRPr lang="en-US" sz="4000" b="1" dirty="0">
              <a:solidFill>
                <a:srgbClr val="002060"/>
              </a:solidFill>
              <a:latin typeface="Cambria" panose="02040503050406030204" pitchFamily="18" charset="0"/>
              <a:ea typeface="Cambria" panose="02040503050406030204" pitchFamily="18" charset="0"/>
            </a:endParaRPr>
          </a:p>
        </p:txBody>
      </p:sp>
      <p:pic>
        <p:nvPicPr>
          <p:cNvPr id="5" name="Picture 4" descr="A child feeding a chicken&#10;&#10;Description automatically generated">
            <a:extLst>
              <a:ext uri="{FF2B5EF4-FFF2-40B4-BE49-F238E27FC236}">
                <a16:creationId xmlns:a16="http://schemas.microsoft.com/office/drawing/2014/main" id="{CF322DA0-4737-2414-C05D-0DDEFCC8918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86524" y="3921784"/>
            <a:ext cx="2566528" cy="2384423"/>
          </a:xfrm>
          <a:prstGeom prst="rect">
            <a:avLst/>
          </a:prstGeom>
        </p:spPr>
      </p:pic>
      <p:sp>
        <p:nvSpPr>
          <p:cNvPr id="6" name="TextBox 5">
            <a:extLst>
              <a:ext uri="{FF2B5EF4-FFF2-40B4-BE49-F238E27FC236}">
                <a16:creationId xmlns:a16="http://schemas.microsoft.com/office/drawing/2014/main" id="{6231DF2D-15D2-1FCD-FF99-3C99FD2AAAF9}"/>
              </a:ext>
            </a:extLst>
          </p:cNvPr>
          <p:cNvSpPr txBox="1"/>
          <p:nvPr/>
        </p:nvSpPr>
        <p:spPr>
          <a:xfrm>
            <a:off x="816795" y="1432714"/>
            <a:ext cx="10130319" cy="4524315"/>
          </a:xfrm>
          <a:prstGeom prst="rect">
            <a:avLst/>
          </a:prstGeom>
          <a:noFill/>
        </p:spPr>
        <p:txBody>
          <a:bodyPr wrap="square" rtlCol="0">
            <a:spAutoFit/>
          </a:bodyPr>
          <a:lstStyle/>
          <a:p>
            <a:pPr algn="ctr" latinLnBrk="0"/>
            <a:r>
              <a:rPr lang="vi-VN" sz="2400" b="1" i="0" dirty="0">
                <a:solidFill>
                  <a:srgbClr val="000000"/>
                </a:solidFill>
                <a:effectLst/>
                <a:latin typeface="Cambria" panose="02040503050406030204" pitchFamily="18" charset="0"/>
                <a:ea typeface="Cambria" panose="02040503050406030204" pitchFamily="18" charset="0"/>
              </a:rPr>
              <a:t>Cô chủ không biết quý tình bạn</a:t>
            </a:r>
            <a:endParaRPr lang="vi-VN" sz="2400" b="0" i="0" dirty="0">
              <a:solidFill>
                <a:srgbClr val="000000"/>
              </a:solidFill>
              <a:effectLst/>
              <a:latin typeface="Cambria" panose="02040503050406030204" pitchFamily="18" charset="0"/>
              <a:ea typeface="Cambria" panose="02040503050406030204" pitchFamily="18" charset="0"/>
            </a:endParaRPr>
          </a:p>
          <a:p>
            <a:pPr algn="just" latinLnBrk="0"/>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Ngày xưa, có một cô bé xinh xắn nuôi một con gà trống đẹp mã. Buổi sớm thức dậy, gà trống gáy:</a:t>
            </a:r>
          </a:p>
          <a:p>
            <a:pPr algn="just" latinLnBrk="0"/>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 Ò ó o! Ò ó o! Xin chào cô chủ tí hon!</a:t>
            </a:r>
          </a:p>
          <a:p>
            <a:pPr algn="just" latinLnBrk="0"/>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Gà trống chạy đến vui vẻ nhặt những hạt thóc trong lòng bàn tay cô bé, rồi nhảu lên bờ rào đứng. […]</a:t>
            </a:r>
          </a:p>
          <a:p>
            <a:pPr algn="just" latinLnBrk="0"/>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Vậy mà một hôm nhìn thấy con gà mái của bà hàng xóm, cô bé thích lắm, liền nói với bà:</a:t>
            </a:r>
          </a:p>
          <a:p>
            <a:pPr algn="just" latinLnBrk="0"/>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 Bà đổi cho cháu con gà mái lấy con gà trống của cháu nhé!</a:t>
            </a:r>
          </a:p>
          <a:p>
            <a:pPr algn="just" latinLnBrk="0"/>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Gà trống nghe vậy buồn thiu, cúi đầu xuống, chiếc mào rũ</a:t>
            </a:r>
          </a:p>
          <a:p>
            <a:pPr algn="just" latinLnBrk="0"/>
            <a:r>
              <a:rPr lang="vi-VN" sz="2400" b="0" i="0" dirty="0">
                <a:solidFill>
                  <a:srgbClr val="000000"/>
                </a:solidFill>
                <a:effectLst/>
                <a:latin typeface="Cambria" panose="02040503050406030204" pitchFamily="18" charset="0"/>
                <a:ea typeface="Cambria" panose="02040503050406030204" pitchFamily="18" charset="0"/>
              </a:rPr>
              <a:t> sang một bên. </a:t>
            </a:r>
          </a:p>
          <a:p>
            <a:pPr algn="just" latinLnBrk="0"/>
            <a:r>
              <a:rPr lang="vi-VN" sz="2400" b="0" i="0" dirty="0">
                <a:solidFill>
                  <a:srgbClr val="000000"/>
                </a:solidFill>
                <a:effectLst/>
                <a:latin typeface="Cambria" panose="02040503050406030204" pitchFamily="18" charset="0"/>
                <a:ea typeface="Cambria" panose="02040503050406030204" pitchFamily="18" charset="0"/>
              </a:rPr>
              <a:t>Không làm thế nào được, cô chủ đã quyết định rồi.</a:t>
            </a:r>
          </a:p>
        </p:txBody>
      </p:sp>
    </p:spTree>
    <p:extLst>
      <p:ext uri="{BB962C8B-B14F-4D97-AF65-F5344CB8AC3E}">
        <p14:creationId xmlns:p14="http://schemas.microsoft.com/office/powerpoint/2010/main" val="129754686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FBE00A8-E5D9-DC51-13DF-7E825584D4A8}"/>
              </a:ext>
            </a:extLst>
          </p:cNvPr>
          <p:cNvSpPr txBox="1"/>
          <p:nvPr/>
        </p:nvSpPr>
        <p:spPr>
          <a:xfrm>
            <a:off x="739739" y="610136"/>
            <a:ext cx="10849509" cy="5632311"/>
          </a:xfrm>
          <a:prstGeom prst="rect">
            <a:avLst/>
          </a:prstGeom>
          <a:noFill/>
        </p:spPr>
        <p:txBody>
          <a:bodyPr wrap="square" rtlCol="0">
            <a:spAutoFit/>
          </a:bodyPr>
          <a:lstStyle/>
          <a:p>
            <a:pPr algn="just" latinLnBrk="0"/>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Bà hàng xóm bằng lòng. Cô bé mang gà mái về. Con gà mái này có lớp lông tơ dày ấm áp. Cô bé ôm gà mái vào lòng vuốt ve, cho nó một nắm hạt kê và một bình nước.</a:t>
            </a:r>
          </a:p>
          <a:p>
            <a:pPr algn="just" latinLnBrk="0"/>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Một lần khác bà hàng xóm lại mua về một con vịt. Thấy vịt, cô bé rất thích liền gạ gẫm:</a:t>
            </a:r>
          </a:p>
          <a:p>
            <a:pPr algn="just" latinLnBrk="0"/>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 Bà đổi cho cháu con vịt nhé, cháu sẽ đưa bà con gà mái.</a:t>
            </a:r>
          </a:p>
          <a:p>
            <a:pPr algn="just" latinLnBrk="0"/>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Gà mái nghe chuyện buồn lắm, bộ lông tơ xù ra. Còn biết sao nữa, vì cô chủ muốn thế. Cô bé lại làm thân với con vịt. Cả hai cùng đi ra sông tắm.</a:t>
            </a:r>
          </a:p>
          <a:p>
            <a:pPr algn="just" latinLnBrk="0"/>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 Quạc! Quạc! Quạc! Cô chủ của tôi ơi! Cô đừng bơi xa, sông sâu lắm đấy!</a:t>
            </a:r>
          </a:p>
          <a:p>
            <a:pPr algn="just" latinLnBrk="0"/>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Cô bé thích lắm, vùng vẫy bên con vịt. Lúc cô lên bờ, vịt cũng lên theo.</a:t>
            </a:r>
          </a:p>
          <a:p>
            <a:pPr algn="just" latinLnBrk="0"/>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Thế rồi, một hôm có người bà con đến chơi, dắt theo một con chó con. Cô bé rất thích, liền nói:</a:t>
            </a:r>
          </a:p>
          <a:p>
            <a:pPr algn="just" latinLnBrk="0"/>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 Ôi, cún con tuyệt quá! Bác cho cháu nhé! Cháu sẽ biếu bác con vịt. […]</a:t>
            </a:r>
          </a:p>
          <a:p>
            <a:pPr algn="just" latinLnBrk="0"/>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Cô chủ vuốt ve con cún và kể lể:</a:t>
            </a:r>
          </a:p>
          <a:p>
            <a:pPr algn="just" latinLnBrk="0"/>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 Ta có một con gà trống, ta đem đổi lấy gà mái. Rồi ta lại đổi gà mái lấy vịt. Còn lần này ta đổi vịt lấy chú mày đấy!</a:t>
            </a:r>
          </a:p>
          <a:p>
            <a:pPr algn="just" latinLnBrk="0"/>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Cún con nghe nói vậy bèn cúp đuôi lại, chui vào gầm ghế. Đêm đến, nó lấy chân cạy cửa trốn đi:</a:t>
            </a:r>
          </a:p>
          <a:p>
            <a:pPr algn="just" latinLnBrk="0"/>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 Ta không muốn kết bạn với cô chủ này. Cô ấy không biết quý tình bạn.</a:t>
            </a:r>
          </a:p>
          <a:p>
            <a:pPr algn="just" latinLnBrk="0"/>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Sáng hôm sau, khi bừng tỉnh dậy, cô bé chẳng còn thấy một con vật nhỏ bé nào quấn quýt bên mình nữa.</a:t>
            </a:r>
          </a:p>
          <a:p>
            <a:pPr algn="r" latinLnBrk="0"/>
            <a:r>
              <a:rPr lang="vi-VN" sz="2000" b="0" i="0" dirty="0">
                <a:solidFill>
                  <a:srgbClr val="000000"/>
                </a:solidFill>
                <a:effectLst/>
                <a:latin typeface="Cambria" panose="02040503050406030204" pitchFamily="18" charset="0"/>
                <a:ea typeface="Cambria" panose="02040503050406030204" pitchFamily="18" charset="0"/>
              </a:rPr>
              <a:t>(Theo Va-lăng-tanh Ô-xê-ê-va, Kể chuyện 3, NXB Giáo dục, 1993)</a:t>
            </a:r>
          </a:p>
        </p:txBody>
      </p:sp>
    </p:spTree>
    <p:extLst>
      <p:ext uri="{BB962C8B-B14F-4D97-AF65-F5344CB8AC3E}">
        <p14:creationId xmlns:p14="http://schemas.microsoft.com/office/powerpoint/2010/main" val="179356140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0362B7A4-76B6-2F4F-AD8F-853FA6648508}"/>
              </a:ext>
            </a:extLst>
          </p:cNvPr>
          <p:cNvSpPr/>
          <p:nvPr/>
        </p:nvSpPr>
        <p:spPr>
          <a:xfrm>
            <a:off x="657546" y="759422"/>
            <a:ext cx="10839236" cy="106937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200" b="1" i="1" kern="0" dirty="0">
                <a:solidFill>
                  <a:srgbClr val="FF0000"/>
                </a:solidFill>
                <a:latin typeface="Calibri" panose="020F0502020204030204" pitchFamily="34" charset="0"/>
                <a:cs typeface="Calibri" panose="020F0502020204030204" pitchFamily="34" charset="0"/>
                <a:sym typeface="Arial"/>
              </a:rPr>
              <a:t>Em có nhận xét gì về cách ứng xử của cô chủ đối với những người bạn của mình? Cuối cùng, điều gì đã xảy đến với cô bé?</a:t>
            </a:r>
            <a:endParaRPr kumimoji="0" lang="en-US" sz="3200" b="0" i="1" u="none" strike="noStrike" kern="0" cap="none" spc="0" normalizeH="0" baseline="0" noProof="0" dirty="0">
              <a:ln>
                <a:noFill/>
              </a:ln>
              <a:solidFill>
                <a:srgbClr val="00B050"/>
              </a:solidFill>
              <a:effectLst/>
              <a:uLnTx/>
              <a:uFillTx/>
              <a:latin typeface="Calibri" panose="020F0502020204030204" pitchFamily="34" charset="0"/>
              <a:cs typeface="Calibri" panose="020F0502020204030204" pitchFamily="34" charset="0"/>
              <a:sym typeface="Arial"/>
            </a:endParaRPr>
          </a:p>
        </p:txBody>
      </p:sp>
      <p:sp>
        <p:nvSpPr>
          <p:cNvPr id="3" name="Rectangle: Rounded Corners 2">
            <a:extLst>
              <a:ext uri="{FF2B5EF4-FFF2-40B4-BE49-F238E27FC236}">
                <a16:creationId xmlns:a16="http://schemas.microsoft.com/office/drawing/2014/main" id="{B1B061B6-D68B-D374-BA75-DCE1595E40E0}"/>
              </a:ext>
            </a:extLst>
          </p:cNvPr>
          <p:cNvSpPr/>
          <p:nvPr/>
        </p:nvSpPr>
        <p:spPr>
          <a:xfrm>
            <a:off x="883150" y="3265043"/>
            <a:ext cx="10449246" cy="2098067"/>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219170">
              <a:buClr>
                <a:srgbClr val="000000"/>
              </a:buClr>
              <a:defRPr/>
            </a:pPr>
            <a:r>
              <a:rPr lang="vi-VN" sz="3200" kern="0" dirty="0">
                <a:solidFill>
                  <a:srgbClr val="7030A0"/>
                </a:solidFill>
                <a:latin typeface="Calibri" panose="020F0502020204030204" pitchFamily="34" charset="0"/>
                <a:ea typeface="Cambria" panose="02040503050406030204" pitchFamily="18" charset="0"/>
                <a:cs typeface="Calibri" panose="020F0502020204030204" pitchFamily="34" charset="0"/>
                <a:sym typeface="Arial"/>
              </a:rPr>
              <a:t>Cô chủ sẵn sàng đổi những vật nuôi mà mình coi như bạn lấy những con vật khác. Điều này thể hiện cô bé không bi</a:t>
            </a:r>
            <a:r>
              <a:rPr lang="en-US" sz="3200" kern="0" dirty="0">
                <a:solidFill>
                  <a:srgbClr val="7030A0"/>
                </a:solidFill>
                <a:latin typeface="Calibri" panose="020F0502020204030204" pitchFamily="34" charset="0"/>
                <a:ea typeface="Cambria" panose="02040503050406030204" pitchFamily="18" charset="0"/>
                <a:cs typeface="Calibri" panose="020F0502020204030204" pitchFamily="34" charset="0"/>
                <a:sym typeface="Arial"/>
              </a:rPr>
              <a:t>ế</a:t>
            </a:r>
            <a:r>
              <a:rPr lang="vi-VN" sz="3200" kern="0" dirty="0">
                <a:solidFill>
                  <a:srgbClr val="7030A0"/>
                </a:solidFill>
                <a:latin typeface="Calibri" panose="020F0502020204030204" pitchFamily="34" charset="0"/>
                <a:ea typeface="Cambria" panose="02040503050406030204" pitchFamily="18" charset="0"/>
                <a:cs typeface="Calibri" panose="020F0502020204030204" pitchFamily="34" charset="0"/>
                <a:sym typeface="Arial"/>
              </a:rPr>
              <a:t>t quý tình bạn. Cuối cùng, cô không còn người bạn nào ở bên.</a:t>
            </a:r>
            <a:endParaRPr lang="en-US" sz="3200" kern="0" dirty="0">
              <a:solidFill>
                <a:srgbClr val="7030A0"/>
              </a:solidFill>
              <a:latin typeface="Calibri" panose="020F0502020204030204" pitchFamily="34" charset="0"/>
              <a:ea typeface="Cambria" panose="02040503050406030204" pitchFamily="18" charset="0"/>
              <a:cs typeface="Calibri" panose="020F0502020204030204" pitchFamily="34" charset="0"/>
              <a:sym typeface="Arial"/>
            </a:endParaRPr>
          </a:p>
        </p:txBody>
      </p:sp>
      <p:sp>
        <p:nvSpPr>
          <p:cNvPr id="4" name="Arrow: Curved Right 3">
            <a:extLst>
              <a:ext uri="{FF2B5EF4-FFF2-40B4-BE49-F238E27FC236}">
                <a16:creationId xmlns:a16="http://schemas.microsoft.com/office/drawing/2014/main" id="{9786916F-13C3-1B52-D54F-573B23E6B08B}"/>
              </a:ext>
            </a:extLst>
          </p:cNvPr>
          <p:cNvSpPr/>
          <p:nvPr/>
        </p:nvSpPr>
        <p:spPr>
          <a:xfrm>
            <a:off x="802476" y="1835651"/>
            <a:ext cx="899160" cy="1384153"/>
          </a:xfrm>
          <a:prstGeom prst="curvedRightArrow">
            <a:avLst/>
          </a:prstGeom>
          <a:solidFill>
            <a:srgbClr val="00B05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000000"/>
              </a:solidFill>
              <a:latin typeface="Arial"/>
              <a:sym typeface="Arial"/>
            </a:endParaRPr>
          </a:p>
        </p:txBody>
      </p:sp>
    </p:spTree>
    <p:extLst>
      <p:ext uri="{BB962C8B-B14F-4D97-AF65-F5344CB8AC3E}">
        <p14:creationId xmlns:p14="http://schemas.microsoft.com/office/powerpoint/2010/main" val="175047382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theme/theme1.xml><?xml version="1.0" encoding="utf-8"?>
<a:theme xmlns:a="http://schemas.openxmlformats.org/drawingml/2006/main" name="Office 主题">
  <a:themeElements>
    <a:clrScheme name="自定义 99">
      <a:dk1>
        <a:srgbClr val="000000"/>
      </a:dk1>
      <a:lt1>
        <a:srgbClr val="FFFFFF"/>
      </a:lt1>
      <a:dk2>
        <a:srgbClr val="2D3847"/>
      </a:dk2>
      <a:lt2>
        <a:srgbClr val="FFFFFF"/>
      </a:lt2>
      <a:accent1>
        <a:srgbClr val="EC9B29"/>
      </a:accent1>
      <a:accent2>
        <a:srgbClr val="76B53B"/>
      </a:accent2>
      <a:accent3>
        <a:srgbClr val="00ABB0"/>
      </a:accent3>
      <a:accent4>
        <a:srgbClr val="EE0038"/>
      </a:accent4>
      <a:accent5>
        <a:srgbClr val="EC9B29"/>
      </a:accent5>
      <a:accent6>
        <a:srgbClr val="76B53B"/>
      </a:accent6>
      <a:hlink>
        <a:srgbClr val="FEFFFE"/>
      </a:hlink>
      <a:folHlink>
        <a:srgbClr val="CFCCD0"/>
      </a:folHlink>
    </a:clrScheme>
    <a:fontScheme name="自定义 1">
      <a:majorFont>
        <a:latin typeface="思源黑体 CN Medium"/>
        <a:ea typeface="思源黑体 CN Bold"/>
        <a:cs typeface=""/>
      </a:majorFont>
      <a:minorFont>
        <a:latin typeface="思源黑体 CN Medium"/>
        <a:ea typeface="思源黑体 CN Medium"/>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88F96"/>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自定义 99">
      <a:dk1>
        <a:srgbClr val="000000"/>
      </a:dk1>
      <a:lt1>
        <a:srgbClr val="FFFFFF"/>
      </a:lt1>
      <a:dk2>
        <a:srgbClr val="2D3847"/>
      </a:dk2>
      <a:lt2>
        <a:srgbClr val="FFFFFF"/>
      </a:lt2>
      <a:accent1>
        <a:srgbClr val="EC9B29"/>
      </a:accent1>
      <a:accent2>
        <a:srgbClr val="76B53B"/>
      </a:accent2>
      <a:accent3>
        <a:srgbClr val="00ABB0"/>
      </a:accent3>
      <a:accent4>
        <a:srgbClr val="EE0038"/>
      </a:accent4>
      <a:accent5>
        <a:srgbClr val="EC9B29"/>
      </a:accent5>
      <a:accent6>
        <a:srgbClr val="76B53B"/>
      </a:accent6>
      <a:hlink>
        <a:srgbClr val="FEFFFE"/>
      </a:hlink>
      <a:folHlink>
        <a:srgbClr val="CFCCD0"/>
      </a:folHlink>
    </a:clrScheme>
    <a:fontScheme name="自定义 1">
      <a:majorFont>
        <a:latin typeface="思源黑体 CN Medium"/>
        <a:ea typeface="思源黑体 CN Bold"/>
        <a:cs typeface=""/>
      </a:majorFont>
      <a:minorFont>
        <a:latin typeface="思源黑体 CN Medium"/>
        <a:ea typeface="思源黑体 CN Medium"/>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88F96"/>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自定义 1">
      <a:majorFont>
        <a:latin typeface="思源黑体 CN Normal"/>
        <a:ea typeface="思源黑体 CN Medium"/>
        <a:cs typeface=""/>
      </a:majorFont>
      <a:minorFont>
        <a:latin typeface="字魂37号-波纹乖乖体"/>
        <a:ea typeface="字魂37号-波纹乖乖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128</TotalTime>
  <Words>1026</Words>
  <Application>Microsoft Office PowerPoint</Application>
  <PresentationFormat>Widescreen</PresentationFormat>
  <Paragraphs>62</Paragraphs>
  <Slides>21</Slides>
  <Notes>2</Notes>
  <HiddenSlides>0</HiddenSlides>
  <MMClips>0</MMClips>
  <ScaleCrop>false</ScaleCrop>
  <HeadingPairs>
    <vt:vector size="6" baseType="variant">
      <vt:variant>
        <vt:lpstr>Fonts Used</vt:lpstr>
      </vt:variant>
      <vt:variant>
        <vt:i4>12</vt:i4>
      </vt:variant>
      <vt:variant>
        <vt:lpstr>Theme</vt:lpstr>
      </vt:variant>
      <vt:variant>
        <vt:i4>4</vt:i4>
      </vt:variant>
      <vt:variant>
        <vt:lpstr>Slide Titles</vt:lpstr>
      </vt:variant>
      <vt:variant>
        <vt:i4>21</vt:i4>
      </vt:variant>
    </vt:vector>
  </HeadingPairs>
  <TitlesOfParts>
    <vt:vector size="37" baseType="lpstr">
      <vt:lpstr>华文琥珀</vt:lpstr>
      <vt:lpstr>#9Slide07 HoneyCream</vt:lpstr>
      <vt:lpstr>Arial</vt:lpstr>
      <vt:lpstr>Calibri</vt:lpstr>
      <vt:lpstr>Cambria</vt:lpstr>
      <vt:lpstr>SVN-Newton</vt:lpstr>
      <vt:lpstr>Times New Roman</vt:lpstr>
      <vt:lpstr>UTM Aquarelle</vt:lpstr>
      <vt:lpstr>UTM Avo</vt:lpstr>
      <vt:lpstr>字魂37号-波纹乖乖体</vt:lpstr>
      <vt:lpstr>思源黑体 CN</vt:lpstr>
      <vt:lpstr>思源黑体 CN Medium</vt:lpstr>
      <vt:lpstr>Office 主题</vt:lpstr>
      <vt:lpstr>1_Office 主题</vt:lpstr>
      <vt:lpstr>Office 主题​​</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Thanh Hang</cp:lastModifiedBy>
  <cp:revision>39</cp:revision>
  <dcterms:created xsi:type="dcterms:W3CDTF">2023-11-01T02:21:00Z</dcterms:created>
  <dcterms:modified xsi:type="dcterms:W3CDTF">2024-02-21T09:50:01Z</dcterms:modified>
</cp:coreProperties>
</file>