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1/15/2024</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1/15/2024</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6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0.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519</Words>
  <Application>Microsoft Office PowerPoint</Application>
  <PresentationFormat>Widescreen</PresentationFormat>
  <Paragraphs>108</Paragraphs>
  <Slides>17</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#9Slide02 Noi dung dai</vt:lpstr>
      <vt:lpstr>#9Slide05 Angelline</vt:lpstr>
      <vt:lpstr>Arial</vt:lpstr>
      <vt:lpstr>Bebas Neue</vt:lpstr>
      <vt:lpstr>Calibri</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Hang</cp:lastModifiedBy>
  <cp:revision>40</cp:revision>
  <dcterms:created xsi:type="dcterms:W3CDTF">2023-10-25T03:36:27Z</dcterms:created>
  <dcterms:modified xsi:type="dcterms:W3CDTF">2024-01-15T06:14:34Z</dcterms:modified>
</cp:coreProperties>
</file>