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7" r:id="rId2"/>
  </p:sldMasterIdLst>
  <p:notesMasterIdLst>
    <p:notesMasterId r:id="rId21"/>
  </p:notesMasterIdLst>
  <p:sldIdLst>
    <p:sldId id="259" r:id="rId3"/>
    <p:sldId id="2640" r:id="rId4"/>
    <p:sldId id="2641" r:id="rId5"/>
    <p:sldId id="275" r:id="rId6"/>
    <p:sldId id="2642" r:id="rId7"/>
    <p:sldId id="277" r:id="rId8"/>
    <p:sldId id="257" r:id="rId9"/>
    <p:sldId id="265" r:id="rId10"/>
    <p:sldId id="266" r:id="rId11"/>
    <p:sldId id="2635" r:id="rId12"/>
    <p:sldId id="2649" r:id="rId13"/>
    <p:sldId id="2636" r:id="rId14"/>
    <p:sldId id="2645" r:id="rId15"/>
    <p:sldId id="2643" r:id="rId16"/>
    <p:sldId id="2646" r:id="rId17"/>
    <p:sldId id="273" r:id="rId18"/>
    <p:sldId id="261" r:id="rId19"/>
    <p:sldId id="5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568</Words>
  <Application>Microsoft Office PowerPoint</Application>
  <PresentationFormat>Widescreen</PresentationFormat>
  <Paragraphs>96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Bebas Neue</vt:lpstr>
      <vt:lpstr>Calibri</vt:lpstr>
      <vt:lpstr>Cambria</vt:lpstr>
      <vt:lpstr>Cambria Math</vt:lpstr>
      <vt:lpstr>Karla</vt:lpstr>
      <vt:lpstr>Love Ya Like A Sister</vt:lpstr>
      <vt:lpstr>字魂151号-联盟综艺体</vt:lpstr>
      <vt:lpstr>2_Office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15</cp:revision>
  <dcterms:created xsi:type="dcterms:W3CDTF">2023-10-25T00:38:46Z</dcterms:created>
  <dcterms:modified xsi:type="dcterms:W3CDTF">2024-01-15T06:15:41Z</dcterms:modified>
</cp:coreProperties>
</file>