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710" r:id="rId3"/>
  </p:sldMasterIdLst>
  <p:notesMasterIdLst>
    <p:notesMasterId r:id="rId23"/>
  </p:notesMasterIdLst>
  <p:sldIdLst>
    <p:sldId id="262" r:id="rId4"/>
    <p:sldId id="298" r:id="rId5"/>
    <p:sldId id="299" r:id="rId6"/>
    <p:sldId id="300" r:id="rId7"/>
    <p:sldId id="301" r:id="rId8"/>
    <p:sldId id="302" r:id="rId9"/>
    <p:sldId id="261" r:id="rId10"/>
    <p:sldId id="2636" r:id="rId11"/>
    <p:sldId id="2635" r:id="rId12"/>
    <p:sldId id="264" r:id="rId13"/>
    <p:sldId id="269" r:id="rId14"/>
    <p:sldId id="2644" r:id="rId15"/>
    <p:sldId id="2643" r:id="rId16"/>
    <p:sldId id="276" r:id="rId17"/>
    <p:sldId id="277" r:id="rId18"/>
    <p:sldId id="2638" r:id="rId19"/>
    <p:sldId id="2645" r:id="rId20"/>
    <p:sldId id="2646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79" d="100"/>
          <a:sy n="79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463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499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1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0745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4988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555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26919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554263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9619285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99967861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16064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4589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50148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38295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40779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31635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726387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881259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935992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92335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09652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3953028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6655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516367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327705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73035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03488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02371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359045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6529896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197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13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21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0216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811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22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1993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571849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8506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121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4232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48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500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4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239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684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680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2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802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191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959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9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304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57548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5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image" Target="../media/image30.png"/><Relationship Id="rId3" Type="http://schemas.openxmlformats.org/officeDocument/2006/relationships/image" Target="../media/image26.png"/><Relationship Id="rId21" Type="http://schemas.openxmlformats.org/officeDocument/2006/relationships/image" Target="../media/image31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1.png"/><Relationship Id="rId15" Type="http://schemas.openxmlformats.org/officeDocument/2006/relationships/slide" Target="slide4.xml"/><Relationship Id="rId10" Type="http://schemas.openxmlformats.org/officeDocument/2006/relationships/image" Target="../media/image4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openxmlformats.org/officeDocument/2006/relationships/image" Target="../media/image29.png"/><Relationship Id="rId22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slide" Target="slide2.xml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slide" Target="slide2.xml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slide" Target="slide2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slide" Target="slide2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  <p:sp>
        <p:nvSpPr>
          <p:cNvPr id="2" name="Chỗ dành sẵn cho Văn bản 1">
            <a:extLst>
              <a:ext uri="{FF2B5EF4-FFF2-40B4-BE49-F238E27FC236}">
                <a16:creationId xmlns:a16="http://schemas.microsoft.com/office/drawing/2014/main" id="{42347E48-6C20-6DF6-B06D-B9AC56C83D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868729"/>
            <a:ext cx="10318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036827"/>
            <a:ext cx="104432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chia cho số có 1 chữ số ta đặt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rồi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theo thứ tự từ trái sang phải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chia, số dư bằng 0 thì phép chia là phép chia 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4937A9-69DF-3CA7-D58A-7DCF2BE2FCCE}"/>
              </a:ext>
            </a:extLst>
          </p:cNvPr>
          <p:cNvGrpSpPr/>
          <p:nvPr/>
        </p:nvGrpSpPr>
        <p:grpSpPr>
          <a:xfrm>
            <a:off x="2327790" y="1162050"/>
            <a:ext cx="1329810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07B3BF-B1F7-E72B-8544-A98CCB23A580}"/>
              </a:ext>
            </a:extLst>
          </p:cNvPr>
          <p:cNvSpPr txBox="1"/>
          <p:nvPr/>
        </p:nvSpPr>
        <p:spPr>
          <a:xfrm>
            <a:off x="762000" y="1076465"/>
            <a:ext cx="25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38 295  3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339843-C440-ED10-4DEA-44F98CC4B40A}"/>
              </a:ext>
            </a:extLst>
          </p:cNvPr>
          <p:cNvGrpSpPr/>
          <p:nvPr/>
        </p:nvGrpSpPr>
        <p:grpSpPr>
          <a:xfrm>
            <a:off x="6052064" y="1115143"/>
            <a:ext cx="1644135" cy="1475657"/>
            <a:chOff x="4983480" y="2246811"/>
            <a:chExt cx="858689" cy="15321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AB2D47-0FAF-C9A5-1886-8F71A2C63B5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321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2DDB99-FFA7-EB7D-6BCE-4A07891EE1B4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C54711E-BE46-D41C-F474-65EC88C4DB60}"/>
              </a:ext>
            </a:extLst>
          </p:cNvPr>
          <p:cNvSpPr txBox="1"/>
          <p:nvPr/>
        </p:nvSpPr>
        <p:spPr>
          <a:xfrm>
            <a:off x="4210050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729 316  4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81BE8B-2C57-C330-873A-869644FD6CBB}"/>
              </a:ext>
            </a:extLst>
          </p:cNvPr>
          <p:cNvGrpSpPr/>
          <p:nvPr/>
        </p:nvGrpSpPr>
        <p:grpSpPr>
          <a:xfrm>
            <a:off x="9890639" y="1115143"/>
            <a:ext cx="1739385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F3A263-5823-C5EA-4F24-4A4C0C7C1350}"/>
              </a:ext>
            </a:extLst>
          </p:cNvPr>
          <p:cNvSpPr txBox="1"/>
          <p:nvPr/>
        </p:nvSpPr>
        <p:spPr>
          <a:xfrm>
            <a:off x="8048625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872 905  6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2A60A0-F1FF-3134-AEF4-413006B9DEE9}"/>
              </a:ext>
            </a:extLst>
          </p:cNvPr>
          <p:cNvSpPr txBox="1"/>
          <p:nvPr/>
        </p:nvSpPr>
        <p:spPr>
          <a:xfrm>
            <a:off x="2295525" y="16193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2ED7FF-00ED-B443-C719-2550CE4F5DB4}"/>
              </a:ext>
            </a:extLst>
          </p:cNvPr>
          <p:cNvSpPr txBox="1"/>
          <p:nvPr/>
        </p:nvSpPr>
        <p:spPr>
          <a:xfrm>
            <a:off x="77152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93A841-6C0E-FEB3-5F4C-4A86241FC96D}"/>
              </a:ext>
            </a:extLst>
          </p:cNvPr>
          <p:cNvSpPr txBox="1"/>
          <p:nvPr/>
        </p:nvSpPr>
        <p:spPr>
          <a:xfrm>
            <a:off x="105727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2225CD-C29A-AD85-C788-721E66AADCCC}"/>
              </a:ext>
            </a:extLst>
          </p:cNvPr>
          <p:cNvSpPr txBox="1"/>
          <p:nvPr/>
        </p:nvSpPr>
        <p:spPr>
          <a:xfrm>
            <a:off x="25812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B199B-4A36-DF1F-E842-D349A5C30C17}"/>
              </a:ext>
            </a:extLst>
          </p:cNvPr>
          <p:cNvSpPr txBox="1"/>
          <p:nvPr/>
        </p:nvSpPr>
        <p:spPr>
          <a:xfrm>
            <a:off x="1057275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BE88E6-8D7F-562C-E048-89C852DC8B0F}"/>
              </a:ext>
            </a:extLst>
          </p:cNvPr>
          <p:cNvSpPr txBox="1"/>
          <p:nvPr/>
        </p:nvSpPr>
        <p:spPr>
          <a:xfrm>
            <a:off x="1352550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96F94-AD17-293D-1BF6-E77F8B509143}"/>
              </a:ext>
            </a:extLst>
          </p:cNvPr>
          <p:cNvSpPr txBox="1"/>
          <p:nvPr/>
        </p:nvSpPr>
        <p:spPr>
          <a:xfrm>
            <a:off x="2876550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CCF610-DAB1-FFB0-DA7A-02D53928A65C}"/>
              </a:ext>
            </a:extLst>
          </p:cNvPr>
          <p:cNvSpPr txBox="1"/>
          <p:nvPr/>
        </p:nvSpPr>
        <p:spPr>
          <a:xfrm>
            <a:off x="1381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87E2AD-0162-E5CC-E985-87ECE5BD0237}"/>
              </a:ext>
            </a:extLst>
          </p:cNvPr>
          <p:cNvSpPr txBox="1"/>
          <p:nvPr/>
        </p:nvSpPr>
        <p:spPr>
          <a:xfrm>
            <a:off x="162877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0ADBDB-5D68-79C6-8CD1-153A60B2B3DC}"/>
              </a:ext>
            </a:extLst>
          </p:cNvPr>
          <p:cNvSpPr txBox="1"/>
          <p:nvPr/>
        </p:nvSpPr>
        <p:spPr>
          <a:xfrm>
            <a:off x="313372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3B6C03-86C3-9B82-25F1-4D793F88AB2F}"/>
              </a:ext>
            </a:extLst>
          </p:cNvPr>
          <p:cNvSpPr txBox="1"/>
          <p:nvPr/>
        </p:nvSpPr>
        <p:spPr>
          <a:xfrm>
            <a:off x="1666875" y="29909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23E85A-E78E-1426-0ADA-8CD300A22375}"/>
              </a:ext>
            </a:extLst>
          </p:cNvPr>
          <p:cNvSpPr txBox="1"/>
          <p:nvPr/>
        </p:nvSpPr>
        <p:spPr>
          <a:xfrm>
            <a:off x="1905000" y="30005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D5F8E3-97BE-1EB6-28FE-AAE129E79FF4}"/>
              </a:ext>
            </a:extLst>
          </p:cNvPr>
          <p:cNvSpPr txBox="1"/>
          <p:nvPr/>
        </p:nvSpPr>
        <p:spPr>
          <a:xfrm>
            <a:off x="33813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1F5586-C782-865A-B95F-85AEE3B4A0C2}"/>
              </a:ext>
            </a:extLst>
          </p:cNvPr>
          <p:cNvSpPr txBox="1"/>
          <p:nvPr/>
        </p:nvSpPr>
        <p:spPr>
          <a:xfrm>
            <a:off x="1885950" y="3552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7E8ABA-1B70-281D-BEAE-6E6AFD9AB942}"/>
              </a:ext>
            </a:extLst>
          </p:cNvPr>
          <p:cNvSpPr txBox="1"/>
          <p:nvPr/>
        </p:nvSpPr>
        <p:spPr>
          <a:xfrm>
            <a:off x="60388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A2660E-58A0-955D-913B-2B3F5A96AB4D}"/>
              </a:ext>
            </a:extLst>
          </p:cNvPr>
          <p:cNvSpPr txBox="1"/>
          <p:nvPr/>
        </p:nvSpPr>
        <p:spPr>
          <a:xfrm>
            <a:off x="4219575" y="1524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BAB765-2262-E050-36D8-F23984BB5A05}"/>
              </a:ext>
            </a:extLst>
          </p:cNvPr>
          <p:cNvSpPr txBox="1"/>
          <p:nvPr/>
        </p:nvSpPr>
        <p:spPr>
          <a:xfrm>
            <a:off x="4476750" y="15336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33D71-2F1D-4B79-9B5D-4A8CAD314248}"/>
              </a:ext>
            </a:extLst>
          </p:cNvPr>
          <p:cNvSpPr txBox="1"/>
          <p:nvPr/>
        </p:nvSpPr>
        <p:spPr>
          <a:xfrm>
            <a:off x="62579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2EF377-FDB0-997C-655D-E650D2E43871}"/>
              </a:ext>
            </a:extLst>
          </p:cNvPr>
          <p:cNvSpPr txBox="1"/>
          <p:nvPr/>
        </p:nvSpPr>
        <p:spPr>
          <a:xfrm>
            <a:off x="4514850" y="1962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D4A577-9118-C1A4-A731-804F0FE0A9FF}"/>
              </a:ext>
            </a:extLst>
          </p:cNvPr>
          <p:cNvSpPr txBox="1"/>
          <p:nvPr/>
        </p:nvSpPr>
        <p:spPr>
          <a:xfrm>
            <a:off x="4762500" y="19718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A03DA5-D916-4CAB-3203-88E6E962E135}"/>
              </a:ext>
            </a:extLst>
          </p:cNvPr>
          <p:cNvSpPr txBox="1"/>
          <p:nvPr/>
        </p:nvSpPr>
        <p:spPr>
          <a:xfrm>
            <a:off x="651510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07D0F-1638-E2ED-5C6C-C7FD8C40CE3E}"/>
              </a:ext>
            </a:extLst>
          </p:cNvPr>
          <p:cNvSpPr txBox="1"/>
          <p:nvPr/>
        </p:nvSpPr>
        <p:spPr>
          <a:xfrm>
            <a:off x="4762500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7D5A77-6028-71D6-5EEA-FEBDE0ACDEF2}"/>
              </a:ext>
            </a:extLst>
          </p:cNvPr>
          <p:cNvSpPr txBox="1"/>
          <p:nvPr/>
        </p:nvSpPr>
        <p:spPr>
          <a:xfrm>
            <a:off x="5057775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2BB4AF-F3C3-09F5-5967-8FBDCFA7A574}"/>
              </a:ext>
            </a:extLst>
          </p:cNvPr>
          <p:cNvSpPr txBox="1"/>
          <p:nvPr/>
        </p:nvSpPr>
        <p:spPr>
          <a:xfrm>
            <a:off x="67913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CD168F-0E33-F872-524E-6F60AE7D3328}"/>
              </a:ext>
            </a:extLst>
          </p:cNvPr>
          <p:cNvSpPr txBox="1"/>
          <p:nvPr/>
        </p:nvSpPr>
        <p:spPr>
          <a:xfrm>
            <a:off x="50863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B00375-4950-C969-51F5-1B1E0BB79664}"/>
              </a:ext>
            </a:extLst>
          </p:cNvPr>
          <p:cNvSpPr txBox="1"/>
          <p:nvPr/>
        </p:nvSpPr>
        <p:spPr>
          <a:xfrm>
            <a:off x="53530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C7495B-DCF0-0129-3601-A91D27C157BB}"/>
              </a:ext>
            </a:extLst>
          </p:cNvPr>
          <p:cNvSpPr txBox="1"/>
          <p:nvPr/>
        </p:nvSpPr>
        <p:spPr>
          <a:xfrm>
            <a:off x="7038975" y="1581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2398D5-73CB-AD2A-DB8E-F4AE806FD14B}"/>
              </a:ext>
            </a:extLst>
          </p:cNvPr>
          <p:cNvSpPr txBox="1"/>
          <p:nvPr/>
        </p:nvSpPr>
        <p:spPr>
          <a:xfrm>
            <a:off x="5362575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F3D1E3-191B-27CA-9E76-553A1B7C3C55}"/>
              </a:ext>
            </a:extLst>
          </p:cNvPr>
          <p:cNvSpPr txBox="1"/>
          <p:nvPr/>
        </p:nvSpPr>
        <p:spPr>
          <a:xfrm>
            <a:off x="5638800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C30E7A-E7BD-28B5-924A-191CEC58AE0B}"/>
              </a:ext>
            </a:extLst>
          </p:cNvPr>
          <p:cNvSpPr txBox="1"/>
          <p:nvPr/>
        </p:nvSpPr>
        <p:spPr>
          <a:xfrm>
            <a:off x="72961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AFADA7-7D28-5844-EE39-094576F2F1C9}"/>
              </a:ext>
            </a:extLst>
          </p:cNvPr>
          <p:cNvSpPr txBox="1"/>
          <p:nvPr/>
        </p:nvSpPr>
        <p:spPr>
          <a:xfrm>
            <a:off x="980122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4D0CB2-4408-C2EF-52D5-98B811F0D5E2}"/>
              </a:ext>
            </a:extLst>
          </p:cNvPr>
          <p:cNvSpPr txBox="1"/>
          <p:nvPr/>
        </p:nvSpPr>
        <p:spPr>
          <a:xfrm>
            <a:off x="8048625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B939B9C-8685-E5DA-A61D-8A70CFE2C692}"/>
              </a:ext>
            </a:extLst>
          </p:cNvPr>
          <p:cNvSpPr txBox="1"/>
          <p:nvPr/>
        </p:nvSpPr>
        <p:spPr>
          <a:xfrm>
            <a:off x="8324850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C79841-B348-7136-6C34-1ECD3D1E6838}"/>
              </a:ext>
            </a:extLst>
          </p:cNvPr>
          <p:cNvSpPr txBox="1"/>
          <p:nvPr/>
        </p:nvSpPr>
        <p:spPr>
          <a:xfrm>
            <a:off x="10039350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B56FFA-D3A1-A341-88CB-D00E69427582}"/>
              </a:ext>
            </a:extLst>
          </p:cNvPr>
          <p:cNvSpPr txBox="1"/>
          <p:nvPr/>
        </p:nvSpPr>
        <p:spPr>
          <a:xfrm>
            <a:off x="8353425" y="20575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5DE0EEA-7E29-D1BD-56D4-D6E78A60F551}"/>
              </a:ext>
            </a:extLst>
          </p:cNvPr>
          <p:cNvSpPr txBox="1"/>
          <p:nvPr/>
        </p:nvSpPr>
        <p:spPr>
          <a:xfrm>
            <a:off x="8601075" y="20670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70C2ADF-73A2-C3C0-FE97-469D5803BDFF}"/>
              </a:ext>
            </a:extLst>
          </p:cNvPr>
          <p:cNvSpPr txBox="1"/>
          <p:nvPr/>
        </p:nvSpPr>
        <p:spPr>
          <a:xfrm>
            <a:off x="103155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AE19027-B2FF-3280-A7FB-10FEA5FCEB10}"/>
              </a:ext>
            </a:extLst>
          </p:cNvPr>
          <p:cNvSpPr txBox="1"/>
          <p:nvPr/>
        </p:nvSpPr>
        <p:spPr>
          <a:xfrm>
            <a:off x="8620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D1C6926-A6D6-F81B-74C3-FAEC5A6DE1DF}"/>
              </a:ext>
            </a:extLst>
          </p:cNvPr>
          <p:cNvSpPr txBox="1"/>
          <p:nvPr/>
        </p:nvSpPr>
        <p:spPr>
          <a:xfrm>
            <a:off x="8915400" y="25147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CDCD07-068C-50E0-FED9-7494DAA1001B}"/>
              </a:ext>
            </a:extLst>
          </p:cNvPr>
          <p:cNvSpPr txBox="1"/>
          <p:nvPr/>
        </p:nvSpPr>
        <p:spPr>
          <a:xfrm>
            <a:off x="106203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966D08-BE40-F0EA-F90E-CE682162742C}"/>
              </a:ext>
            </a:extLst>
          </p:cNvPr>
          <p:cNvSpPr txBox="1"/>
          <p:nvPr/>
        </p:nvSpPr>
        <p:spPr>
          <a:xfrm>
            <a:off x="8963025" y="29147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73DFBCF-6CBC-461D-D2F8-17A97548A135}"/>
              </a:ext>
            </a:extLst>
          </p:cNvPr>
          <p:cNvSpPr txBox="1"/>
          <p:nvPr/>
        </p:nvSpPr>
        <p:spPr>
          <a:xfrm>
            <a:off x="9239250" y="29243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2F18BD-78FE-F9B2-6F2F-BE00056FABAF}"/>
              </a:ext>
            </a:extLst>
          </p:cNvPr>
          <p:cNvSpPr txBox="1"/>
          <p:nvPr/>
        </p:nvSpPr>
        <p:spPr>
          <a:xfrm>
            <a:off x="108870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6D6A4B-4B49-B58F-80E3-EE927B5D0C74}"/>
              </a:ext>
            </a:extLst>
          </p:cNvPr>
          <p:cNvSpPr txBox="1"/>
          <p:nvPr/>
        </p:nvSpPr>
        <p:spPr>
          <a:xfrm>
            <a:off x="9248775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86AE76-0576-CBE2-97C5-4D76EC90D2A3}"/>
              </a:ext>
            </a:extLst>
          </p:cNvPr>
          <p:cNvSpPr txBox="1"/>
          <p:nvPr/>
        </p:nvSpPr>
        <p:spPr>
          <a:xfrm>
            <a:off x="9525000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4D623E-02D3-195B-3979-C145118657CA}"/>
              </a:ext>
            </a:extLst>
          </p:cNvPr>
          <p:cNvSpPr txBox="1"/>
          <p:nvPr/>
        </p:nvSpPr>
        <p:spPr>
          <a:xfrm>
            <a:off x="111537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1DE4491-8F9D-E64D-66B2-2642307AA9FA}"/>
              </a:ext>
            </a:extLst>
          </p:cNvPr>
          <p:cNvSpPr txBox="1"/>
          <p:nvPr/>
        </p:nvSpPr>
        <p:spPr>
          <a:xfrm>
            <a:off x="9553575" y="38291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Bài 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81 : 9 = 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: 1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122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: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 : 2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522" y="2467649"/>
            <a:ext cx="7541406" cy="2017951"/>
          </a:xfrm>
          <a:prstGeom prst="rect">
            <a:avLst/>
          </a:prstGeom>
        </p:spPr>
      </p:pic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E7F564D-E397-4552-9C85-4A45D7B54E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cho số có một chữ số.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 dụng được các phép tính đã học vào giải quyết một số tình huống gắn với thực tế.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803</Words>
  <Application>Microsoft Office PowerPoint</Application>
  <PresentationFormat>Widescreen</PresentationFormat>
  <Paragraphs>170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微软雅黑</vt:lpstr>
      <vt:lpstr>Arial</vt:lpstr>
      <vt:lpstr>Bebas Neue</vt:lpstr>
      <vt:lpstr>Calibri</vt:lpstr>
      <vt:lpstr>Cambria</vt:lpstr>
      <vt:lpstr>Karla</vt:lpstr>
      <vt:lpstr>Love Ya Like A Sister</vt:lpstr>
      <vt:lpstr>SVN-Gretoon</vt:lpstr>
      <vt:lpstr>Wingdings</vt:lpstr>
      <vt:lpstr>Drop Dudes Minitheme by Slidesgo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Hang</cp:lastModifiedBy>
  <cp:revision>40</cp:revision>
  <dcterms:created xsi:type="dcterms:W3CDTF">2023-10-25T01:07:40Z</dcterms:created>
  <dcterms:modified xsi:type="dcterms:W3CDTF">2024-01-15T06:16:43Z</dcterms:modified>
</cp:coreProperties>
</file>