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75" r:id="rId5"/>
    <p:sldId id="276" r:id="rId6"/>
    <p:sldId id="277" r:id="rId7"/>
    <p:sldId id="264" r:id="rId8"/>
    <p:sldId id="266" r:id="rId9"/>
    <p:sldId id="279" r:id="rId10"/>
    <p:sldId id="267" r:id="rId11"/>
    <p:sldId id="278" r:id="rId12"/>
    <p:sldId id="281" r:id="rId13"/>
    <p:sldId id="282" r:id="rId14"/>
    <p:sldId id="270" r:id="rId15"/>
    <p:sldId id="280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động điều chỉnh từ khó theo vùng miền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3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hỏi và cho hs giải thích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đua, đọc cá nhân….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>
          <a:xfrm>
            <a:off x="3487579" y="2952750"/>
            <a:ext cx="1959293" cy="1893746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54231" y="2152115"/>
            <a:ext cx="7219136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605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2289089"/>
            <a:ext cx="635056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GIẤC MƠ BUỔI  SÁNG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158" y="4431548"/>
            <a:ext cx="9019033" cy="523184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mơ, bạn nhỏ thấy ông mặt trời làm gì?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047750"/>
            <a:ext cx="42672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343150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05991" y="2792578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743" y="4248150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 nhỏ thấy gì trên thảo nguyên?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047750"/>
            <a:ext cx="4518891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2343150"/>
            <a:ext cx="2959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66109" y="2792578"/>
            <a:ext cx="3581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047750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410766"/>
            <a:ext cx="8915400" cy="523184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Dòng sông trong giấc mơ của bạn nhỏ có gì đặc biệt?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7343" y="2353908"/>
            <a:ext cx="3939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55147" y="2803336"/>
            <a:ext cx="3255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54222" y="1047750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0964" y="4410766"/>
            <a:ext cx="6698272" cy="523184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 nhỏ nghe thấy gì trong giấc mơ?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64484" y="2364666"/>
            <a:ext cx="3255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57541" y="2803336"/>
            <a:ext cx="37622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4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</a:t>
            </a: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giấc mơ buổi sáng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1254398"/>
            <a:ext cx="3017520" cy="40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6" y="1639597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37" y="2000536"/>
            <a:ext cx="286387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6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82" y="3091124"/>
            <a:ext cx="3319272" cy="3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74" y="3411942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92" y="381410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81" y="416108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về một giấc mơ của em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44247" r="25483" b="16269"/>
          <a:stretch/>
        </p:blipFill>
        <p:spPr bwMode="auto">
          <a:xfrm>
            <a:off x="635577" y="1047750"/>
            <a:ext cx="8190701" cy="35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Trong giấc mơ buổi sáng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Ngày mới bắt đầu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128.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6389" r="31618" b="29983"/>
          <a:stretch/>
        </p:blipFill>
        <p:spPr bwMode="auto">
          <a:xfrm>
            <a:off x="1664054" y="692429"/>
            <a:ext cx="5540103" cy="351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9550" y="14151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230813"/>
            <a:ext cx="80391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hình ảnh bạn nhỏ và cảnh vật trong tranh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063092"/>
            <a:ext cx="7391400" cy="461616"/>
          </a:xfrm>
          <a:prstGeom prst="rect">
            <a:avLst/>
          </a:prstGeom>
          <a:solidFill>
            <a:schemeClr val="bg1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Bạn nhỏ đang làm gì?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439676"/>
            <a:ext cx="84201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Em có hay ngủ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mơ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không? Em thường mơ thấy gì?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280" y="892175"/>
            <a:ext cx="42672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5032" y="892175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32" y="2787650"/>
            <a:ext cx="4518891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5032" y="2787917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497245" y="750866"/>
            <a:ext cx="1295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95686" y="788959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04030" y="2237922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99850" y="2238241"/>
            <a:ext cx="1471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43438" y="2237922"/>
            <a:ext cx="83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89890" y="4124778"/>
            <a:ext cx="83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53777" y="4565650"/>
            <a:ext cx="4458277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(Nguyễn Lãm Thắng)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1433" y="4095750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32" y="285750"/>
            <a:ext cx="9737722" cy="4803072"/>
            <a:chOff x="274332" y="285750"/>
            <a:chExt cx="9737722" cy="4803072"/>
          </a:xfrm>
        </p:grpSpPr>
        <p:sp>
          <p:nvSpPr>
            <p:cNvPr id="35" name="TextBox 34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53777" y="4565650"/>
              <a:ext cx="445827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Lãm Thắng)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8600" y="2242104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053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3820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839200" y="4158096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p 4 thảo nguyên đẹp quyến rũ nhất Trung Quốc | Nơi chia sẻ kinh nghiệm du 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159804"/>
            <a:ext cx="5943600" cy="364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33350"/>
            <a:ext cx="4057161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nguyên: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18963" y="440665"/>
            <a:ext cx="5638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v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ùng đất cao, bằng phẳng, rộng lớn, có nhiều cỏ mọc.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Top of meadow, looking north | Sierra Nevada Mead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of meadow, looking north | Sierra Nevada Meado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333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 mai: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18866"/>
            <a:ext cx="5791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buổi sáng khi mặt trời đang lên.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Kho ảnh miễn phí về nắng ban 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878"/>
            <a:ext cx="5181111" cy="34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S523 - Thầy là ánh nắng ban mai - Viết văn học tr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11" y="2381483"/>
            <a:ext cx="3825966" cy="25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2296768" y="4398988"/>
            <a:ext cx="1562100" cy="602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8220" y="198666"/>
            <a:ext cx="9737722" cy="4803072"/>
            <a:chOff x="274332" y="285750"/>
            <a:chExt cx="9737722" cy="4803072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53777" y="4565650"/>
              <a:ext cx="445827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Lãm Thắng)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0" y="666750"/>
            <a:ext cx="9305100" cy="4318000"/>
            <a:chOff x="274332" y="285750"/>
            <a:chExt cx="9305100" cy="4318000"/>
          </a:xfrm>
        </p:grpSpPr>
        <p:sp>
          <p:nvSpPr>
            <p:cNvPr id="26" name="TextBox 25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65809" y="1333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22647"/>
            <a:ext cx="8222672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 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2526" y="1701413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7664" y="2565788"/>
            <a:ext cx="700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177580" y="2128029"/>
            <a:ext cx="326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46559" y="2983093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86292" y="2146780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trắng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9381" y="214060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383764" y="2604408"/>
            <a:ext cx="4786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24841" y="2609330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30317" y="1701413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sông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4590" y="256505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hồng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36481" y="216829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30342" y="3037685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92122" y="4033250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trống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519263" y="4487508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382517" y="3613159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tai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82487" y="4461263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585607" y="4033250"/>
            <a:ext cx="270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54018" y="4879266"/>
            <a:ext cx="270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8220" y="588078"/>
            <a:ext cx="9305100" cy="4318000"/>
            <a:chOff x="274332" y="285750"/>
            <a:chExt cx="9305100" cy="4318000"/>
          </a:xfrm>
        </p:grpSpPr>
        <p:sp>
          <p:nvSpPr>
            <p:cNvPr id="15" name="TextBox 14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841</Words>
  <Application>Microsoft Office PowerPoint</Application>
  <PresentationFormat>On-screen Show (16:9)</PresentationFormat>
  <Paragraphs>166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136</cp:revision>
  <dcterms:created xsi:type="dcterms:W3CDTF">2020-12-08T15:48:47Z</dcterms:created>
  <dcterms:modified xsi:type="dcterms:W3CDTF">2022-04-26T01:00:34Z</dcterms:modified>
</cp:coreProperties>
</file>