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10" r:id="rId4"/>
  </p:sldMasterIdLst>
  <p:notesMasterIdLst>
    <p:notesMasterId r:id="rId12"/>
  </p:notesMasterIdLst>
  <p:sldIdLst>
    <p:sldId id="283" r:id="rId5"/>
    <p:sldId id="260" r:id="rId6"/>
    <p:sldId id="257" r:id="rId7"/>
    <p:sldId id="258" r:id="rId8"/>
    <p:sldId id="292" r:id="rId9"/>
    <p:sldId id="259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39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宋体"/>
              </a:rPr>
              <a:pPr/>
              <a:t>7</a:t>
            </a:fld>
            <a:endParaRPr lang="zh-CN" altLang="en-US">
              <a:solidFill>
                <a:srgbClr val="000000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3663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8D178-AEEB-4D75-BE72-707F134FD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A20620-4A06-4940-B2E6-0FEEFD837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EEC67E-C992-4C63-946B-954AAED6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17DB10-503B-4676-9820-1A702741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22051-25BD-4599-8288-3A67FF5F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4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95F60-F7D9-4AD3-826B-E7584D14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226F0E-7527-4CA4-9F13-E32D5BA4C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F7BF4-56C3-4980-AD30-90C4E179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F77ABA-E846-4535-8734-35B1E247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3614CA-E939-40BE-B07F-F4B6D71A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9DCAC8-3A1E-49A3-AAF0-96BF69318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C0EAF8-2A40-4046-AC6C-8620DB38D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2CB4BF-D275-4AEA-BF80-5AB1882D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CA512C-0610-43B9-B0E2-1D4ABECD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9FCBE8-D74A-49C1-8B92-DD5003F4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0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107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75719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170" lvl="1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754" lvl="2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339" lvl="3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7924" lvl="4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509" lvl="5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093" lvl="6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678" lvl="7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263" lvl="8" indent="-575719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0764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270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273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372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6478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23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39F36-7AD7-4771-B650-1CC51653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ECCD47-6642-45D2-A7F3-2FC93E3B0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FF3ED4-8F0E-4F3B-AEBE-0125B55E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6C607F-98DB-42AF-B472-46A5FA71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1F29F-7468-4359-B31C-5F9B5A3B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9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1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60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7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35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18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01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8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69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69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69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46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07" indent="0">
              <a:buNone/>
              <a:defRPr sz="2700" b="1"/>
            </a:lvl2pPr>
            <a:lvl3pPr marL="1216770" indent="0">
              <a:buNone/>
              <a:defRPr sz="2400" b="1"/>
            </a:lvl3pPr>
            <a:lvl4pPr marL="1825128" indent="0">
              <a:buNone/>
              <a:defRPr sz="2100" b="1"/>
            </a:lvl4pPr>
            <a:lvl5pPr marL="2433538" indent="0">
              <a:buNone/>
              <a:defRPr sz="2100" b="1"/>
            </a:lvl5pPr>
            <a:lvl6pPr marL="3041844" indent="0">
              <a:buNone/>
              <a:defRPr sz="2100" b="1"/>
            </a:lvl6pPr>
            <a:lvl7pPr marL="3650151" indent="0">
              <a:buNone/>
              <a:defRPr sz="2100" b="1"/>
            </a:lvl7pPr>
            <a:lvl8pPr marL="4258568" indent="0">
              <a:buNone/>
              <a:defRPr sz="2100" b="1"/>
            </a:lvl8pPr>
            <a:lvl9pPr marL="486695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8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07" indent="0">
              <a:buNone/>
              <a:defRPr sz="2700" b="1"/>
            </a:lvl2pPr>
            <a:lvl3pPr marL="1216770" indent="0">
              <a:buNone/>
              <a:defRPr sz="2400" b="1"/>
            </a:lvl3pPr>
            <a:lvl4pPr marL="1825128" indent="0">
              <a:buNone/>
              <a:defRPr sz="2100" b="1"/>
            </a:lvl4pPr>
            <a:lvl5pPr marL="2433538" indent="0">
              <a:buNone/>
              <a:defRPr sz="2100" b="1"/>
            </a:lvl5pPr>
            <a:lvl6pPr marL="3041844" indent="0">
              <a:buNone/>
              <a:defRPr sz="2100" b="1"/>
            </a:lvl6pPr>
            <a:lvl7pPr marL="3650151" indent="0">
              <a:buNone/>
              <a:defRPr sz="2100" b="1"/>
            </a:lvl7pPr>
            <a:lvl8pPr marL="4258568" indent="0">
              <a:buNone/>
              <a:defRPr sz="2100" b="1"/>
            </a:lvl8pPr>
            <a:lvl9pPr marL="486695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8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13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6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2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65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7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07" indent="0">
              <a:buNone/>
              <a:defRPr sz="1600"/>
            </a:lvl2pPr>
            <a:lvl3pPr marL="1216770" indent="0">
              <a:buNone/>
              <a:defRPr sz="1300"/>
            </a:lvl3pPr>
            <a:lvl4pPr marL="1825128" indent="0">
              <a:buNone/>
              <a:defRPr sz="1200"/>
            </a:lvl4pPr>
            <a:lvl5pPr marL="2433538" indent="0">
              <a:buNone/>
              <a:defRPr sz="1200"/>
            </a:lvl5pPr>
            <a:lvl6pPr marL="3041844" indent="0">
              <a:buNone/>
              <a:defRPr sz="1200"/>
            </a:lvl6pPr>
            <a:lvl7pPr marL="3650151" indent="0">
              <a:buNone/>
              <a:defRPr sz="1200"/>
            </a:lvl7pPr>
            <a:lvl8pPr marL="4258568" indent="0">
              <a:buNone/>
              <a:defRPr sz="1200"/>
            </a:lvl8pPr>
            <a:lvl9pPr marL="486695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49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07" indent="0">
              <a:buNone/>
              <a:defRPr sz="3700"/>
            </a:lvl2pPr>
            <a:lvl3pPr marL="1216770" indent="0">
              <a:buNone/>
              <a:defRPr sz="3200"/>
            </a:lvl3pPr>
            <a:lvl4pPr marL="1825128" indent="0">
              <a:buNone/>
              <a:defRPr sz="2700"/>
            </a:lvl4pPr>
            <a:lvl5pPr marL="2433538" indent="0">
              <a:buNone/>
              <a:defRPr sz="2700"/>
            </a:lvl5pPr>
            <a:lvl6pPr marL="3041844" indent="0">
              <a:buNone/>
              <a:defRPr sz="2700"/>
            </a:lvl6pPr>
            <a:lvl7pPr marL="3650151" indent="0">
              <a:buNone/>
              <a:defRPr sz="2700"/>
            </a:lvl7pPr>
            <a:lvl8pPr marL="4258568" indent="0">
              <a:buNone/>
              <a:defRPr sz="2700"/>
            </a:lvl8pPr>
            <a:lvl9pPr marL="4866953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45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07" indent="0">
              <a:buNone/>
              <a:defRPr sz="1600"/>
            </a:lvl2pPr>
            <a:lvl3pPr marL="1216770" indent="0">
              <a:buNone/>
              <a:defRPr sz="1300"/>
            </a:lvl3pPr>
            <a:lvl4pPr marL="1825128" indent="0">
              <a:buNone/>
              <a:defRPr sz="1200"/>
            </a:lvl4pPr>
            <a:lvl5pPr marL="2433538" indent="0">
              <a:buNone/>
              <a:defRPr sz="1200"/>
            </a:lvl5pPr>
            <a:lvl6pPr marL="3041844" indent="0">
              <a:buNone/>
              <a:defRPr sz="1200"/>
            </a:lvl6pPr>
            <a:lvl7pPr marL="3650151" indent="0">
              <a:buNone/>
              <a:defRPr sz="1200"/>
            </a:lvl7pPr>
            <a:lvl8pPr marL="4258568" indent="0">
              <a:buNone/>
              <a:defRPr sz="1200"/>
            </a:lvl8pPr>
            <a:lvl9pPr marL="486695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44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1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545C8E-8E26-4438-A5A4-B850585C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0B41D9-46D8-4D21-9E73-0BACFF71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52FFEC-1E40-45F3-BE98-349B75BE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E59019-F7E9-4B15-8AE1-C0FABAE7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246781-C9F8-49DF-985C-B00D6B59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18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93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93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20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544051"/>
      </p:ext>
    </p:extLst>
  </p:cSld>
  <p:clrMapOvr>
    <a:masterClrMapping/>
  </p:clrMapOvr>
  <p:transition spd="slow" advTm="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71462"/>
      </p:ext>
    </p:extLst>
  </p:cSld>
  <p:clrMapOvr>
    <a:masterClrMapping/>
  </p:clrMapOvr>
  <p:transition spd="slow" advTm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01479"/>
      </p:ext>
    </p:extLst>
  </p:cSld>
  <p:clrMapOvr>
    <a:masterClrMapping/>
  </p:clrMapOvr>
  <p:transition spd="slow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995089"/>
      </p:ext>
    </p:extLst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34562-F1C5-4902-B7E7-BEB242CD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522265-DB96-48B2-870D-5F29FD619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ACCCC2-3852-474A-9726-1D32E6385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6A98E7-5E5E-43E1-8EFF-D4E018A1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49B397-0473-45AD-91C7-CDCB9A1A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117C14-B067-4E80-80A0-F8E84791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2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6D2A0-C255-4D7F-9BF7-B1CFD7CB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9822ED-1D92-4DBB-93F1-AB60332EC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84CF82-265B-437C-8CFB-4F485FD7F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6F6F084-4D3D-4479-A815-1479A6F4B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C231F6-5BAC-47C0-8251-255B71F90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72BE135-A47D-419C-81F0-9409A345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1366F9-4548-41C9-81A7-32226E22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20C7FF-FEEF-4370-80EF-A52B1B92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AFD2A-00DA-43D6-9BFA-35FD4723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063498-D77A-436F-A122-2523D9A5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A90553-4F14-4E2E-909D-457B0563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1F7E82-1B6B-4BAE-9F34-3F51D762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18777B-EA42-47BB-8092-3C8765DB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716DF9-1DF7-4F5B-A443-A89D70EA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F397A4-DB83-4347-BB15-50E71F8A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78CC-4FAF-4F21-B23A-789CC0C0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663B74-A769-40E0-BFD1-682A815FE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7B9A18-4FEE-4FB5-95A5-3124314A3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50D205-343C-44E3-BB93-7C487D55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27CB73-9460-43C1-A25A-53A51038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FD4317-3A62-4074-A2BC-3754ADC9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7273D-9CC5-45EE-8909-7E38242D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BF6A9C-92C9-4BF5-8CE0-F418FBF0D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3EEBBB-0122-4537-87A5-CBAA4D950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391518-FB88-48C4-87FA-42788D3E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A5D56E-73A5-478B-8763-26595CE8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5AB54B-4CA9-47D5-AB89-251C03B7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593949-0106-485D-9A31-E4D8EF5F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5EA0D7-8EE3-4F44-8392-5EA5AD379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1A3905-4A36-4985-8034-85BEAFCE5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0B339-84F2-4614-9EFD-2FC5B219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27CF02-3313-48F1-AE11-BA0EAE37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6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97055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04" tIns="60852" rIns="121704" bIns="6085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704" tIns="60852" rIns="121704" bIns="6085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121704" tIns="60852" rIns="121704" bIns="6085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7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770"/>
              <a:t>2024/9/15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121704" tIns="60852" rIns="121704" bIns="6085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7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121704" tIns="60852" rIns="121704" bIns="6085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7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7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1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67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231" indent="-456231" algn="l" defTabSz="12167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654" indent="-380244" algn="l" defTabSz="1216770" rtl="0" eaLnBrk="1" latinLnBrk="0" hangingPunct="1">
        <a:spcBef>
          <a:spcPct val="20000"/>
        </a:spcBef>
        <a:buFont typeface="Arial" pitchFamily="34" charset="0"/>
        <a:buChar char="–"/>
        <a:defRPr sz="3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0923" indent="-304152" algn="l" defTabSz="12167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280" indent="-304152" algn="l" defTabSz="12167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690" indent="-304152" algn="l" defTabSz="12167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5996" indent="-304152" algn="l" defTabSz="12167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4408" indent="-304152" algn="l" defTabSz="12167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2767" indent="-304152" algn="l" defTabSz="12167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1124" indent="-304152" algn="l" defTabSz="12167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07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770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128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538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844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151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568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953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70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44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297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6945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594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264" indent="-22826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790" indent="-22826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234" indent="-22826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80" indent="-22826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127" indent="-22826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652" indent="-228264" algn="l" defTabSz="9129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38" indent="-228264" algn="l" defTabSz="9129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24" indent="-228264" algn="l" defTabSz="9129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50" indent="-228264" algn="l" defTabSz="9129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7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2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8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70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4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60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07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74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6740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74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564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TRƯỜNG TIỂU HỌC 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564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2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:a16="http://schemas.microsoft.com/office/drawing/2014/main" xmlns="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3A718DB-628B-4D91-98ED-76CA35574DE3}"/>
              </a:ext>
            </a:extLst>
          </p:cNvPr>
          <p:cNvSpPr/>
          <p:nvPr/>
        </p:nvSpPr>
        <p:spPr>
          <a:xfrm>
            <a:off x="904002" y="670558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D7ABB34-BF66-4CED-9A90-9789B16C730D}"/>
              </a:ext>
            </a:extLst>
          </p:cNvPr>
          <p:cNvSpPr/>
          <p:nvPr/>
        </p:nvSpPr>
        <p:spPr>
          <a:xfrm>
            <a:off x="553273" y="70813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A3A8330-0F5F-4A3E-8EDA-41D9657F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5" y="1840452"/>
            <a:ext cx="11584639" cy="11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19FA962-8B01-4E87-BCA3-A3AAC7AAE46A}"/>
              </a:ext>
            </a:extLst>
          </p:cNvPr>
          <p:cNvSpPr/>
          <p:nvPr/>
        </p:nvSpPr>
        <p:spPr>
          <a:xfrm>
            <a:off x="963737" y="34340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DA59563-D138-4216-97B5-2424F9E5EED1}"/>
              </a:ext>
            </a:extLst>
          </p:cNvPr>
          <p:cNvSpPr/>
          <p:nvPr/>
        </p:nvSpPr>
        <p:spPr>
          <a:xfrm>
            <a:off x="613008" y="380983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53E39D-FB7C-4EF7-9690-760487AC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4" y="965398"/>
            <a:ext cx="5268863" cy="5604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4B872F-818C-4D18-9727-F8394F0DA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83" y="965397"/>
            <a:ext cx="4821996" cy="54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0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Nãi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FB40F4-191F-4464-B34E-54DD260D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20" y="1485761"/>
            <a:ext cx="4805999" cy="5372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B5E3A2-3D80-43D4-BE90-BCD43F68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4" y="1485760"/>
            <a:ext cx="4805998" cy="53722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A27167-AB35-42E5-9385-DDD75FE57104}"/>
              </a:ext>
            </a:extLst>
          </p:cNvPr>
          <p:cNvSpPr txBox="1"/>
          <p:nvPr/>
        </p:nvSpPr>
        <p:spPr>
          <a:xfrm>
            <a:off x="5120587" y="796575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Chµo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hái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2972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91314" tIns="45718" rIns="91314" bIns="45718" anchor="ctr"/>
          <a:lstStyle/>
          <a:p>
            <a:pPr marL="342394" indent="-342394" defTabSz="912564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394" indent="-342394" defTabSz="912564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661309648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43</Words>
  <Application>Microsoft Office PowerPoint</Application>
  <PresentationFormat>Widescreen</PresentationFormat>
  <Paragraphs>18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Microsoft YaHei</vt:lpstr>
      <vt:lpstr>宋体</vt:lpstr>
      <vt:lpstr>.VnAvant</vt:lpstr>
      <vt:lpstr>.VnAvantH</vt:lpstr>
      <vt:lpstr>Arial</vt:lpstr>
      <vt:lpstr>Calibri</vt:lpstr>
      <vt:lpstr>Calibri Light</vt:lpstr>
      <vt:lpstr>Chivo</vt:lpstr>
      <vt:lpstr>Chivo Light</vt:lpstr>
      <vt:lpstr>Shadows Into Light Two</vt:lpstr>
      <vt:lpstr>Tahoma</vt:lpstr>
      <vt:lpstr>Times New Roman</vt:lpstr>
      <vt:lpstr>Wingdings</vt:lpstr>
      <vt:lpstr>思源黑体 CN Light</vt:lpstr>
      <vt:lpstr>方正准圆简体</vt:lpstr>
      <vt:lpstr>等线</vt:lpstr>
      <vt:lpstr>Office Theme</vt:lpstr>
      <vt:lpstr>Aumerle template</vt:lpstr>
      <vt:lpstr>1_Office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AutoBVT</cp:lastModifiedBy>
  <cp:revision>23</cp:revision>
  <dcterms:created xsi:type="dcterms:W3CDTF">2020-08-12T16:29:01Z</dcterms:created>
  <dcterms:modified xsi:type="dcterms:W3CDTF">2024-09-15T15:03:15Z</dcterms:modified>
</cp:coreProperties>
</file>