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710" r:id="rId5"/>
  </p:sldMasterIdLst>
  <p:notesMasterIdLst>
    <p:notesMasterId r:id="rId14"/>
  </p:notesMasterIdLst>
  <p:sldIdLst>
    <p:sldId id="283" r:id="rId6"/>
    <p:sldId id="284" r:id="rId7"/>
    <p:sldId id="281" r:id="rId8"/>
    <p:sldId id="256" r:id="rId9"/>
    <p:sldId id="280" r:id="rId10"/>
    <p:sldId id="291" r:id="rId11"/>
    <p:sldId id="288" r:id="rId12"/>
    <p:sldId id="28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ABFB-264E-4402-AF2B-88551CF9B05C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E45C-CBB5-4A0F-A1DA-BDC441FD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279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1102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E87AA706-8809-4A3D-A259-45BA4E60113B}" type="slidenum">
              <a:rPr lang="zh-CN" altLang="en-US">
                <a:solidFill>
                  <a:srgbClr val="000000"/>
                </a:solidFill>
                <a:ea typeface="宋体"/>
              </a:rPr>
              <a:pPr/>
              <a:t>8</a:t>
            </a:fld>
            <a:endParaRPr lang="zh-CN" altLang="en-US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51789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68D178-AEEB-4D75-BE72-707F134FD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DA20620-4A06-4940-B2E6-0FEEFD837D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EEC67E-C992-4C63-946B-954AAED6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17DB10-503B-4676-9820-1A7027412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F22051-25BD-4599-8288-3A67FF5FB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43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F95F60-F7D9-4AD3-826B-E7584D147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226F0E-7527-4CA4-9F13-E32D5BA4C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F7BF4-56C3-4980-AD30-90C4E179D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F77ABA-E846-4535-8734-35B1E2470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3614CA-E939-40BE-B07F-F4B6D71AB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75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A9DCAC8-3A1E-49A3-AAF0-96BF69318A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1C0EAF8-2A40-4046-AC6C-8620DB38D3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2CB4BF-D275-4AEA-BF80-5AB1882DF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CA512C-0610-43B9-B0E2-1D4ABECD5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9FCBE8-D74A-49C1-8B92-DD5003F4B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22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679074">
            <a:off x="9898893" y="1480855"/>
            <a:ext cx="354145" cy="46597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3185375" y="-245841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3359359" y="126579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rot="8336996">
            <a:off x="5657518" y="-29632"/>
            <a:ext cx="622732" cy="63066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rot="3778801">
            <a:off x="10821410" y="5089841"/>
            <a:ext cx="773569" cy="78321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 rot="-2488733">
            <a:off x="8486723" y="32497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8822909" y="5711659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235200" y="1883133"/>
            <a:ext cx="6183600" cy="30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1164698" y="465468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7680016" y="212718"/>
            <a:ext cx="1295007" cy="134931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3741321">
            <a:off x="7687469" y="-122842"/>
            <a:ext cx="729815" cy="747164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57271" y="1820665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441508" y="2734913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10592599">
            <a:off x="4122316" y="5939930"/>
            <a:ext cx="1453867" cy="107997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7924870">
            <a:off x="453285" y="404390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1232320">
            <a:off x="1210796" y="3882976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 rot="5969070">
            <a:off x="1301477" y="5810306"/>
            <a:ext cx="1100183" cy="111420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 rot="1319022">
            <a:off x="-153691" y="185769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2961165" y="-283199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 rot="-9290225">
            <a:off x="7423049" y="320277"/>
            <a:ext cx="1258563" cy="1383952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 rot="831654">
            <a:off x="3809562" y="5545543"/>
            <a:ext cx="1587353" cy="142514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 rot="-1232584">
            <a:off x="1274925" y="410342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 rot="-2062504">
            <a:off x="665849" y="3776933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979117" y="536423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 rot="-7406387">
            <a:off x="1340105" y="5900505"/>
            <a:ext cx="813172" cy="1250032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8615047" y="5878319"/>
            <a:ext cx="1271608" cy="114403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2" name="Google Shape;42;p2"/>
          <p:cNvSpPr/>
          <p:nvPr/>
        </p:nvSpPr>
        <p:spPr>
          <a:xfrm rot="3778908">
            <a:off x="11000654" y="4774787"/>
            <a:ext cx="540673" cy="951571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3" name="Google Shape;43;p2"/>
          <p:cNvSpPr/>
          <p:nvPr/>
        </p:nvSpPr>
        <p:spPr>
          <a:xfrm rot="8336858">
            <a:off x="5562993" y="-159103"/>
            <a:ext cx="784999" cy="921248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4" name="Google Shape;44;p2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8533971" y="29095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6" name="Google Shape;46;p2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7" name="Google Shape;47;p2"/>
          <p:cNvSpPr/>
          <p:nvPr/>
        </p:nvSpPr>
        <p:spPr>
          <a:xfrm rot="788743">
            <a:off x="10010305" y="1689576"/>
            <a:ext cx="455143" cy="46596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 rot="788424">
            <a:off x="10134621" y="1691156"/>
            <a:ext cx="297240" cy="3206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 rot="-3998065">
            <a:off x="9832527" y="1418068"/>
            <a:ext cx="356845" cy="38500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 rot="575490">
            <a:off x="11292108" y="5165876"/>
            <a:ext cx="461171" cy="811648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902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01078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 rot="-497398">
            <a:off x="5717985" y="784517"/>
            <a:ext cx="759531" cy="77758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4"/>
          <p:cNvSpPr txBox="1">
            <a:spLocks noGrp="1"/>
          </p:cNvSpPr>
          <p:nvPr>
            <p:ph type="body" idx="1"/>
          </p:nvPr>
        </p:nvSpPr>
        <p:spPr>
          <a:xfrm>
            <a:off x="2783567" y="1663200"/>
            <a:ext cx="6624800" cy="40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75719" algn="ctr" rtl="0">
              <a:spcBef>
                <a:spcPts val="800"/>
              </a:spcBef>
              <a:spcAft>
                <a:spcPts val="0"/>
              </a:spcAft>
              <a:buSzPts val="3200"/>
              <a:buFont typeface="Shadows Into Light Two"/>
              <a:buChar char="༝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L="1219170" lvl="1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L="1828754" lvl="2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L="2438339" lvl="3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L="3047924" lvl="4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L="3657509" lvl="5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L="4267093" lvl="6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L="4876678" lvl="7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L="5486263" lvl="8" indent="-575719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83" name="Google Shape;83;p4"/>
          <p:cNvSpPr txBox="1"/>
          <p:nvPr/>
        </p:nvSpPr>
        <p:spPr>
          <a:xfrm>
            <a:off x="4791200" y="432233"/>
            <a:ext cx="26096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“</a:t>
            </a:r>
            <a:endParaRPr sz="128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84" name="Google Shape;84;p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5" name="Google Shape;85;p4"/>
          <p:cNvSpPr/>
          <p:nvPr/>
        </p:nvSpPr>
        <p:spPr>
          <a:xfrm rot="-6974255">
            <a:off x="10843496" y="4965481"/>
            <a:ext cx="284784" cy="37470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4"/>
          <p:cNvSpPr/>
          <p:nvPr/>
        </p:nvSpPr>
        <p:spPr>
          <a:xfrm>
            <a:off x="3439805" y="-181614"/>
            <a:ext cx="1041351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4"/>
          <p:cNvSpPr/>
          <p:nvPr/>
        </p:nvSpPr>
        <p:spPr>
          <a:xfrm>
            <a:off x="3579707" y="117853"/>
            <a:ext cx="449925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4"/>
          <p:cNvSpPr/>
          <p:nvPr/>
        </p:nvSpPr>
        <p:spPr>
          <a:xfrm rot="4358823">
            <a:off x="5254798" y="6519025"/>
            <a:ext cx="500733" cy="50711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4"/>
          <p:cNvSpPr/>
          <p:nvPr/>
        </p:nvSpPr>
        <p:spPr>
          <a:xfrm rot="1151692">
            <a:off x="11245963" y="5635825"/>
            <a:ext cx="477160" cy="48306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4"/>
          <p:cNvSpPr/>
          <p:nvPr/>
        </p:nvSpPr>
        <p:spPr>
          <a:xfrm rot="-10153158">
            <a:off x="6305785" y="5932336"/>
            <a:ext cx="956624" cy="71062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4"/>
          <p:cNvSpPr/>
          <p:nvPr/>
        </p:nvSpPr>
        <p:spPr>
          <a:xfrm rot="943073">
            <a:off x="6418027" y="5787889"/>
            <a:ext cx="500672" cy="4537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4"/>
          <p:cNvSpPr/>
          <p:nvPr/>
        </p:nvSpPr>
        <p:spPr>
          <a:xfrm rot="-6648331">
            <a:off x="11418598" y="1582451"/>
            <a:ext cx="989404" cy="81238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4"/>
          <p:cNvSpPr/>
          <p:nvPr/>
        </p:nvSpPr>
        <p:spPr>
          <a:xfrm rot="2711984">
            <a:off x="6512946" y="-145914"/>
            <a:ext cx="1065461" cy="7913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4"/>
          <p:cNvSpPr/>
          <p:nvPr/>
        </p:nvSpPr>
        <p:spPr>
          <a:xfrm>
            <a:off x="9053445" y="6055587"/>
            <a:ext cx="1041351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4"/>
          <p:cNvSpPr/>
          <p:nvPr/>
        </p:nvSpPr>
        <p:spPr>
          <a:xfrm rot="-5990705">
            <a:off x="11029031" y="3474355"/>
            <a:ext cx="884719" cy="801696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4"/>
          <p:cNvSpPr/>
          <p:nvPr/>
        </p:nvSpPr>
        <p:spPr>
          <a:xfrm rot="-4782675">
            <a:off x="11012094" y="3541816"/>
            <a:ext cx="449941" cy="45567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4"/>
          <p:cNvSpPr/>
          <p:nvPr/>
        </p:nvSpPr>
        <p:spPr>
          <a:xfrm>
            <a:off x="1413020" y="334759"/>
            <a:ext cx="500771" cy="5126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4"/>
          <p:cNvSpPr/>
          <p:nvPr/>
        </p:nvSpPr>
        <p:spPr>
          <a:xfrm>
            <a:off x="9405616" y="421853"/>
            <a:ext cx="1041328" cy="108499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4"/>
          <p:cNvSpPr/>
          <p:nvPr/>
        </p:nvSpPr>
        <p:spPr>
          <a:xfrm rot="3741390">
            <a:off x="9411594" y="152023"/>
            <a:ext cx="586860" cy="6008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4"/>
          <p:cNvSpPr/>
          <p:nvPr/>
        </p:nvSpPr>
        <p:spPr>
          <a:xfrm>
            <a:off x="-232279" y="1313939"/>
            <a:ext cx="1213339" cy="10994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4"/>
          <p:cNvSpPr/>
          <p:nvPr/>
        </p:nvSpPr>
        <p:spPr>
          <a:xfrm>
            <a:off x="410030" y="2049097"/>
            <a:ext cx="449925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4"/>
          <p:cNvSpPr/>
          <p:nvPr/>
        </p:nvSpPr>
        <p:spPr>
          <a:xfrm rot="10592571">
            <a:off x="2575737" y="6229299"/>
            <a:ext cx="1169128" cy="86847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4"/>
          <p:cNvSpPr/>
          <p:nvPr/>
        </p:nvSpPr>
        <p:spPr>
          <a:xfrm rot="-7924689">
            <a:off x="170335" y="3636693"/>
            <a:ext cx="901887" cy="67001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4"/>
          <p:cNvSpPr/>
          <p:nvPr/>
        </p:nvSpPr>
        <p:spPr>
          <a:xfrm rot="-1232342">
            <a:off x="779409" y="3507316"/>
            <a:ext cx="366007" cy="374707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 rot="5968943">
            <a:off x="506631" y="5301988"/>
            <a:ext cx="884628" cy="89591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/>
          <p:nvPr/>
        </p:nvSpPr>
        <p:spPr>
          <a:xfrm rot="1319053">
            <a:off x="-68585" y="1343717"/>
            <a:ext cx="801625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4"/>
          <p:cNvSpPr/>
          <p:nvPr/>
        </p:nvSpPr>
        <p:spPr>
          <a:xfrm>
            <a:off x="3259515" y="-211654"/>
            <a:ext cx="1090289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4"/>
          <p:cNvSpPr/>
          <p:nvPr/>
        </p:nvSpPr>
        <p:spPr>
          <a:xfrm rot="-5330471">
            <a:off x="10904256" y="3426382"/>
            <a:ext cx="997512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 rot="-9290112">
            <a:off x="9199017" y="508350"/>
            <a:ext cx="1012015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 rot="831478">
            <a:off x="2324329" y="5912183"/>
            <a:ext cx="1276372" cy="1145944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4"/>
          <p:cNvSpPr/>
          <p:nvPr/>
        </p:nvSpPr>
        <p:spPr>
          <a:xfrm rot="-1232764">
            <a:off x="830977" y="3684577"/>
            <a:ext cx="2869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 rot="-2062359">
            <a:off x="341201" y="3422064"/>
            <a:ext cx="373897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1263794" y="391815"/>
            <a:ext cx="596463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/>
          <p:nvPr/>
        </p:nvSpPr>
        <p:spPr>
          <a:xfrm rot="-7406442">
            <a:off x="537629" y="5374564"/>
            <a:ext cx="653865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4"/>
          <p:cNvSpPr/>
          <p:nvPr/>
        </p:nvSpPr>
        <p:spPr>
          <a:xfrm>
            <a:off x="8886302" y="6189600"/>
            <a:ext cx="1022487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6" name="Google Shape;116;p4"/>
          <p:cNvSpPr/>
          <p:nvPr/>
        </p:nvSpPr>
        <p:spPr>
          <a:xfrm rot="1151678">
            <a:off x="11267651" y="5280392"/>
            <a:ext cx="43471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7" name="Google Shape;117;p4"/>
          <p:cNvSpPr/>
          <p:nvPr/>
        </p:nvSpPr>
        <p:spPr>
          <a:xfrm rot="4358289">
            <a:off x="5196914" y="6417188"/>
            <a:ext cx="631217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8" name="Google Shape;118;p4"/>
          <p:cNvSpPr/>
          <p:nvPr/>
        </p:nvSpPr>
        <p:spPr>
          <a:xfrm rot="-2801932">
            <a:off x="11309594" y="1328951"/>
            <a:ext cx="796396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9" name="Google Shape;119;p4"/>
          <p:cNvSpPr/>
          <p:nvPr/>
        </p:nvSpPr>
        <p:spPr>
          <a:xfrm rot="5200625">
            <a:off x="6735046" y="-296689"/>
            <a:ext cx="935501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 rot="942660">
            <a:off x="6113835" y="5857452"/>
            <a:ext cx="1111204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21" name="Google Shape;121;p4"/>
          <p:cNvSpPr/>
          <p:nvPr/>
        </p:nvSpPr>
        <p:spPr>
          <a:xfrm rot="-5506349">
            <a:off x="10931555" y="4796476"/>
            <a:ext cx="365983" cy="37468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 rot="-5506848">
            <a:off x="10930435" y="4834323"/>
            <a:ext cx="239023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 rot="-10292983">
            <a:off x="10775633" y="5069920"/>
            <a:ext cx="286952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07649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bg>
      <p:bgPr>
        <a:solidFill>
          <a:schemeClr val="accent5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/>
          <p:nvPr/>
        </p:nvSpPr>
        <p:spPr>
          <a:xfrm>
            <a:off x="0" y="-165"/>
            <a:ext cx="610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52" name="Google Shape;152;p6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6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6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6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6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6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6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6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6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609600" y="884233"/>
            <a:ext cx="479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479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spcBef>
                <a:spcPts val="800"/>
              </a:spcBef>
              <a:spcAft>
                <a:spcPts val="0"/>
              </a:spcAft>
              <a:buSzPts val="2400"/>
              <a:buChar char="༝"/>
              <a:defRPr sz="3200"/>
            </a:lvl1pPr>
            <a:lvl2pPr marL="1219170" lvl="1" indent="-50798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754" lvl="2" indent="-507987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339" lvl="3" indent="-507987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7924" lvl="4" indent="-50798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4270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7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7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7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7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7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7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7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7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7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7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7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7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7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7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7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7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7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7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7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7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8540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609600" y="1906733"/>
            <a:ext cx="42236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༝"/>
              <a:defRPr sz="2933"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endParaRPr/>
          </a:p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5087471" y="1906733"/>
            <a:ext cx="42236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༝"/>
              <a:defRPr sz="2933"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62739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8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8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8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8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8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8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8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8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8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8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8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8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8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8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8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8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8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8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8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8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8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83844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8"/>
          <p:cNvSpPr txBox="1">
            <a:spLocks noGrp="1"/>
          </p:cNvSpPr>
          <p:nvPr>
            <p:ph type="body" idx="1"/>
          </p:nvPr>
        </p:nvSpPr>
        <p:spPr>
          <a:xfrm>
            <a:off x="609600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3" name="Google Shape;213;p8"/>
          <p:cNvSpPr txBox="1">
            <a:spLocks noGrp="1"/>
          </p:cNvSpPr>
          <p:nvPr>
            <p:ph type="body" idx="2"/>
          </p:nvPr>
        </p:nvSpPr>
        <p:spPr>
          <a:xfrm>
            <a:off x="3450503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4" name="Google Shape;214;p8"/>
          <p:cNvSpPr txBox="1">
            <a:spLocks noGrp="1"/>
          </p:cNvSpPr>
          <p:nvPr>
            <p:ph type="body" idx="3"/>
          </p:nvPr>
        </p:nvSpPr>
        <p:spPr>
          <a:xfrm>
            <a:off x="6291405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5" name="Google Shape;215;p8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93722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19" name="Google Shape;219;p9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9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9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9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9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9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9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9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9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9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9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9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9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9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9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9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9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9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9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9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9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6478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609600" y="5367079"/>
            <a:ext cx="109728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 algn="ctr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3" name="Google Shape;243;p10"/>
          <p:cNvSpPr/>
          <p:nvPr/>
        </p:nvSpPr>
        <p:spPr>
          <a:xfrm rot="1319053">
            <a:off x="-68585" y="1343717"/>
            <a:ext cx="801625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0"/>
          <p:cNvSpPr/>
          <p:nvPr/>
        </p:nvSpPr>
        <p:spPr>
          <a:xfrm>
            <a:off x="3230282" y="-471754"/>
            <a:ext cx="1090289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0"/>
          <p:cNvSpPr/>
          <p:nvPr/>
        </p:nvSpPr>
        <p:spPr>
          <a:xfrm rot="-5330471">
            <a:off x="10904256" y="3426382"/>
            <a:ext cx="997512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0"/>
          <p:cNvSpPr/>
          <p:nvPr/>
        </p:nvSpPr>
        <p:spPr>
          <a:xfrm rot="-9290112">
            <a:off x="9497983" y="63192"/>
            <a:ext cx="1012015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0"/>
          <p:cNvSpPr/>
          <p:nvPr/>
        </p:nvSpPr>
        <p:spPr>
          <a:xfrm rot="3192611">
            <a:off x="2324348" y="5912164"/>
            <a:ext cx="1276297" cy="114587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0"/>
          <p:cNvSpPr/>
          <p:nvPr/>
        </p:nvSpPr>
        <p:spPr>
          <a:xfrm rot="-1232764">
            <a:off x="830977" y="3684577"/>
            <a:ext cx="2869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0"/>
          <p:cNvSpPr/>
          <p:nvPr/>
        </p:nvSpPr>
        <p:spPr>
          <a:xfrm rot="-2062359">
            <a:off x="341201" y="3422064"/>
            <a:ext cx="373897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0"/>
          <p:cNvSpPr/>
          <p:nvPr/>
        </p:nvSpPr>
        <p:spPr>
          <a:xfrm>
            <a:off x="785761" y="254581"/>
            <a:ext cx="596463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0"/>
          <p:cNvSpPr/>
          <p:nvPr/>
        </p:nvSpPr>
        <p:spPr>
          <a:xfrm rot="-7406442">
            <a:off x="537629" y="5374564"/>
            <a:ext cx="653865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0"/>
          <p:cNvSpPr/>
          <p:nvPr/>
        </p:nvSpPr>
        <p:spPr>
          <a:xfrm>
            <a:off x="8886302" y="6189600"/>
            <a:ext cx="1022487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11267651" y="5280392"/>
            <a:ext cx="43471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5196914" y="6417188"/>
            <a:ext cx="631217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11309594" y="1328951"/>
            <a:ext cx="796396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6633446" y="-296689"/>
            <a:ext cx="935501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6418635" y="6060652"/>
            <a:ext cx="1111204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10930435" y="4834323"/>
            <a:ext cx="239023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10775633" y="5069920"/>
            <a:ext cx="286952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92384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239F36-7AD7-4771-B650-1CC51653B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ECCD47-6642-45D2-A7F3-2FC93E3B0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FF3ED4-8F0E-4F3B-AEBE-0125B55EF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6C607F-98DB-42AF-B472-46A5FA71E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51F29F-7468-4359-B31C-5F9B5A3BB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953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54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0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6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713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60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30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7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1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35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18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01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85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69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69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69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8466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07" indent="0">
              <a:buNone/>
              <a:defRPr sz="2700" b="1"/>
            </a:lvl2pPr>
            <a:lvl3pPr marL="1216770" indent="0">
              <a:buNone/>
              <a:defRPr sz="2400" b="1"/>
            </a:lvl3pPr>
            <a:lvl4pPr marL="1825128" indent="0">
              <a:buNone/>
              <a:defRPr sz="2100" b="1"/>
            </a:lvl4pPr>
            <a:lvl5pPr marL="2433538" indent="0">
              <a:buNone/>
              <a:defRPr sz="2100" b="1"/>
            </a:lvl5pPr>
            <a:lvl6pPr marL="3041844" indent="0">
              <a:buNone/>
              <a:defRPr sz="2100" b="1"/>
            </a:lvl6pPr>
            <a:lvl7pPr marL="3650151" indent="0">
              <a:buNone/>
              <a:defRPr sz="2100" b="1"/>
            </a:lvl7pPr>
            <a:lvl8pPr marL="4258568" indent="0">
              <a:buNone/>
              <a:defRPr sz="2100" b="1"/>
            </a:lvl8pPr>
            <a:lvl9pPr marL="4866953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84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07" indent="0">
              <a:buNone/>
              <a:defRPr sz="2700" b="1"/>
            </a:lvl2pPr>
            <a:lvl3pPr marL="1216770" indent="0">
              <a:buNone/>
              <a:defRPr sz="2400" b="1"/>
            </a:lvl3pPr>
            <a:lvl4pPr marL="1825128" indent="0">
              <a:buNone/>
              <a:defRPr sz="2100" b="1"/>
            </a:lvl4pPr>
            <a:lvl5pPr marL="2433538" indent="0">
              <a:buNone/>
              <a:defRPr sz="2100" b="1"/>
            </a:lvl5pPr>
            <a:lvl6pPr marL="3041844" indent="0">
              <a:buNone/>
              <a:defRPr sz="2100" b="1"/>
            </a:lvl6pPr>
            <a:lvl7pPr marL="3650151" indent="0">
              <a:buNone/>
              <a:defRPr sz="2100" b="1"/>
            </a:lvl7pPr>
            <a:lvl8pPr marL="4258568" indent="0">
              <a:buNone/>
              <a:defRPr sz="2100" b="1"/>
            </a:lvl8pPr>
            <a:lvl9pPr marL="4866953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8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413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36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626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065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7" y="27317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307" indent="0">
              <a:buNone/>
              <a:defRPr sz="1600"/>
            </a:lvl2pPr>
            <a:lvl3pPr marL="1216770" indent="0">
              <a:buNone/>
              <a:defRPr sz="1300"/>
            </a:lvl3pPr>
            <a:lvl4pPr marL="1825128" indent="0">
              <a:buNone/>
              <a:defRPr sz="1200"/>
            </a:lvl4pPr>
            <a:lvl5pPr marL="2433538" indent="0">
              <a:buNone/>
              <a:defRPr sz="1200"/>
            </a:lvl5pPr>
            <a:lvl6pPr marL="3041844" indent="0">
              <a:buNone/>
              <a:defRPr sz="1200"/>
            </a:lvl6pPr>
            <a:lvl7pPr marL="3650151" indent="0">
              <a:buNone/>
              <a:defRPr sz="1200"/>
            </a:lvl7pPr>
            <a:lvl8pPr marL="4258568" indent="0">
              <a:buNone/>
              <a:defRPr sz="1200"/>
            </a:lvl8pPr>
            <a:lvl9pPr marL="4866953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5490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16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307" indent="0">
              <a:buNone/>
              <a:defRPr sz="3700"/>
            </a:lvl2pPr>
            <a:lvl3pPr marL="1216770" indent="0">
              <a:buNone/>
              <a:defRPr sz="3200"/>
            </a:lvl3pPr>
            <a:lvl4pPr marL="1825128" indent="0">
              <a:buNone/>
              <a:defRPr sz="2700"/>
            </a:lvl4pPr>
            <a:lvl5pPr marL="2433538" indent="0">
              <a:buNone/>
              <a:defRPr sz="2700"/>
            </a:lvl5pPr>
            <a:lvl6pPr marL="3041844" indent="0">
              <a:buNone/>
              <a:defRPr sz="2700"/>
            </a:lvl6pPr>
            <a:lvl7pPr marL="3650151" indent="0">
              <a:buNone/>
              <a:defRPr sz="2700"/>
            </a:lvl7pPr>
            <a:lvl8pPr marL="4258568" indent="0">
              <a:buNone/>
              <a:defRPr sz="2700"/>
            </a:lvl8pPr>
            <a:lvl9pPr marL="4866953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45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307" indent="0">
              <a:buNone/>
              <a:defRPr sz="1600"/>
            </a:lvl2pPr>
            <a:lvl3pPr marL="1216770" indent="0">
              <a:buNone/>
              <a:defRPr sz="1300"/>
            </a:lvl3pPr>
            <a:lvl4pPr marL="1825128" indent="0">
              <a:buNone/>
              <a:defRPr sz="1200"/>
            </a:lvl4pPr>
            <a:lvl5pPr marL="2433538" indent="0">
              <a:buNone/>
              <a:defRPr sz="1200"/>
            </a:lvl5pPr>
            <a:lvl6pPr marL="3041844" indent="0">
              <a:buNone/>
              <a:defRPr sz="1200"/>
            </a:lvl6pPr>
            <a:lvl7pPr marL="3650151" indent="0">
              <a:buNone/>
              <a:defRPr sz="1200"/>
            </a:lvl7pPr>
            <a:lvl8pPr marL="4258568" indent="0">
              <a:buNone/>
              <a:defRPr sz="1200"/>
            </a:lvl8pPr>
            <a:lvl9pPr marL="4866953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844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17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545C8E-8E26-4438-A5A4-B850585C5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50B41D9-46D8-4D21-9E73-0BACFF717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52FFEC-1E40-45F3-BE98-349B75BE6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E59019-F7E9-4B15-8AE1-C0FABAE79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246781-C9F8-49DF-985C-B00D6B594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187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93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93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4200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07" indent="0" algn="ctr">
              <a:buNone/>
              <a:defRPr sz="2000"/>
            </a:lvl2pPr>
            <a:lvl3pPr marL="913085" indent="0" algn="ctr">
              <a:buNone/>
              <a:defRPr sz="1900"/>
            </a:lvl3pPr>
            <a:lvl4pPr marL="1369628" indent="0" algn="ctr">
              <a:buNone/>
              <a:defRPr sz="1600"/>
            </a:lvl4pPr>
            <a:lvl5pPr marL="1826170" indent="0" algn="ctr">
              <a:buNone/>
              <a:defRPr sz="1600"/>
            </a:lvl5pPr>
            <a:lvl6pPr marL="2282750" indent="0" algn="ctr">
              <a:buNone/>
              <a:defRPr sz="1600"/>
            </a:lvl6pPr>
            <a:lvl7pPr marL="2739254" indent="0" algn="ctr">
              <a:buNone/>
              <a:defRPr sz="1600"/>
            </a:lvl7pPr>
            <a:lvl8pPr marL="3195760" indent="0" algn="ctr">
              <a:buNone/>
              <a:defRPr sz="1600"/>
            </a:lvl8pPr>
            <a:lvl9pPr marL="3652267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93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3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1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0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6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1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2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2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96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8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7" indent="0">
              <a:buNone/>
              <a:defRPr sz="2000" b="1"/>
            </a:lvl2pPr>
            <a:lvl3pPr marL="913085" indent="0">
              <a:buNone/>
              <a:defRPr sz="1900" b="1"/>
            </a:lvl3pPr>
            <a:lvl4pPr marL="1369628" indent="0">
              <a:buNone/>
              <a:defRPr sz="1600" b="1"/>
            </a:lvl4pPr>
            <a:lvl5pPr marL="1826170" indent="0">
              <a:buNone/>
              <a:defRPr sz="1600" b="1"/>
            </a:lvl5pPr>
            <a:lvl6pPr marL="2282750" indent="0">
              <a:buNone/>
              <a:defRPr sz="1600" b="1"/>
            </a:lvl6pPr>
            <a:lvl7pPr marL="2739254" indent="0">
              <a:buNone/>
              <a:defRPr sz="1600" b="1"/>
            </a:lvl7pPr>
            <a:lvl8pPr marL="3195760" indent="0">
              <a:buNone/>
              <a:defRPr sz="1600" b="1"/>
            </a:lvl8pPr>
            <a:lvl9pPr marL="3652267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7" indent="0">
              <a:buNone/>
              <a:defRPr sz="2000" b="1"/>
            </a:lvl2pPr>
            <a:lvl3pPr marL="913085" indent="0">
              <a:buNone/>
              <a:defRPr sz="1900" b="1"/>
            </a:lvl3pPr>
            <a:lvl4pPr marL="1369628" indent="0">
              <a:buNone/>
              <a:defRPr sz="1600" b="1"/>
            </a:lvl4pPr>
            <a:lvl5pPr marL="1826170" indent="0">
              <a:buNone/>
              <a:defRPr sz="1600" b="1"/>
            </a:lvl5pPr>
            <a:lvl6pPr marL="2282750" indent="0">
              <a:buNone/>
              <a:defRPr sz="1600" b="1"/>
            </a:lvl6pPr>
            <a:lvl7pPr marL="2739254" indent="0">
              <a:buNone/>
              <a:defRPr sz="1600" b="1"/>
            </a:lvl7pPr>
            <a:lvl8pPr marL="3195760" indent="0">
              <a:buNone/>
              <a:defRPr sz="1600" b="1"/>
            </a:lvl8pPr>
            <a:lvl9pPr marL="3652267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26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5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17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0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07" indent="0">
              <a:buNone/>
              <a:defRPr sz="1500"/>
            </a:lvl2pPr>
            <a:lvl3pPr marL="913085" indent="0">
              <a:buNone/>
              <a:defRPr sz="1200"/>
            </a:lvl3pPr>
            <a:lvl4pPr marL="1369628" indent="0">
              <a:buNone/>
              <a:defRPr sz="1100"/>
            </a:lvl4pPr>
            <a:lvl5pPr marL="1826170" indent="0">
              <a:buNone/>
              <a:defRPr sz="1100"/>
            </a:lvl5pPr>
            <a:lvl6pPr marL="2282750" indent="0">
              <a:buNone/>
              <a:defRPr sz="1100"/>
            </a:lvl6pPr>
            <a:lvl7pPr marL="2739254" indent="0">
              <a:buNone/>
              <a:defRPr sz="1100"/>
            </a:lvl7pPr>
            <a:lvl8pPr marL="3195760" indent="0">
              <a:buNone/>
              <a:defRPr sz="1100"/>
            </a:lvl8pPr>
            <a:lvl9pPr marL="3652267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8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0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507" indent="0">
              <a:buNone/>
              <a:defRPr sz="2800"/>
            </a:lvl2pPr>
            <a:lvl3pPr marL="913085" indent="0">
              <a:buNone/>
              <a:defRPr sz="2400"/>
            </a:lvl3pPr>
            <a:lvl4pPr marL="1369628" indent="0">
              <a:buNone/>
              <a:defRPr sz="2000"/>
            </a:lvl4pPr>
            <a:lvl5pPr marL="1826170" indent="0">
              <a:buNone/>
              <a:defRPr sz="2000"/>
            </a:lvl5pPr>
            <a:lvl6pPr marL="2282750" indent="0">
              <a:buNone/>
              <a:defRPr sz="2000"/>
            </a:lvl6pPr>
            <a:lvl7pPr marL="2739254" indent="0">
              <a:buNone/>
              <a:defRPr sz="2000"/>
            </a:lvl7pPr>
            <a:lvl8pPr marL="3195760" indent="0">
              <a:buNone/>
              <a:defRPr sz="2000"/>
            </a:lvl8pPr>
            <a:lvl9pPr marL="365226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07" indent="0">
              <a:buNone/>
              <a:defRPr sz="1500"/>
            </a:lvl2pPr>
            <a:lvl3pPr marL="913085" indent="0">
              <a:buNone/>
              <a:defRPr sz="1200"/>
            </a:lvl3pPr>
            <a:lvl4pPr marL="1369628" indent="0">
              <a:buNone/>
              <a:defRPr sz="1100"/>
            </a:lvl4pPr>
            <a:lvl5pPr marL="1826170" indent="0">
              <a:buNone/>
              <a:defRPr sz="1100"/>
            </a:lvl5pPr>
            <a:lvl6pPr marL="2282750" indent="0">
              <a:buNone/>
              <a:defRPr sz="1100"/>
            </a:lvl6pPr>
            <a:lvl7pPr marL="2739254" indent="0">
              <a:buNone/>
              <a:defRPr sz="1100"/>
            </a:lvl7pPr>
            <a:lvl8pPr marL="3195760" indent="0">
              <a:buNone/>
              <a:defRPr sz="1100"/>
            </a:lvl8pPr>
            <a:lvl9pPr marL="3652267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97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734562-F1C5-4902-B7E7-BEB242CDF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522265-DB96-48B2-870D-5F29FD619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6ACCCC2-3852-474A-9726-1D32E6385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A98E7-5E5E-43E1-8EFF-D4E018A19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49B397-0473-45AD-91C7-CDCB9A1AB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117C14-B067-4E80-80A0-F8E84791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26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4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02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02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1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79" y="279485"/>
            <a:ext cx="5033857" cy="697627"/>
          </a:xfrm>
          <a:prstGeom prst="rect">
            <a:avLst/>
          </a:prstGeom>
          <a:noFill/>
        </p:spPr>
        <p:txBody>
          <a:bodyPr wrap="none" lIns="121765" tIns="60882" rIns="121765" bIns="60882" rtlCol="0">
            <a:spAutoFit/>
          </a:bodyPr>
          <a:lstStyle/>
          <a:p>
            <a:pPr defTabSz="913085">
              <a:defRPr/>
            </a:pPr>
            <a:r>
              <a:rPr lang="zh-CN" altLang="en-US" sz="3700" b="1">
                <a:solidFill>
                  <a:prstClr val="white"/>
                </a:solidFill>
                <a:latin typeface="微软雅黑" panose="020B0503020204020204" pitchFamily="34" charset="-122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5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65" tIns="60882" rIns="121765" bIns="60882" rtlCol="0" anchor="ctr"/>
          <a:lstStyle/>
          <a:p>
            <a:pPr algn="ctr" defTabSz="913085">
              <a:defRPr/>
            </a:pPr>
            <a:endParaRPr lang="zh-CN" alt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78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544051"/>
      </p:ext>
    </p:extLst>
  </p:cSld>
  <p:clrMapOvr>
    <a:masterClrMapping/>
  </p:clrMapOvr>
  <p:transition spd="slow" advTm="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671462"/>
      </p:ext>
    </p:extLst>
  </p:cSld>
  <p:clrMapOvr>
    <a:masterClrMapping/>
  </p:clrMapOvr>
  <p:transition spd="slow" advTm="0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701479"/>
      </p:ext>
    </p:extLst>
  </p:cSld>
  <p:clrMapOvr>
    <a:masterClrMapping/>
  </p:clrMapOvr>
  <p:transition spd="slow" advTm="0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995089"/>
      </p:ext>
    </p:extLst>
  </p:cSld>
  <p:clrMapOvr>
    <a:masterClrMapping/>
  </p:clrMapOvr>
  <p:transition spd="slow" advTm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6D2A0-C255-4D7F-9BF7-B1CFD7CBA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9822ED-1D92-4DBB-93F1-AB60332EC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284CF82-265B-437C-8CFB-4F485FD7F6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6F6F084-4D3D-4479-A815-1479A6F4BC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2C231F6-5BAC-47C0-8251-255B71F90C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72BE135-A47D-419C-81F0-9409A345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D1366F9-4548-41C9-81A7-32226E227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A20C7FF-FEEF-4370-80EF-A52B1B920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79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3AFD2A-00DA-43D6-9BFA-35FD47235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C063498-D77A-436F-A122-2523D9A5D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4A90553-4F14-4E2E-909D-457B05632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C1F7E82-1B6B-4BAE-9F34-3F51D762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3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718777B-EA42-47BB-8092-3C8765DBD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3716DF9-1DF7-4F5B-A443-A89D70EAD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F397A4-DB83-4347-BB15-50E71F8AE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52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B578CC-4FAF-4F21-B23A-789CC0C01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663B74-A769-40E0-BFD1-682A815FE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87B9A18-4FEE-4FB5-95A5-3124314A3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50D205-343C-44E3-BB93-7C487D55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27CB73-9460-43C1-A25A-53A510385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AFD4317-3A62-4074-A2BC-3754ADC95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21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7273D-9CC5-45EE-8909-7E38242DF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0BF6A9C-92C9-4BF5-8CE0-F418FBF0DC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3EEBBB-0122-4537-87A5-CBAA4D950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391518-FB88-48C4-87FA-42788D3EC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A5D56E-73A5-478B-8763-26595CE8A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85AB54B-4CA9-47D5-AB89-251C03B7D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55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D593949-0106-485D-9A31-E4D8EF5F0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5EA0D7-8EE3-4F44-8392-5EA5AD379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1A3905-4A36-4985-8034-85BEAFCE56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C5BDD-082C-4349-BEE9-4D251FC5A99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60B339-84F2-4614-9EFD-2FC5B219CC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27CF02-3313-48F1-AE11-BA0EAE37A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6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897055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04" tIns="60852" rIns="121704" bIns="6085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704" tIns="60852" rIns="121704" bIns="6085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68"/>
            <a:ext cx="2844800" cy="365125"/>
          </a:xfrm>
          <a:prstGeom prst="rect">
            <a:avLst/>
          </a:prstGeom>
        </p:spPr>
        <p:txBody>
          <a:bodyPr vert="horz" lIns="121704" tIns="60852" rIns="121704" bIns="6085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7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6770"/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68"/>
            <a:ext cx="3860800" cy="365125"/>
          </a:xfrm>
          <a:prstGeom prst="rect">
            <a:avLst/>
          </a:prstGeom>
        </p:spPr>
        <p:txBody>
          <a:bodyPr vert="horz" lIns="121704" tIns="60852" rIns="121704" bIns="6085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7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68"/>
            <a:ext cx="2844800" cy="365125"/>
          </a:xfrm>
          <a:prstGeom prst="rect">
            <a:avLst/>
          </a:prstGeom>
        </p:spPr>
        <p:txBody>
          <a:bodyPr vert="horz" lIns="121704" tIns="60852" rIns="121704" bIns="6085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7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67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21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67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231" indent="-456231" algn="l" defTabSz="12167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8654" indent="-380244" algn="l" defTabSz="121677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0923" indent="-304152" algn="l" defTabSz="12167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9280" indent="-304152" algn="l" defTabSz="12167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7690" indent="-304152" algn="l" defTabSz="12167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5996" indent="-304152" algn="l" defTabSz="12167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4408" indent="-304152" algn="l" defTabSz="12167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2767" indent="-304152" algn="l" defTabSz="12167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1124" indent="-304152" algn="l" defTabSz="12167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6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07" algn="l" defTabSz="1216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770" algn="l" defTabSz="1216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128" algn="l" defTabSz="1216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3538" algn="l" defTabSz="1216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1844" algn="l" defTabSz="1216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151" algn="l" defTabSz="1216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8568" algn="l" defTabSz="1216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6953" algn="l" defTabSz="1216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765" tIns="60882" rIns="121765" bIns="6088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765" tIns="60882" rIns="121765" bIns="6088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85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085">
                <a:defRPr/>
              </a:pPr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85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85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085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22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xStyles>
    <p:titleStyle>
      <a:lvl1pPr algn="l" defTabSz="91308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90" indent="-228290" algn="l" defTabSz="91308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70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74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80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87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965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08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050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630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07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85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28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7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5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54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76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67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705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44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2972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69458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594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264" indent="-22826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790" indent="-22826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234" indent="-22826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80" indent="-22826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127" indent="-22826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652" indent="-228264" algn="l" defTabSz="912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38" indent="-228264" algn="l" defTabSz="912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24" indent="-228264" algn="l" defTabSz="912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64" algn="l" defTabSz="912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47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2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58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70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4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60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07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74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216740"/>
            <a:r>
              <a:rPr lang="en-US" altLang="zh-CN" sz="3200" b="1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itchFamily="34" charset="0"/>
              <a:cs typeface="Tahoma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74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2564"/>
            <a:r>
              <a:rPr lang="en-US" altLang="zh-CN" sz="3200" b="1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TRƯỜNG TIỂU HỌC ..................</a:t>
            </a:r>
            <a:endParaRPr lang="zh-CN" altLang="en-US" sz="3200" b="1">
              <a:solidFill>
                <a:srgbClr val="C00000"/>
              </a:solidFill>
              <a:latin typeface="Tahoma" pitchFamily="34" charset="0"/>
              <a:ea typeface="Microsoft YaHei" pitchFamily="34" charset="-122"/>
              <a:cs typeface="Tahoma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564"/>
            <a:r>
              <a:rPr lang="en-US" sz="3600" b="1" kern="1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6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21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4" name="Google Shape;461;p28">
            <a:extLst>
              <a:ext uri="{FF2B5EF4-FFF2-40B4-BE49-F238E27FC236}">
                <a16:creationId xmlns:a16="http://schemas.microsoft.com/office/drawing/2014/main" xmlns="" id="{D42ED85C-83B7-49F8-98DB-132CB285E80C}"/>
              </a:ext>
            </a:extLst>
          </p:cNvPr>
          <p:cNvSpPr txBox="1">
            <a:spLocks/>
          </p:cNvSpPr>
          <p:nvPr/>
        </p:nvSpPr>
        <p:spPr>
          <a:xfrm>
            <a:off x="2037266" y="2845580"/>
            <a:ext cx="8120607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11500" b="1" kern="0" dirty="0" err="1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Bµi</a:t>
            </a:r>
            <a:r>
              <a:rPr lang="en-US" sz="11500" b="1" kern="0" dirty="0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 1:</a:t>
            </a:r>
            <a:r>
              <a:rPr lang="en-US" sz="11500" b="1" kern="0" dirty="0">
                <a:solidFill>
                  <a:schemeClr val="accent2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115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A   </a:t>
            </a:r>
            <a:r>
              <a:rPr lang="en-US" sz="115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endParaRPr lang="en-US" sz="115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22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61;p28">
            <a:extLst>
              <a:ext uri="{FF2B5EF4-FFF2-40B4-BE49-F238E27FC236}">
                <a16:creationId xmlns:a16="http://schemas.microsoft.com/office/drawing/2014/main" xmlns="" id="{A4F673FC-46F4-40EE-9FD3-F14633B4C01D}"/>
              </a:ext>
            </a:extLst>
          </p:cNvPr>
          <p:cNvSpPr txBox="1">
            <a:spLocks/>
          </p:cNvSpPr>
          <p:nvPr/>
        </p:nvSpPr>
        <p:spPr>
          <a:xfrm>
            <a:off x="770309" y="2124905"/>
            <a:ext cx="4865717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000" b="1" kern="0" dirty="0" err="1">
                <a:solidFill>
                  <a:srgbClr val="FF0000"/>
                </a:solidFill>
                <a:latin typeface=".VnAvantH" panose="020B7200000000000000" pitchFamily="34" charset="0"/>
              </a:rPr>
              <a:t>TiÕt</a:t>
            </a:r>
            <a:r>
              <a:rPr lang="en-US" sz="8000" b="1" kern="0" dirty="0">
                <a:solidFill>
                  <a:srgbClr val="FF0000"/>
                </a:solidFill>
                <a:latin typeface=".VnAvantH" panose="020B72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202203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7F9A52-8DB2-4565-9FB1-A0AC6EF1E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62" y="83178"/>
            <a:ext cx="10902460" cy="5983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BA435EC-EA3B-4749-9F52-B0AE52AEC264}"/>
              </a:ext>
            </a:extLst>
          </p:cNvPr>
          <p:cNvSpPr txBox="1"/>
          <p:nvPr/>
        </p:nvSpPr>
        <p:spPr>
          <a:xfrm>
            <a:off x="3721772" y="6066935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Nam vµ Hµ ca </a:t>
            </a:r>
            <a:r>
              <a:rPr lang="en-US" sz="4000" b="1" dirty="0" err="1">
                <a:latin typeface=".VnAvant" panose="020B7200000000000000" pitchFamily="34" charset="0"/>
              </a:rPr>
              <a:t>h¸t</a:t>
            </a:r>
            <a:r>
              <a:rPr lang="en-US" sz="40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BAF3FF6-CEE5-44FB-8C71-F039C669FF80}"/>
              </a:ext>
            </a:extLst>
          </p:cNvPr>
          <p:cNvSpPr txBox="1"/>
          <p:nvPr/>
        </p:nvSpPr>
        <p:spPr>
          <a:xfrm>
            <a:off x="4114254" y="6066935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5CEB42F-CEF3-4C6F-9981-F28C295F3058}"/>
              </a:ext>
            </a:extLst>
          </p:cNvPr>
          <p:cNvSpPr txBox="1"/>
          <p:nvPr/>
        </p:nvSpPr>
        <p:spPr>
          <a:xfrm>
            <a:off x="6147646" y="6066935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F9C1152-F8C1-4538-B70B-F9340F0D8313}"/>
              </a:ext>
            </a:extLst>
          </p:cNvPr>
          <p:cNvSpPr txBox="1"/>
          <p:nvPr/>
        </p:nvSpPr>
        <p:spPr>
          <a:xfrm>
            <a:off x="6968101" y="6066935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81C25D1-C0CF-4ED5-AEDA-A1A370908701}"/>
              </a:ext>
            </a:extLst>
          </p:cNvPr>
          <p:cNvSpPr txBox="1"/>
          <p:nvPr/>
        </p:nvSpPr>
        <p:spPr>
          <a:xfrm>
            <a:off x="7753065" y="6066935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569E60A-AFF4-4F59-ABCC-85EF58C84A0C}"/>
              </a:ext>
            </a:extLst>
          </p:cNvPr>
          <p:cNvSpPr txBox="1"/>
          <p:nvPr/>
        </p:nvSpPr>
        <p:spPr>
          <a:xfrm>
            <a:off x="5327191" y="6066935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F7D74D4-B6A4-480B-9C99-42F280362BBA}"/>
              </a:ext>
            </a:extLst>
          </p:cNvPr>
          <p:cNvSpPr/>
          <p:nvPr/>
        </p:nvSpPr>
        <p:spPr>
          <a:xfrm>
            <a:off x="2166422" y="498148"/>
            <a:ext cx="2267214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NhËn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07FA6D4-88BE-4240-BF30-A32A6E83E6F8}"/>
              </a:ext>
            </a:extLst>
          </p:cNvPr>
          <p:cNvSpPr/>
          <p:nvPr/>
        </p:nvSpPr>
        <p:spPr>
          <a:xfrm>
            <a:off x="1815693" y="53572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3008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  <p:bldP spid="15" grpId="0"/>
      <p:bldP spid="17" grpId="0"/>
      <p:bldP spid="18" grpId="0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AF8A3D-F5EC-4403-AD0B-7453065130D2}"/>
              </a:ext>
            </a:extLst>
          </p:cNvPr>
          <p:cNvSpPr txBox="1"/>
          <p:nvPr/>
        </p:nvSpPr>
        <p:spPr>
          <a:xfrm>
            <a:off x="3541223" y="1207320"/>
            <a:ext cx="485463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198C35F-83D9-4605-AAD8-3FBBAC59C5D2}"/>
              </a:ext>
            </a:extLst>
          </p:cNvPr>
          <p:cNvSpPr/>
          <p:nvPr/>
        </p:nvSpPr>
        <p:spPr>
          <a:xfrm>
            <a:off x="963737" y="59662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E0433C1-CFFB-4939-A090-F3FC4297EBA2}"/>
              </a:ext>
            </a:extLst>
          </p:cNvPr>
          <p:cNvSpPr/>
          <p:nvPr/>
        </p:nvSpPr>
        <p:spPr>
          <a:xfrm>
            <a:off x="613008" y="63420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0523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CDA150-782D-4C2E-A5AE-6586D327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xmlns="" id="{35E5F69C-7429-4074-B2A3-60C26134A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4468"/>
            <a:ext cx="4351338" cy="4351338"/>
          </a:xfr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162ED6A2-28EE-4ED6-92C0-D7D3D2BAC16E}"/>
              </a:ext>
            </a:extLst>
          </p:cNvPr>
          <p:cNvSpPr/>
          <p:nvPr/>
        </p:nvSpPr>
        <p:spPr>
          <a:xfrm>
            <a:off x="2053614" y="176548"/>
            <a:ext cx="9947886" cy="3089166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H" panose="020B7200000000000000" pitchFamily="34" charset="0"/>
              </a:rPr>
              <a:t>NGHØ GI÷A </a:t>
            </a:r>
            <a:r>
              <a:rPr lang="en-US" sz="6600" b="1" dirty="0" err="1">
                <a:solidFill>
                  <a:srgbClr val="FF0000"/>
                </a:solidFill>
                <a:latin typeface=".VnAvantH" panose="020B7200000000000000" pitchFamily="34" charset="0"/>
              </a:rPr>
              <a:t>GIê</a:t>
            </a:r>
            <a:endParaRPr lang="en-US" sz="66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675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2FD546-E6F9-45B3-822F-43A95F301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 descr="A picture containing electronics, display, photo, monitor&#10;&#10;Description automatically generated">
            <a:extLst>
              <a:ext uri="{FF2B5EF4-FFF2-40B4-BE49-F238E27FC236}">
                <a16:creationId xmlns:a16="http://schemas.microsoft.com/office/drawing/2014/main" xmlns="" id="{939AFF9B-5D92-4421-9DC5-79F94A995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661" y="201208"/>
            <a:ext cx="6626087" cy="7153749"/>
          </a:xfrm>
        </p:spPr>
      </p:pic>
      <p:pic>
        <p:nvPicPr>
          <p:cNvPr id="14" name="video a">
            <a:hlinkClick r:id="" action="ppaction://media"/>
            <a:extLst>
              <a:ext uri="{FF2B5EF4-FFF2-40B4-BE49-F238E27FC236}">
                <a16:creationId xmlns:a16="http://schemas.microsoft.com/office/drawing/2014/main" xmlns="" id="{86F9907F-FC5F-4690-B7A2-4EF39755C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0678" y="365124"/>
            <a:ext cx="6414052" cy="558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ChangeArrowheads="1"/>
          </p:cNvSpPr>
          <p:nvPr/>
        </p:nvSpPr>
        <p:spPr bwMode="auto">
          <a:xfrm>
            <a:off x="1016000" y="862013"/>
            <a:ext cx="1097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4" tIns="45718" rIns="91314" bIns="45718" anchor="ctr"/>
          <a:lstStyle/>
          <a:p>
            <a:pPr algn="ctr" defTabSz="912972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方正准圆简体"/>
              </a:rPr>
              <a:t>DẶN DÒ</a:t>
            </a:r>
          </a:p>
        </p:txBody>
      </p:sp>
      <p:sp>
        <p:nvSpPr>
          <p:cNvPr id="37" name="Plaque 36"/>
          <p:cNvSpPr>
            <a:spLocks noChangeArrowheads="1"/>
          </p:cNvSpPr>
          <p:nvPr/>
        </p:nvSpPr>
        <p:spPr bwMode="auto">
          <a:xfrm>
            <a:off x="1882141" y="1981208"/>
            <a:ext cx="8199120" cy="2967991"/>
          </a:xfrm>
          <a:prstGeom prst="plaque">
            <a:avLst>
              <a:gd name="adj" fmla="val 16667"/>
            </a:avLst>
          </a:prstGeom>
          <a:solidFill>
            <a:srgbClr val="FFC0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lIns="91314" tIns="45718" rIns="91314" bIns="45718" anchor="ctr"/>
          <a:lstStyle/>
          <a:p>
            <a:pPr marL="342394" indent="-342394" defTabSz="912564">
              <a:lnSpc>
                <a:spcPct val="120000"/>
              </a:lnSpc>
              <a:buFont typeface="Wingdings" pitchFamily="2" charset="2"/>
              <a:buChar char="v"/>
            </a:pPr>
            <a:r>
              <a:rPr lang="en-US" altLang="zh-CN" sz="32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.........................</a:t>
            </a:r>
          </a:p>
          <a:p>
            <a:pPr marL="342394" indent="-342394" defTabSz="912564">
              <a:lnSpc>
                <a:spcPct val="120000"/>
              </a:lnSpc>
              <a:buFont typeface="Wingdings" pitchFamily="2" charset="2"/>
              <a:buChar char="v"/>
            </a:pPr>
            <a:r>
              <a:rPr lang="en-US" altLang="zh-CN" sz="32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1661309648"/>
      </p:ext>
    </p:extLst>
  </p:cSld>
  <p:clrMapOvr>
    <a:masterClrMapping/>
  </p:clrMapOvr>
  <p:transition spd="slow">
    <p:random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54</Words>
  <Application>Microsoft Office PowerPoint</Application>
  <PresentationFormat>Widescreen</PresentationFormat>
  <Paragraphs>23</Paragraphs>
  <Slides>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31" baseType="lpstr">
      <vt:lpstr>Microsoft YaHei</vt:lpstr>
      <vt:lpstr>Microsoft YaHei</vt:lpstr>
      <vt:lpstr>宋体</vt:lpstr>
      <vt:lpstr>.VnAvant</vt:lpstr>
      <vt:lpstr>.VnAvantH</vt:lpstr>
      <vt:lpstr>Arial</vt:lpstr>
      <vt:lpstr>Calibri</vt:lpstr>
      <vt:lpstr>Calibri Light</vt:lpstr>
      <vt:lpstr>Chivo</vt:lpstr>
      <vt:lpstr>Chivo Light</vt:lpstr>
      <vt:lpstr>Shadows Into Light Two</vt:lpstr>
      <vt:lpstr>Tahoma</vt:lpstr>
      <vt:lpstr>Times New Roman</vt:lpstr>
      <vt:lpstr>Wingdings</vt:lpstr>
      <vt:lpstr>思源黑体 CN Light</vt:lpstr>
      <vt:lpstr>方正准圆简体</vt:lpstr>
      <vt:lpstr>等线</vt:lpstr>
      <vt:lpstr>等线 Light</vt:lpstr>
      <vt:lpstr>Office Theme</vt:lpstr>
      <vt:lpstr>Aumerle template</vt:lpstr>
      <vt:lpstr>1_Office 主题​​</vt:lpstr>
      <vt:lpstr>3_Office 主题​​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AutoBVT</cp:lastModifiedBy>
  <cp:revision>20</cp:revision>
  <dcterms:created xsi:type="dcterms:W3CDTF">2020-08-12T16:29:01Z</dcterms:created>
  <dcterms:modified xsi:type="dcterms:W3CDTF">2024-09-15T14:55:18Z</dcterms:modified>
</cp:coreProperties>
</file>