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78" r:id="rId2"/>
    <p:sldId id="279" r:id="rId3"/>
    <p:sldId id="280" r:id="rId4"/>
    <p:sldId id="281" r:id="rId5"/>
    <p:sldId id="276" r:id="rId6"/>
    <p:sldId id="268" r:id="rId7"/>
    <p:sldId id="282" r:id="rId8"/>
    <p:sldId id="277" r:id="rId9"/>
  </p:sldIdLst>
  <p:sldSz cx="9144000" cy="5143500" type="screen16x9"/>
  <p:notesSz cx="6858000" cy="9144000"/>
  <p:defaultText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BB00"/>
    <a:srgbClr val="A9DA74"/>
    <a:srgbClr val="EBF6F9"/>
    <a:srgbClr val="FBD6B7"/>
    <a:srgbClr val="E824B5"/>
    <a:srgbClr val="00DA63"/>
    <a:srgbClr val="0DFF7A"/>
    <a:srgbClr val="BEE395"/>
    <a:srgbClr val="00863D"/>
    <a:srgbClr val="009E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96" y="-21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4/15/2024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Gọi</a:t>
            </a:r>
            <a:r>
              <a:rPr lang="en-US" baseline="0" smtClean="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3</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tổ</a:t>
            </a:r>
            <a:r>
              <a:rPr lang="en-US" baseline="0" smtClean="0"/>
              <a:t> chức cho hs làm việc nhóm, vẽ sơ đồ tư duy nhé!</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5</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6</a:t>
            </a:fld>
            <a:endParaRPr lang="en-US"/>
          </a:p>
        </p:txBody>
      </p:sp>
    </p:spTree>
    <p:extLst>
      <p:ext uri="{BB962C8B-B14F-4D97-AF65-F5344CB8AC3E}">
        <p14:creationId xmlns:p14="http://schemas.microsoft.com/office/powerpoint/2010/main" val="4505891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38" indent="0" algn="ctr">
              <a:buNone/>
              <a:defRPr>
                <a:solidFill>
                  <a:schemeClr val="tx1">
                    <a:tint val="75000"/>
                  </a:schemeClr>
                </a:solidFill>
              </a:defRPr>
            </a:lvl2pPr>
            <a:lvl3pPr marL="914276" indent="0" algn="ctr">
              <a:buNone/>
              <a:defRPr>
                <a:solidFill>
                  <a:schemeClr val="tx1">
                    <a:tint val="75000"/>
                  </a:schemeClr>
                </a:solidFill>
              </a:defRPr>
            </a:lvl3pPr>
            <a:lvl4pPr marL="1371414" indent="0" algn="ctr">
              <a:buNone/>
              <a:defRPr>
                <a:solidFill>
                  <a:schemeClr val="tx1">
                    <a:tint val="75000"/>
                  </a:schemeClr>
                </a:solidFill>
              </a:defRPr>
            </a:lvl4pPr>
            <a:lvl5pPr marL="1828552" indent="0" algn="ctr">
              <a:buNone/>
              <a:defRPr>
                <a:solidFill>
                  <a:schemeClr val="tx1">
                    <a:tint val="75000"/>
                  </a:schemeClr>
                </a:solidFill>
              </a:defRPr>
            </a:lvl5pPr>
            <a:lvl6pPr marL="2285690" indent="0" algn="ctr">
              <a:buNone/>
              <a:defRPr>
                <a:solidFill>
                  <a:schemeClr val="tx1">
                    <a:tint val="75000"/>
                  </a:schemeClr>
                </a:solidFill>
              </a:defRPr>
            </a:lvl6pPr>
            <a:lvl7pPr marL="2742828" indent="0" algn="ctr">
              <a:buNone/>
              <a:defRPr>
                <a:solidFill>
                  <a:schemeClr val="tx1">
                    <a:tint val="75000"/>
                  </a:schemeClr>
                </a:solidFill>
              </a:defRPr>
            </a:lvl7pPr>
            <a:lvl8pPr marL="3199966" indent="0" algn="ctr">
              <a:buNone/>
              <a:defRPr>
                <a:solidFill>
                  <a:schemeClr val="tx1">
                    <a:tint val="75000"/>
                  </a:schemeClr>
                </a:solidFill>
              </a:defRPr>
            </a:lvl8pPr>
            <a:lvl9pPr marL="3657104"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4/15/2024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4/15/2024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4/15/2024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4/15/2024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38" indent="0">
              <a:buNone/>
              <a:defRPr sz="1800">
                <a:solidFill>
                  <a:schemeClr val="tx1">
                    <a:tint val="75000"/>
                  </a:schemeClr>
                </a:solidFill>
              </a:defRPr>
            </a:lvl2pPr>
            <a:lvl3pPr marL="914276" indent="0">
              <a:buNone/>
              <a:defRPr sz="1600">
                <a:solidFill>
                  <a:schemeClr val="tx1">
                    <a:tint val="75000"/>
                  </a:schemeClr>
                </a:solidFill>
              </a:defRPr>
            </a:lvl3pPr>
            <a:lvl4pPr marL="1371414" indent="0">
              <a:buNone/>
              <a:defRPr sz="1400">
                <a:solidFill>
                  <a:schemeClr val="tx1">
                    <a:tint val="75000"/>
                  </a:schemeClr>
                </a:solidFill>
              </a:defRPr>
            </a:lvl4pPr>
            <a:lvl5pPr marL="1828552" indent="0">
              <a:buNone/>
              <a:defRPr sz="1400">
                <a:solidFill>
                  <a:schemeClr val="tx1">
                    <a:tint val="75000"/>
                  </a:schemeClr>
                </a:solidFill>
              </a:defRPr>
            </a:lvl5pPr>
            <a:lvl6pPr marL="2285690" indent="0">
              <a:buNone/>
              <a:defRPr sz="1400">
                <a:solidFill>
                  <a:schemeClr val="tx1">
                    <a:tint val="75000"/>
                  </a:schemeClr>
                </a:solidFill>
              </a:defRPr>
            </a:lvl6pPr>
            <a:lvl7pPr marL="2742828" indent="0">
              <a:buNone/>
              <a:defRPr sz="1400">
                <a:solidFill>
                  <a:schemeClr val="tx1">
                    <a:tint val="75000"/>
                  </a:schemeClr>
                </a:solidFill>
              </a:defRPr>
            </a:lvl7pPr>
            <a:lvl8pPr marL="3199966" indent="0">
              <a:buNone/>
              <a:defRPr sz="1400">
                <a:solidFill>
                  <a:schemeClr val="tx1">
                    <a:tint val="75000"/>
                  </a:schemeClr>
                </a:solidFill>
              </a:defRPr>
            </a:lvl8pPr>
            <a:lvl9pPr marL="3657104"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4/15/2024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EF851F-4C9B-4ED8-A706-7687066F5A2C}" type="datetimeFigureOut">
              <a:rPr lang="en-US" smtClean="0"/>
              <a:t>4/15/2024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EF851F-4C9B-4ED8-A706-7687066F5A2C}" type="datetimeFigureOut">
              <a:rPr lang="en-US" smtClean="0"/>
              <a:t>4/15/2024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EF851F-4C9B-4ED8-A706-7687066F5A2C}" type="datetimeFigureOut">
              <a:rPr lang="en-US" smtClean="0"/>
              <a:t>4/15/2024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4/15/2024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4/15/2024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38" indent="0">
              <a:buNone/>
              <a:defRPr sz="2800"/>
            </a:lvl2pPr>
            <a:lvl3pPr marL="914276" indent="0">
              <a:buNone/>
              <a:defRPr sz="2400"/>
            </a:lvl3pPr>
            <a:lvl4pPr marL="1371414" indent="0">
              <a:buNone/>
              <a:defRPr sz="2000"/>
            </a:lvl4pPr>
            <a:lvl5pPr marL="1828552" indent="0">
              <a:buNone/>
              <a:defRPr sz="2000"/>
            </a:lvl5pPr>
            <a:lvl6pPr marL="2285690" indent="0">
              <a:buNone/>
              <a:defRPr sz="2000"/>
            </a:lvl6pPr>
            <a:lvl7pPr marL="2742828" indent="0">
              <a:buNone/>
              <a:defRPr sz="2000"/>
            </a:lvl7pPr>
            <a:lvl8pPr marL="3199966" indent="0">
              <a:buNone/>
              <a:defRPr sz="2000"/>
            </a:lvl8pPr>
            <a:lvl9pPr marL="3657104"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4/15/2024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28" tIns="45714" rIns="91428" bIns="4571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28" tIns="45714" rIns="91428" bIns="457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28" tIns="45714" rIns="91428" bIns="45714" rtlCol="0" anchor="ctr"/>
          <a:lstStyle>
            <a:lvl1pPr algn="l">
              <a:defRPr sz="1200">
                <a:solidFill>
                  <a:schemeClr val="tx1">
                    <a:tint val="75000"/>
                  </a:schemeClr>
                </a:solidFill>
              </a:defRPr>
            </a:lvl1pPr>
          </a:lstStyle>
          <a:p>
            <a:fld id="{4CEF851F-4C9B-4ED8-A706-7687066F5A2C}" type="datetimeFigureOut">
              <a:rPr lang="en-US" smtClean="0"/>
              <a:t>4/15/2024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28" tIns="45714" rIns="91428" bIns="4571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28" tIns="45714" rIns="91428" bIns="45714"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276" rtl="0" eaLnBrk="1" latinLnBrk="0" hangingPunct="1">
        <a:spcBef>
          <a:spcPct val="0"/>
        </a:spcBef>
        <a:buNone/>
        <a:defRPr sz="4400" kern="1200">
          <a:solidFill>
            <a:schemeClr val="tx1"/>
          </a:solidFill>
          <a:latin typeface="+mj-lt"/>
          <a:ea typeface="+mj-ea"/>
          <a:cs typeface="+mj-cs"/>
        </a:defRPr>
      </a:lvl1pPr>
    </p:titleStyle>
    <p:bodyStyle>
      <a:lvl1pPr marL="342853" indent="-342853" algn="l" defTabSz="91427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49" indent="-285711" algn="l" defTabSz="91427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45" indent="-228569" algn="l" defTabSz="91427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98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21"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59"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97"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35"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7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7.png"/><Relationship Id="rId4"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hyperlink" Target="https://www.facebook.com/groups/443096903751589"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27000"/>
          </a:stretch>
        </a:blip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2011" y="819150"/>
            <a:ext cx="5449887" cy="160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44503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FFD243"/>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endParaRPr lang="en-US"/>
          </a:p>
        </p:txBody>
      </p:sp>
      <p:sp>
        <p:nvSpPr>
          <p:cNvPr id="5" name="Rectangle 4"/>
          <p:cNvSpPr/>
          <p:nvPr/>
        </p:nvSpPr>
        <p:spPr>
          <a:xfrm>
            <a:off x="0" y="5010150"/>
            <a:ext cx="9144000" cy="1333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grpSp>
        <p:nvGrpSpPr>
          <p:cNvPr id="2" name="Group 1"/>
          <p:cNvGrpSpPr/>
          <p:nvPr/>
        </p:nvGrpSpPr>
        <p:grpSpPr>
          <a:xfrm>
            <a:off x="1354231" y="2152115"/>
            <a:ext cx="7219136" cy="975143"/>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grpSp>
        <p:nvGrpSpPr>
          <p:cNvPr id="10" name="Group 9"/>
          <p:cNvGrpSpPr/>
          <p:nvPr/>
        </p:nvGrpSpPr>
        <p:grpSpPr>
          <a:xfrm>
            <a:off x="685800" y="2109520"/>
            <a:ext cx="992332" cy="992332"/>
            <a:chOff x="1212273" y="1084984"/>
            <a:chExt cx="992332" cy="992332"/>
          </a:xfrm>
        </p:grpSpPr>
        <p:sp>
          <p:nvSpPr>
            <p:cNvPr id="9" name="Oval 8"/>
            <p:cNvSpPr/>
            <p:nvPr/>
          </p:nvSpPr>
          <p:spPr>
            <a:xfrm>
              <a:off x="1212273" y="1084984"/>
              <a:ext cx="992332" cy="992332"/>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solidFill>
              <a:schemeClr val="accent6"/>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659635" y="-848744"/>
            <a:ext cx="2469633" cy="2296731"/>
            <a:chOff x="-2957976" y="-1125796"/>
            <a:chExt cx="2469633" cy="2296731"/>
          </a:xfrm>
        </p:grpSpPr>
        <p:sp>
          <p:nvSpPr>
            <p:cNvPr id="26" name="Oval 25"/>
            <p:cNvSpPr/>
            <p:nvPr/>
          </p:nvSpPr>
          <p:spPr>
            <a:xfrm rot="9814622">
              <a:off x="-2957976" y="-1125796"/>
              <a:ext cx="2469633" cy="2296731"/>
            </a:xfrm>
            <a:prstGeom prst="ellipse">
              <a:avLst/>
            </a:prstGeom>
            <a:solidFill>
              <a:srgbClr val="FFD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968493">
              <a:off x="-2721155" y="-827037"/>
              <a:ext cx="2069022" cy="1931010"/>
            </a:xfrm>
            <a:prstGeom prst="ellipse">
              <a:avLst/>
            </a:prstGeom>
            <a:solidFill>
              <a:srgbClr val="FFC6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150288">
              <a:off x="-2540893" y="-528917"/>
              <a:ext cx="1825297" cy="1583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p:cNvSpPr txBox="1"/>
          <p:nvPr/>
        </p:nvSpPr>
        <p:spPr>
          <a:xfrm>
            <a:off x="12700" y="178394"/>
            <a:ext cx="1341530" cy="1107947"/>
          </a:xfrm>
          <a:prstGeom prst="rect">
            <a:avLst/>
          </a:prstGeom>
          <a:noFill/>
        </p:spPr>
        <p:txBody>
          <a:bodyPr wrap="square" lIns="91391" tIns="45696" rIns="91391" bIns="45696" rtlCol="0">
            <a:spAutoFit/>
          </a:bodyPr>
          <a:lstStyle/>
          <a:p>
            <a:pPr algn="ctr"/>
            <a:r>
              <a:rPr lang="en-US" sz="6600" b="1" smtClean="0">
                <a:solidFill>
                  <a:schemeClr val="accent6"/>
                </a:solidFill>
                <a:latin typeface="Arial Rounded MT Bold" pitchFamily="34" charset="0"/>
                <a:ea typeface="Arial-Rounded" pitchFamily="34" charset="0"/>
                <a:cs typeface="Times New Roman" pitchFamily="18" charset="0"/>
              </a:rPr>
              <a:t>7</a:t>
            </a:r>
            <a:endParaRPr lang="en-US" sz="6600" b="1">
              <a:solidFill>
                <a:schemeClr val="accent6"/>
              </a:solidFill>
              <a:latin typeface="Arial Rounded MT Bold" pitchFamily="34" charset="0"/>
              <a:ea typeface="Arial-Rounded" pitchFamily="34" charset="0"/>
              <a:cs typeface="Times New Roman" pitchFamily="18" charset="0"/>
            </a:endParaRPr>
          </a:p>
        </p:txBody>
      </p:sp>
      <p:sp>
        <p:nvSpPr>
          <p:cNvPr id="29" name="TextBox 28"/>
          <p:cNvSpPr txBox="1"/>
          <p:nvPr/>
        </p:nvSpPr>
        <p:spPr>
          <a:xfrm>
            <a:off x="1828800" y="437711"/>
            <a:ext cx="7162800" cy="830948"/>
          </a:xfrm>
          <a:prstGeom prst="rect">
            <a:avLst/>
          </a:prstGeom>
          <a:noFill/>
        </p:spPr>
        <p:txBody>
          <a:bodyPr wrap="square" lIns="91391" tIns="45696" rIns="91391" bIns="45696" rtlCol="0">
            <a:spAutoFit/>
          </a:bodyPr>
          <a:lstStyle/>
          <a:p>
            <a:pPr algn="ctr"/>
            <a:r>
              <a:rPr lang="en-US" sz="4800" b="1" smtClean="0">
                <a:ln w="3175">
                  <a:solidFill>
                    <a:schemeClr val="bg1"/>
                  </a:solidFill>
                </a:ln>
                <a:solidFill>
                  <a:schemeClr val="bg1"/>
                </a:solidFill>
                <a:latin typeface="Arial-Rounded" pitchFamily="34" charset="0"/>
                <a:ea typeface="Arial-Rounded" pitchFamily="34" charset="0"/>
                <a:cs typeface="Arial-Rounded" pitchFamily="34" charset="0"/>
              </a:rPr>
              <a:t>THẾ GIỚI TRONG MẮT EM</a:t>
            </a:r>
            <a:endParaRPr lang="en-US" sz="4800" b="1">
              <a:ln w="3175">
                <a:solidFill>
                  <a:schemeClr val="bg1"/>
                </a:solidFill>
              </a:ln>
              <a:solidFill>
                <a:schemeClr val="bg1"/>
              </a:solidFill>
              <a:latin typeface="Arial-Rounded" pitchFamily="34" charset="0"/>
              <a:ea typeface="Arial-Rounded" pitchFamily="34" charset="0"/>
              <a:cs typeface="Arial-Rounded" pitchFamily="34" charset="0"/>
            </a:endParaRPr>
          </a:p>
        </p:txBody>
      </p:sp>
      <p:sp>
        <p:nvSpPr>
          <p:cNvPr id="33" name="TextBox 32"/>
          <p:cNvSpPr txBox="1"/>
          <p:nvPr/>
        </p:nvSpPr>
        <p:spPr>
          <a:xfrm>
            <a:off x="716605" y="2162639"/>
            <a:ext cx="990600" cy="954059"/>
          </a:xfrm>
          <a:prstGeom prst="rect">
            <a:avLst/>
          </a:prstGeom>
          <a:noFill/>
        </p:spPr>
        <p:txBody>
          <a:bodyPr wrap="square" lIns="91391" tIns="45696" rIns="91391" bIns="45696" rtlCol="0">
            <a:spAutoFit/>
          </a:bodyPr>
          <a:lstStyle/>
          <a:p>
            <a:pPr algn="ctr"/>
            <a:r>
              <a:rPr lang="en-US" sz="2400" b="1">
                <a:solidFill>
                  <a:schemeClr val="bg1"/>
                </a:solidFill>
                <a:latin typeface="Arial-Rounded" pitchFamily="34" charset="0"/>
                <a:ea typeface="Arial-Rounded" pitchFamily="34" charset="0"/>
                <a:cs typeface="Arial-Rounded" pitchFamily="34" charset="0"/>
              </a:rPr>
              <a:t>Bài</a:t>
            </a:r>
          </a:p>
          <a:p>
            <a:pPr algn="ctr"/>
            <a:r>
              <a:rPr lang="en-US" sz="3200" b="1" smtClean="0">
                <a:solidFill>
                  <a:schemeClr val="bg1"/>
                </a:solidFill>
                <a:latin typeface="Arial Rounded MT Bold" pitchFamily="34" charset="0"/>
                <a:ea typeface="Arial-Rounded" pitchFamily="34" charset="0"/>
                <a:cs typeface="Times New Roman" pitchFamily="18" charset="0"/>
              </a:rPr>
              <a:t>3</a:t>
            </a:r>
            <a:endParaRPr lang="en-US" sz="3200" b="1">
              <a:solidFill>
                <a:schemeClr val="bg1"/>
              </a:solidFill>
              <a:latin typeface="Arial Rounded MT Bold" pitchFamily="34" charset="0"/>
              <a:ea typeface="Arial-Rounded" pitchFamily="34" charset="0"/>
              <a:cs typeface="Times New Roman" pitchFamily="18" charset="0"/>
            </a:endParaRPr>
          </a:p>
        </p:txBody>
      </p:sp>
      <p:sp>
        <p:nvSpPr>
          <p:cNvPr id="24" name="TextBox 23"/>
          <p:cNvSpPr txBox="1"/>
          <p:nvPr/>
        </p:nvSpPr>
        <p:spPr>
          <a:xfrm>
            <a:off x="1371600" y="2289089"/>
            <a:ext cx="6350566" cy="646282"/>
          </a:xfrm>
          <a:prstGeom prst="rect">
            <a:avLst/>
          </a:prstGeom>
          <a:noFill/>
        </p:spPr>
        <p:txBody>
          <a:bodyPr wrap="square" lIns="91391" tIns="45696" rIns="91391" bIns="45696" rtlCol="0">
            <a:spAutoFit/>
          </a:bodyPr>
          <a:lstStyle/>
          <a:p>
            <a:pPr algn="ctr"/>
            <a:r>
              <a:rPr lang="en-US" sz="3600" b="1" smtClean="0">
                <a:solidFill>
                  <a:srgbClr val="F68426"/>
                </a:solidFill>
                <a:latin typeface="Arial-Rounded" pitchFamily="34" charset="0"/>
                <a:ea typeface="Arial-Rounded" pitchFamily="34" charset="0"/>
                <a:cs typeface="Arial-Rounded" pitchFamily="34" charset="0"/>
              </a:rPr>
              <a:t>NGÀY MỚI BẮT ĐẦU</a:t>
            </a:r>
            <a:endParaRPr lang="en-US" sz="3600" b="1">
              <a:solidFill>
                <a:srgbClr val="F68426"/>
              </a:solidFill>
              <a:latin typeface="Arial-Rounded" pitchFamily="34" charset="0"/>
              <a:ea typeface="Arial-Rounded" pitchFamily="34" charset="0"/>
              <a:cs typeface="Arial-Rounded" pitchFamily="34" charset="0"/>
            </a:endParaRP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b="8889"/>
          <a:stretch/>
        </p:blipFill>
        <p:spPr>
          <a:xfrm>
            <a:off x="3562350" y="3136474"/>
            <a:ext cx="1847850" cy="1818284"/>
          </a:xfrm>
          <a:prstGeom prst="rect">
            <a:avLst/>
          </a:prstGeom>
        </p:spPr>
      </p:pic>
    </p:spTree>
    <p:extLst>
      <p:ext uri="{BB962C8B-B14F-4D97-AF65-F5344CB8AC3E}">
        <p14:creationId xmlns:p14="http://schemas.microsoft.com/office/powerpoint/2010/main" val="30375150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17764" y="972355"/>
            <a:ext cx="8873836" cy="3732995"/>
            <a:chOff x="744680" y="1657350"/>
            <a:chExt cx="7809345" cy="2705100"/>
          </a:xfrm>
        </p:grpSpPr>
        <p:sp>
          <p:nvSpPr>
            <p:cNvPr id="13" name="Rectangle 2"/>
            <p:cNvSpPr/>
            <p:nvPr/>
          </p:nvSpPr>
          <p:spPr>
            <a:xfrm>
              <a:off x="744680" y="1657350"/>
              <a:ext cx="7809345" cy="2705100"/>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793750 h 2895600"/>
                <a:gd name="connsiteX5" fmla="*/ 47 w 7809392"/>
                <a:gd name="connsiteY5" fmla="*/ 0 h 2895600"/>
                <a:gd name="connsiteX0" fmla="*/ 72 w 7809417"/>
                <a:gd name="connsiteY0" fmla="*/ 0 h 2895600"/>
                <a:gd name="connsiteX1" fmla="*/ 7809417 w 7809417"/>
                <a:gd name="connsiteY1" fmla="*/ 0 h 2895600"/>
                <a:gd name="connsiteX2" fmla="*/ 7809417 w 7809417"/>
                <a:gd name="connsiteY2" fmla="*/ 2895600 h 2895600"/>
                <a:gd name="connsiteX3" fmla="*/ 72 w 7809417"/>
                <a:gd name="connsiteY3" fmla="*/ 2895600 h 2895600"/>
                <a:gd name="connsiteX4" fmla="*/ 106291 w 7809417"/>
                <a:gd name="connsiteY4" fmla="*/ 793750 h 2895600"/>
                <a:gd name="connsiteX5" fmla="*/ 72 w 7809417"/>
                <a:gd name="connsiteY5" fmla="*/ 0 h 2895600"/>
                <a:gd name="connsiteX0" fmla="*/ 555703 w 8365048"/>
                <a:gd name="connsiteY0" fmla="*/ 0 h 2895600"/>
                <a:gd name="connsiteX1" fmla="*/ 8365048 w 8365048"/>
                <a:gd name="connsiteY1" fmla="*/ 0 h 2895600"/>
                <a:gd name="connsiteX2" fmla="*/ 8365048 w 8365048"/>
                <a:gd name="connsiteY2" fmla="*/ 2895600 h 2895600"/>
                <a:gd name="connsiteX3" fmla="*/ 555703 w 8365048"/>
                <a:gd name="connsiteY3" fmla="*/ 2895600 h 2895600"/>
                <a:gd name="connsiteX4" fmla="*/ 649223 w 8365048"/>
                <a:gd name="connsiteY4" fmla="*/ 1670050 h 2895600"/>
                <a:gd name="connsiteX5" fmla="*/ 661922 w 8365048"/>
                <a:gd name="connsiteY5" fmla="*/ 793750 h 2895600"/>
                <a:gd name="connsiteX6" fmla="*/ 555703 w 8365048"/>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93520 w 7809345"/>
                <a:gd name="connsiteY4" fmla="*/ 16700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31619 w 7809345"/>
                <a:gd name="connsiteY5" fmla="*/ 806450 h 2895600"/>
                <a:gd name="connsiteX6" fmla="*/ 0 w 7809345"/>
                <a:gd name="connsiteY6"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09345" h="2895600">
                  <a:moveTo>
                    <a:pt x="0" y="0"/>
                  </a:moveTo>
                  <a:lnTo>
                    <a:pt x="7809345" y="0"/>
                  </a:lnTo>
                  <a:lnTo>
                    <a:pt x="7809345" y="2895600"/>
                  </a:lnTo>
                  <a:lnTo>
                    <a:pt x="0" y="2895600"/>
                  </a:lnTo>
                  <a:cubicBezTo>
                    <a:pt x="77163" y="2176992"/>
                    <a:pt x="101217" y="2071158"/>
                    <a:pt x="118920" y="1720850"/>
                  </a:cubicBezTo>
                  <a:cubicBezTo>
                    <a:pt x="136623" y="1370542"/>
                    <a:pt x="138739" y="1078442"/>
                    <a:pt x="131619" y="806450"/>
                  </a:cubicBezTo>
                  <a:cubicBezTo>
                    <a:pt x="108913" y="558800"/>
                    <a:pt x="48106" y="209550"/>
                    <a:pt x="0" y="0"/>
                  </a:cubicBezTo>
                  <a:close/>
                </a:path>
              </a:pathLst>
            </a:custGeom>
            <a:solidFill>
              <a:srgbClr val="FBD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2"/>
            <p:cNvSpPr/>
            <p:nvPr/>
          </p:nvSpPr>
          <p:spPr>
            <a:xfrm>
              <a:off x="1012918" y="1780006"/>
              <a:ext cx="7406990" cy="2466143"/>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4 w 7809389"/>
                <a:gd name="connsiteY0" fmla="*/ 0 h 2895600"/>
                <a:gd name="connsiteX1" fmla="*/ 7809389 w 7809389"/>
                <a:gd name="connsiteY1" fmla="*/ 0 h 2895600"/>
                <a:gd name="connsiteX2" fmla="*/ 7809389 w 7809389"/>
                <a:gd name="connsiteY2" fmla="*/ 2895600 h 2895600"/>
                <a:gd name="connsiteX3" fmla="*/ 44 w 7809389"/>
                <a:gd name="connsiteY3" fmla="*/ 2895600 h 2895600"/>
                <a:gd name="connsiteX4" fmla="*/ 159033 w 7809389"/>
                <a:gd name="connsiteY4" fmla="*/ 1016020 h 2895600"/>
                <a:gd name="connsiteX5" fmla="*/ 44 w 7809389"/>
                <a:gd name="connsiteY5" fmla="*/ 0 h 2895600"/>
                <a:gd name="connsiteX0" fmla="*/ 582152 w 8391497"/>
                <a:gd name="connsiteY0" fmla="*/ 0 h 2895600"/>
                <a:gd name="connsiteX1" fmla="*/ 8391497 w 8391497"/>
                <a:gd name="connsiteY1" fmla="*/ 0 h 2895600"/>
                <a:gd name="connsiteX2" fmla="*/ 8391497 w 8391497"/>
                <a:gd name="connsiteY2" fmla="*/ 2895600 h 2895600"/>
                <a:gd name="connsiteX3" fmla="*/ 582152 w 8391497"/>
                <a:gd name="connsiteY3" fmla="*/ 2895600 h 2895600"/>
                <a:gd name="connsiteX4" fmla="*/ 741141 w 8391497"/>
                <a:gd name="connsiteY4" fmla="*/ 1016020 h 2895600"/>
                <a:gd name="connsiteX5" fmla="*/ 572769 w 8391497"/>
                <a:gd name="connsiteY5" fmla="*/ 448384 h 2895600"/>
                <a:gd name="connsiteX6" fmla="*/ 582152 w 8391497"/>
                <a:gd name="connsiteY6" fmla="*/ 0 h 2895600"/>
                <a:gd name="connsiteX0" fmla="*/ 74435 w 7883780"/>
                <a:gd name="connsiteY0" fmla="*/ 0 h 2895600"/>
                <a:gd name="connsiteX1" fmla="*/ 7883780 w 7883780"/>
                <a:gd name="connsiteY1" fmla="*/ 0 h 2895600"/>
                <a:gd name="connsiteX2" fmla="*/ 7883780 w 7883780"/>
                <a:gd name="connsiteY2" fmla="*/ 2895600 h 2895600"/>
                <a:gd name="connsiteX3" fmla="*/ 74435 w 7883780"/>
                <a:gd name="connsiteY3" fmla="*/ 2895600 h 2895600"/>
                <a:gd name="connsiteX4" fmla="*/ 233424 w 7883780"/>
                <a:gd name="connsiteY4" fmla="*/ 1016020 h 2895600"/>
                <a:gd name="connsiteX5" fmla="*/ 65052 w 7883780"/>
                <a:gd name="connsiteY5" fmla="*/ 448384 h 2895600"/>
                <a:gd name="connsiteX6" fmla="*/ 74435 w 7883780"/>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79978 w 8389323"/>
                <a:gd name="connsiteY0" fmla="*/ 0 h 2895600"/>
                <a:gd name="connsiteX1" fmla="*/ 8389323 w 8389323"/>
                <a:gd name="connsiteY1" fmla="*/ 0 h 2895600"/>
                <a:gd name="connsiteX2" fmla="*/ 8389323 w 8389323"/>
                <a:gd name="connsiteY2" fmla="*/ 2895600 h 2895600"/>
                <a:gd name="connsiteX3" fmla="*/ 579978 w 8389323"/>
                <a:gd name="connsiteY3" fmla="*/ 2895600 h 2895600"/>
                <a:gd name="connsiteX4" fmla="*/ 570596 w 8389323"/>
                <a:gd name="connsiteY4" fmla="*/ 1625991 h 2895600"/>
                <a:gd name="connsiteX5" fmla="*/ 738967 w 8389323"/>
                <a:gd name="connsiteY5" fmla="*/ 1016020 h 2895600"/>
                <a:gd name="connsiteX6" fmla="*/ 570595 w 8389323"/>
                <a:gd name="connsiteY6" fmla="*/ 448384 h 2895600"/>
                <a:gd name="connsiteX7" fmla="*/ 579978 w 8389323"/>
                <a:gd name="connsiteY7"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45917 w 7864644"/>
                <a:gd name="connsiteY4" fmla="*/ 1625991 h 2895600"/>
                <a:gd name="connsiteX5" fmla="*/ 214288 w 7864644"/>
                <a:gd name="connsiteY5" fmla="*/ 1016020 h 2895600"/>
                <a:gd name="connsiteX6" fmla="*/ 45916 w 7864644"/>
                <a:gd name="connsiteY6" fmla="*/ 448384 h 2895600"/>
                <a:gd name="connsiteX7" fmla="*/ 55299 w 7864644"/>
                <a:gd name="connsiteY7" fmla="*/ 0 h 2895600"/>
                <a:gd name="connsiteX0" fmla="*/ 55299 w 7864644"/>
                <a:gd name="connsiteY0" fmla="*/ 0 h 2895600"/>
                <a:gd name="connsiteX1" fmla="*/ 7864644 w 7864644"/>
                <a:gd name="connsiteY1" fmla="*/ 0 h 2895600"/>
                <a:gd name="connsiteX2" fmla="*/ 7732620 w 7864644"/>
                <a:gd name="connsiteY2" fmla="*/ 510363 h 2895600"/>
                <a:gd name="connsiteX3" fmla="*/ 7864644 w 7864644"/>
                <a:gd name="connsiteY3" fmla="*/ 2895600 h 2895600"/>
                <a:gd name="connsiteX4" fmla="*/ 55299 w 7864644"/>
                <a:gd name="connsiteY4" fmla="*/ 2895600 h 2895600"/>
                <a:gd name="connsiteX5" fmla="*/ 45917 w 7864644"/>
                <a:gd name="connsiteY5" fmla="*/ 1625991 h 2895600"/>
                <a:gd name="connsiteX6" fmla="*/ 214288 w 7864644"/>
                <a:gd name="connsiteY6" fmla="*/ 1016020 h 2895600"/>
                <a:gd name="connsiteX7" fmla="*/ 45916 w 7864644"/>
                <a:gd name="connsiteY7" fmla="*/ 448384 h 2895600"/>
                <a:gd name="connsiteX8" fmla="*/ 55299 w 7864644"/>
                <a:gd name="connsiteY8"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864644 w 7879425"/>
                <a:gd name="connsiteY4" fmla="*/ 2895600 h 2895600"/>
                <a:gd name="connsiteX5" fmla="*/ 55299 w 7879425"/>
                <a:gd name="connsiteY5" fmla="*/ 2895600 h 2895600"/>
                <a:gd name="connsiteX6" fmla="*/ 45917 w 7879425"/>
                <a:gd name="connsiteY6" fmla="*/ 1625991 h 2895600"/>
                <a:gd name="connsiteX7" fmla="*/ 214288 w 7879425"/>
                <a:gd name="connsiteY7" fmla="*/ 1016020 h 2895600"/>
                <a:gd name="connsiteX8" fmla="*/ 45916 w 7879425"/>
                <a:gd name="connsiteY8" fmla="*/ 448384 h 2895600"/>
                <a:gd name="connsiteX9" fmla="*/ 55299 w 7879425"/>
                <a:gd name="connsiteY9"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688611 w 7879425"/>
                <a:gd name="connsiteY4" fmla="*/ 1734454 h 2895600"/>
                <a:gd name="connsiteX5" fmla="*/ 7864644 w 7879425"/>
                <a:gd name="connsiteY5" fmla="*/ 2895600 h 2895600"/>
                <a:gd name="connsiteX6" fmla="*/ 55299 w 7879425"/>
                <a:gd name="connsiteY6" fmla="*/ 2895600 h 2895600"/>
                <a:gd name="connsiteX7" fmla="*/ 45917 w 7879425"/>
                <a:gd name="connsiteY7" fmla="*/ 1625991 h 2895600"/>
                <a:gd name="connsiteX8" fmla="*/ 214288 w 7879425"/>
                <a:gd name="connsiteY8" fmla="*/ 1016020 h 2895600"/>
                <a:gd name="connsiteX9" fmla="*/ 45916 w 7879425"/>
                <a:gd name="connsiteY9" fmla="*/ 448384 h 2895600"/>
                <a:gd name="connsiteX10" fmla="*/ 55299 w 7879425"/>
                <a:gd name="connsiteY10"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9257 w 7925560"/>
                <a:gd name="connsiteY0" fmla="*/ 0 h 2895600"/>
                <a:gd name="connsiteX1" fmla="*/ 7878602 w 7925560"/>
                <a:gd name="connsiteY1" fmla="*/ 0 h 2895600"/>
                <a:gd name="connsiteX2" fmla="*/ 7746578 w 7925560"/>
                <a:gd name="connsiteY2" fmla="*/ 510363 h 2895600"/>
                <a:gd name="connsiteX3" fmla="*/ 7893271 w 7925560"/>
                <a:gd name="connsiteY3" fmla="*/ 928723 h 2895600"/>
                <a:gd name="connsiteX4" fmla="*/ 7643892 w 7925560"/>
                <a:gd name="connsiteY4" fmla="*/ 1734454 h 2895600"/>
                <a:gd name="connsiteX5" fmla="*/ 7922608 w 7925560"/>
                <a:gd name="connsiteY5" fmla="*/ 2462711 h 2895600"/>
                <a:gd name="connsiteX6" fmla="*/ 7878602 w 7925560"/>
                <a:gd name="connsiteY6" fmla="*/ 2895600 h 2895600"/>
                <a:gd name="connsiteX7" fmla="*/ 69257 w 7925560"/>
                <a:gd name="connsiteY7" fmla="*/ 2895600 h 2895600"/>
                <a:gd name="connsiteX8" fmla="*/ 59875 w 7925560"/>
                <a:gd name="connsiteY8" fmla="*/ 1625991 h 2895600"/>
                <a:gd name="connsiteX9" fmla="*/ 228246 w 7925560"/>
                <a:gd name="connsiteY9" fmla="*/ 1016020 h 2895600"/>
                <a:gd name="connsiteX10" fmla="*/ 59874 w 7925560"/>
                <a:gd name="connsiteY10" fmla="*/ 448384 h 2895600"/>
                <a:gd name="connsiteX11" fmla="*/ 69257 w 7925560"/>
                <a:gd name="connsiteY11" fmla="*/ 0 h 2895600"/>
                <a:gd name="connsiteX0" fmla="*/ 64294 w 7920597"/>
                <a:gd name="connsiteY0" fmla="*/ 0 h 2895600"/>
                <a:gd name="connsiteX1" fmla="*/ 7873639 w 7920597"/>
                <a:gd name="connsiteY1" fmla="*/ 0 h 2895600"/>
                <a:gd name="connsiteX2" fmla="*/ 7741615 w 7920597"/>
                <a:gd name="connsiteY2" fmla="*/ 510363 h 2895600"/>
                <a:gd name="connsiteX3" fmla="*/ 7888308 w 7920597"/>
                <a:gd name="connsiteY3" fmla="*/ 928723 h 2895600"/>
                <a:gd name="connsiteX4" fmla="*/ 7638929 w 7920597"/>
                <a:gd name="connsiteY4" fmla="*/ 1734454 h 2895600"/>
                <a:gd name="connsiteX5" fmla="*/ 7917645 w 7920597"/>
                <a:gd name="connsiteY5" fmla="*/ 2462711 h 2895600"/>
                <a:gd name="connsiteX6" fmla="*/ 7873639 w 7920597"/>
                <a:gd name="connsiteY6" fmla="*/ 2895600 h 2895600"/>
                <a:gd name="connsiteX7" fmla="*/ 64294 w 7920597"/>
                <a:gd name="connsiteY7" fmla="*/ 2895600 h 2895600"/>
                <a:gd name="connsiteX8" fmla="*/ 54912 w 7920597"/>
                <a:gd name="connsiteY8" fmla="*/ 1625991 h 2895600"/>
                <a:gd name="connsiteX9" fmla="*/ 223283 w 7920597"/>
                <a:gd name="connsiteY9" fmla="*/ 1016020 h 2895600"/>
                <a:gd name="connsiteX10" fmla="*/ 54911 w 7920597"/>
                <a:gd name="connsiteY10" fmla="*/ 448384 h 2895600"/>
                <a:gd name="connsiteX11" fmla="*/ 64294 w 7920597"/>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28503 w 7920841"/>
                <a:gd name="connsiteY4" fmla="*/ 1908771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0841" h="2895600">
                  <a:moveTo>
                    <a:pt x="64538" y="0"/>
                  </a:moveTo>
                  <a:lnTo>
                    <a:pt x="7873883" y="0"/>
                  </a:lnTo>
                  <a:cubicBezTo>
                    <a:pt x="7868993" y="170121"/>
                    <a:pt x="7746749" y="340242"/>
                    <a:pt x="7741859" y="510363"/>
                  </a:cubicBezTo>
                  <a:cubicBezTo>
                    <a:pt x="7736969" y="634322"/>
                    <a:pt x="7849435" y="727289"/>
                    <a:pt x="7888552" y="928723"/>
                  </a:cubicBezTo>
                  <a:cubicBezTo>
                    <a:pt x="7913001" y="1248950"/>
                    <a:pt x="7662734" y="1526565"/>
                    <a:pt x="7628503" y="1908771"/>
                  </a:cubicBezTo>
                  <a:cubicBezTo>
                    <a:pt x="7682290" y="2280647"/>
                    <a:pt x="7805425" y="2168309"/>
                    <a:pt x="7917889" y="2462711"/>
                  </a:cubicBezTo>
                  <a:cubicBezTo>
                    <a:pt x="7932559" y="2622502"/>
                    <a:pt x="7888552" y="2751304"/>
                    <a:pt x="7873883" y="2895600"/>
                  </a:cubicBezTo>
                  <a:lnTo>
                    <a:pt x="64538" y="2895600"/>
                  </a:lnTo>
                  <a:cubicBezTo>
                    <a:pt x="362813" y="2461907"/>
                    <a:pt x="28658" y="1939254"/>
                    <a:pt x="55156" y="1625991"/>
                  </a:cubicBezTo>
                  <a:cubicBezTo>
                    <a:pt x="81654" y="1312728"/>
                    <a:pt x="190849" y="1284597"/>
                    <a:pt x="223527" y="1016020"/>
                  </a:cubicBezTo>
                  <a:cubicBezTo>
                    <a:pt x="191510" y="760517"/>
                    <a:pt x="161670" y="671953"/>
                    <a:pt x="55155" y="448384"/>
                  </a:cubicBezTo>
                  <a:cubicBezTo>
                    <a:pt x="28657" y="341026"/>
                    <a:pt x="-59486" y="203855"/>
                    <a:pt x="6453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818081" y="1428750"/>
            <a:ext cx="7563919" cy="2862310"/>
          </a:xfrm>
          <a:prstGeom prst="rect">
            <a:avLst/>
          </a:prstGeom>
          <a:noFill/>
        </p:spPr>
        <p:txBody>
          <a:bodyPr wrap="square" lIns="91428" tIns="45714" rIns="91428" bIns="45714" rtlCol="0">
            <a:spAutoFit/>
          </a:bodyPr>
          <a:lstStyle/>
          <a:p>
            <a:pPr algn="just"/>
            <a:r>
              <a:rPr lang="en-US" sz="3200" smtClean="0">
                <a:latin typeface="Arial" pitchFamily="34" charset="0"/>
                <a:ea typeface="Arial-Rounded" pitchFamily="34" charset="0"/>
                <a:cs typeface="Arial" pitchFamily="34" charset="0"/>
              </a:rPr>
              <a:t>	</a:t>
            </a:r>
            <a:r>
              <a:rPr lang="en-US" sz="3600" smtClean="0">
                <a:latin typeface="Arial" pitchFamily="34" charset="0"/>
                <a:ea typeface="Arial-Rounded" pitchFamily="34" charset="0"/>
                <a:cs typeface="Arial" pitchFamily="34" charset="0"/>
              </a:rPr>
              <a:t>Nắng chiếu vào tổ chim. Chim bay ra khỏi tổ, cất tiếng hót. Nắng chiếu vào tổ ong. Ong bay đi kiếm mật. Nắng chiếu vào nhà, gọi bé thức dậy đến trường.</a:t>
            </a:r>
            <a:endParaRPr lang="en-US" sz="3600">
              <a:latin typeface="Arial" pitchFamily="34" charset="0"/>
              <a:ea typeface="Arial-Rounded" pitchFamily="34" charset="0"/>
              <a:cs typeface="Arial" pitchFamily="34" charset="0"/>
            </a:endParaRPr>
          </a:p>
        </p:txBody>
      </p:sp>
      <p:sp>
        <p:nvSpPr>
          <p:cNvPr id="18" name="Right Arrow 17"/>
          <p:cNvSpPr/>
          <p:nvPr/>
        </p:nvSpPr>
        <p:spPr>
          <a:xfrm>
            <a:off x="1317850" y="1693957"/>
            <a:ext cx="431223" cy="189496"/>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p:cNvCxnSpPr/>
          <p:nvPr/>
        </p:nvCxnSpPr>
        <p:spPr>
          <a:xfrm>
            <a:off x="1803499" y="1974850"/>
            <a:ext cx="35099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7239000" y="1974850"/>
            <a:ext cx="29337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6892107" y="1726817"/>
            <a:ext cx="138304" cy="27660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6856484" y="2295525"/>
            <a:ext cx="138304" cy="2514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p:nvPr/>
        </p:nvCxnSpPr>
        <p:spPr>
          <a:xfrm>
            <a:off x="7207885" y="2518412"/>
            <a:ext cx="29337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4461736" y="2859905"/>
            <a:ext cx="138304" cy="2514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117764" y="199159"/>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7</a:t>
            </a:r>
            <a:endParaRPr lang="en-US" sz="2800" b="1">
              <a:solidFill>
                <a:schemeClr val="bg1"/>
              </a:solidFill>
              <a:latin typeface="Arial Rounded MT Bold" pitchFamily="34" charset="0"/>
              <a:cs typeface="Times New Roman" pitchFamily="18" charset="0"/>
            </a:endParaRPr>
          </a:p>
        </p:txBody>
      </p:sp>
      <p:sp>
        <p:nvSpPr>
          <p:cNvPr id="19" name="TextBox 18"/>
          <p:cNvSpPr txBox="1"/>
          <p:nvPr/>
        </p:nvSpPr>
        <p:spPr>
          <a:xfrm>
            <a:off x="744682" y="286357"/>
            <a:ext cx="2379518" cy="523208"/>
          </a:xfrm>
          <a:prstGeom prst="rect">
            <a:avLst/>
          </a:prstGeom>
          <a:noFill/>
        </p:spPr>
        <p:txBody>
          <a:bodyPr wrap="square" lIns="91428" tIns="45714" rIns="91428" bIns="45714" rtlCol="0">
            <a:spAutoFit/>
          </a:bodyPr>
          <a:lstStyle/>
          <a:p>
            <a:pPr algn="just"/>
            <a:r>
              <a:rPr lang="en-US" sz="2800" b="1" smtClean="0">
                <a:latin typeface="Arial" pitchFamily="34" charset="0"/>
                <a:ea typeface="Arial-Rounded" pitchFamily="34" charset="0"/>
                <a:cs typeface="Arial" pitchFamily="34" charset="0"/>
              </a:rPr>
              <a:t>Nghe viết</a:t>
            </a:r>
            <a:endParaRPr lang="en-US" sz="2800" b="1">
              <a:latin typeface="Arial" pitchFamily="34" charset="0"/>
              <a:ea typeface="Arial-Rounded" pitchFamily="34" charset="0"/>
              <a:cs typeface="Arial" pitchFamily="34" charset="0"/>
            </a:endParaRPr>
          </a:p>
        </p:txBody>
      </p:sp>
      <p:sp>
        <p:nvSpPr>
          <p:cNvPr id="22" name="Oval 21"/>
          <p:cNvSpPr/>
          <p:nvPr/>
        </p:nvSpPr>
        <p:spPr>
          <a:xfrm>
            <a:off x="1684245" y="3409950"/>
            <a:ext cx="138304" cy="2514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5105400" y="3972424"/>
            <a:ext cx="138304" cy="2514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p:nvPr/>
        </p:nvCxnSpPr>
        <p:spPr>
          <a:xfrm>
            <a:off x="4812029" y="3079617"/>
            <a:ext cx="29337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097402" y="3631934"/>
            <a:ext cx="29337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6748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32" presetClass="emph" presetSubtype="0" fill="hold" grpId="0" nodeType="afterEffect">
                                  <p:stCondLst>
                                    <p:cond delay="0"/>
                                  </p:stCondLst>
                                  <p:childTnLst>
                                    <p:animRot by="120000">
                                      <p:cBhvr>
                                        <p:cTn id="10" dur="300" fill="hold">
                                          <p:stCondLst>
                                            <p:cond delay="0"/>
                                          </p:stCondLst>
                                        </p:cTn>
                                        <p:tgtEl>
                                          <p:spTgt spid="18"/>
                                        </p:tgtEl>
                                        <p:attrNameLst>
                                          <p:attrName>r</p:attrName>
                                        </p:attrNameLst>
                                      </p:cBhvr>
                                    </p:animRot>
                                    <p:animRot by="-240000">
                                      <p:cBhvr>
                                        <p:cTn id="11" dur="600" fill="hold">
                                          <p:stCondLst>
                                            <p:cond delay="600"/>
                                          </p:stCondLst>
                                        </p:cTn>
                                        <p:tgtEl>
                                          <p:spTgt spid="18"/>
                                        </p:tgtEl>
                                        <p:attrNameLst>
                                          <p:attrName>r</p:attrName>
                                        </p:attrNameLst>
                                      </p:cBhvr>
                                    </p:animRot>
                                    <p:animRot by="240000">
                                      <p:cBhvr>
                                        <p:cTn id="12" dur="600" fill="hold">
                                          <p:stCondLst>
                                            <p:cond delay="1200"/>
                                          </p:stCondLst>
                                        </p:cTn>
                                        <p:tgtEl>
                                          <p:spTgt spid="18"/>
                                        </p:tgtEl>
                                        <p:attrNameLst>
                                          <p:attrName>r</p:attrName>
                                        </p:attrNameLst>
                                      </p:cBhvr>
                                    </p:animRot>
                                    <p:animRot by="-240000">
                                      <p:cBhvr>
                                        <p:cTn id="13" dur="600" fill="hold">
                                          <p:stCondLst>
                                            <p:cond delay="1800"/>
                                          </p:stCondLst>
                                        </p:cTn>
                                        <p:tgtEl>
                                          <p:spTgt spid="18"/>
                                        </p:tgtEl>
                                        <p:attrNameLst>
                                          <p:attrName>r</p:attrName>
                                        </p:attrNameLst>
                                      </p:cBhvr>
                                    </p:animRot>
                                    <p:animRot by="120000">
                                      <p:cBhvr>
                                        <p:cTn id="14" dur="600" fill="hold">
                                          <p:stCondLst>
                                            <p:cond delay="2400"/>
                                          </p:stCondLst>
                                        </p:cTn>
                                        <p:tgtEl>
                                          <p:spTgt spid="18"/>
                                        </p:tgtEl>
                                        <p:attrNameLst>
                                          <p:attrName>r</p:attrName>
                                        </p:attrNameLst>
                                      </p:cBhvr>
                                    </p:animRot>
                                  </p:childTnLst>
                                </p:cTn>
                              </p:par>
                            </p:childTnLst>
                          </p:cTn>
                        </p:par>
                        <p:par>
                          <p:cTn id="15" fill="hold">
                            <p:stCondLst>
                              <p:cond delay="3500"/>
                            </p:stCondLst>
                            <p:childTnLst>
                              <p:par>
                                <p:cTn id="16" presetID="10" presetClass="exit" presetSubtype="0" fill="hold" grpId="2" nodeType="afterEffect">
                                  <p:stCondLst>
                                    <p:cond delay="0"/>
                                  </p:stCondLst>
                                  <p:childTnLst>
                                    <p:animEffect transition="out" filter="fade">
                                      <p:cBhvr>
                                        <p:cTn id="17" dur="500"/>
                                        <p:tgtEl>
                                          <p:spTgt spid="18"/>
                                        </p:tgtEl>
                                      </p:cBhvr>
                                    </p:animEffect>
                                    <p:set>
                                      <p:cBhvr>
                                        <p:cTn id="18" dur="1" fill="hold">
                                          <p:stCondLst>
                                            <p:cond delay="499"/>
                                          </p:stCondLst>
                                        </p:cTn>
                                        <p:tgtEl>
                                          <p:spTgt spid="1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750"/>
                                        <p:tgtEl>
                                          <p:spTgt spid="21"/>
                                        </p:tgtEl>
                                      </p:cBhvr>
                                    </p:animEffect>
                                  </p:childTnLst>
                                </p:cTn>
                              </p:par>
                              <p:par>
                                <p:cTn id="24" presetID="10" presetClass="entr" presetSubtype="0" fill="hold"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1750"/>
                                        <p:tgtEl>
                                          <p:spTgt spid="20"/>
                                        </p:tgtEl>
                                      </p:cBhvr>
                                    </p:animEffect>
                                  </p:childTnLst>
                                </p:cTn>
                              </p:par>
                              <p:par>
                                <p:cTn id="27" presetID="10" presetClass="entr" presetSubtype="0" fill="hold" nodeType="with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750"/>
                                        <p:tgtEl>
                                          <p:spTgt spid="27"/>
                                        </p:tgtEl>
                                      </p:cBhvr>
                                    </p:animEffect>
                                  </p:childTnLst>
                                </p:cTn>
                              </p:par>
                              <p:par>
                                <p:cTn id="30" presetID="10" presetClass="entr" presetSubtype="0" fill="hold" nodeType="with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1750"/>
                                        <p:tgtEl>
                                          <p:spTgt spid="28"/>
                                        </p:tgtEl>
                                      </p:cBhvr>
                                    </p:animEffect>
                                  </p:childTnLst>
                                </p:cTn>
                              </p:par>
                              <p:par>
                                <p:cTn id="33" presetID="10" presetClass="entr" presetSubtype="0"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fade">
                                      <p:cBhvr>
                                        <p:cTn id="35" dur="1750"/>
                                        <p:tgtEl>
                                          <p:spTgt spid="2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nodeType="clickEffect">
                                  <p:stCondLst>
                                    <p:cond delay="0"/>
                                  </p:stCondLst>
                                  <p:childTnLst>
                                    <p:animEffect transition="out" filter="fade">
                                      <p:cBhvr>
                                        <p:cTn id="39" dur="500"/>
                                        <p:tgtEl>
                                          <p:spTgt spid="27"/>
                                        </p:tgtEl>
                                      </p:cBhvr>
                                    </p:animEffect>
                                    <p:set>
                                      <p:cBhvr>
                                        <p:cTn id="40" dur="1" fill="hold">
                                          <p:stCondLst>
                                            <p:cond delay="499"/>
                                          </p:stCondLst>
                                        </p:cTn>
                                        <p:tgtEl>
                                          <p:spTgt spid="27"/>
                                        </p:tgtEl>
                                        <p:attrNameLst>
                                          <p:attrName>style.visibility</p:attrName>
                                        </p:attrNameLst>
                                      </p:cBhvr>
                                      <p:to>
                                        <p:strVal val="hidden"/>
                                      </p:to>
                                    </p:set>
                                  </p:childTnLst>
                                </p:cTn>
                              </p:par>
                              <p:par>
                                <p:cTn id="41" presetID="10" presetClass="exit" presetSubtype="0" fill="hold" nodeType="withEffect">
                                  <p:stCondLst>
                                    <p:cond delay="0"/>
                                  </p:stCondLst>
                                  <p:childTnLst>
                                    <p:animEffect transition="out" filter="fade">
                                      <p:cBhvr>
                                        <p:cTn id="42" dur="500"/>
                                        <p:tgtEl>
                                          <p:spTgt spid="21"/>
                                        </p:tgtEl>
                                      </p:cBhvr>
                                    </p:animEffect>
                                    <p:set>
                                      <p:cBhvr>
                                        <p:cTn id="43" dur="1" fill="hold">
                                          <p:stCondLst>
                                            <p:cond delay="499"/>
                                          </p:stCondLst>
                                        </p:cTn>
                                        <p:tgtEl>
                                          <p:spTgt spid="21"/>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20"/>
                                        </p:tgtEl>
                                      </p:cBhvr>
                                    </p:animEffect>
                                    <p:set>
                                      <p:cBhvr>
                                        <p:cTn id="46" dur="1" fill="hold">
                                          <p:stCondLst>
                                            <p:cond delay="499"/>
                                          </p:stCondLst>
                                        </p:cTn>
                                        <p:tgtEl>
                                          <p:spTgt spid="20"/>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28"/>
                                        </p:tgtEl>
                                      </p:cBhvr>
                                    </p:animEffect>
                                    <p:set>
                                      <p:cBhvr>
                                        <p:cTn id="49" dur="1" fill="hold">
                                          <p:stCondLst>
                                            <p:cond delay="499"/>
                                          </p:stCondLst>
                                        </p:cTn>
                                        <p:tgtEl>
                                          <p:spTgt spid="28"/>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500"/>
                                        <p:tgtEl>
                                          <p:spTgt spid="26"/>
                                        </p:tgtEl>
                                      </p:cBhvr>
                                    </p:animEffect>
                                    <p:set>
                                      <p:cBhvr>
                                        <p:cTn id="52" dur="1" fill="hold">
                                          <p:stCondLst>
                                            <p:cond delay="499"/>
                                          </p:stCondLst>
                                        </p:cTn>
                                        <p:tgtEl>
                                          <p:spTgt spid="26"/>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500"/>
                                        <p:tgtEl>
                                          <p:spTgt spid="25"/>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fade">
                                      <p:cBhvr>
                                        <p:cTn id="60" dur="500"/>
                                        <p:tgtEl>
                                          <p:spTgt spid="23"/>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500"/>
                                        <p:tgtEl>
                                          <p:spTgt spid="17"/>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fade">
                                      <p:cBhvr>
                                        <p:cTn id="66" dur="500"/>
                                        <p:tgtEl>
                                          <p:spTgt spid="22"/>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fade">
                                      <p:cBhvr>
                                        <p:cTn id="69" dur="500"/>
                                        <p:tgtEl>
                                          <p:spTgt spid="24"/>
                                        </p:tgtEl>
                                      </p:cBhvr>
                                    </p:animEffect>
                                  </p:childTnLst>
                                </p:cTn>
                              </p:par>
                              <p:par>
                                <p:cTn id="70" presetID="8" presetClass="emph" presetSubtype="0" fill="hold" grpId="1" nodeType="withEffect">
                                  <p:stCondLst>
                                    <p:cond delay="0"/>
                                  </p:stCondLst>
                                  <p:childTnLst>
                                    <p:animRot by="21600000">
                                      <p:cBhvr>
                                        <p:cTn id="71" dur="2500" fill="hold"/>
                                        <p:tgtEl>
                                          <p:spTgt spid="25"/>
                                        </p:tgtEl>
                                        <p:attrNameLst>
                                          <p:attrName>r</p:attrName>
                                        </p:attrNameLst>
                                      </p:cBhvr>
                                    </p:animRot>
                                  </p:childTnLst>
                                </p:cTn>
                              </p:par>
                              <p:par>
                                <p:cTn id="72" presetID="8" presetClass="emph" presetSubtype="0" fill="hold" grpId="1" nodeType="withEffect">
                                  <p:stCondLst>
                                    <p:cond delay="0"/>
                                  </p:stCondLst>
                                  <p:childTnLst>
                                    <p:animRot by="21600000">
                                      <p:cBhvr>
                                        <p:cTn id="73" dur="2500" fill="hold"/>
                                        <p:tgtEl>
                                          <p:spTgt spid="23"/>
                                        </p:tgtEl>
                                        <p:attrNameLst>
                                          <p:attrName>r</p:attrName>
                                        </p:attrNameLst>
                                      </p:cBhvr>
                                    </p:animRot>
                                  </p:childTnLst>
                                </p:cTn>
                              </p:par>
                              <p:par>
                                <p:cTn id="74" presetID="8" presetClass="emph" presetSubtype="0" fill="hold" grpId="1" nodeType="withEffect">
                                  <p:stCondLst>
                                    <p:cond delay="0"/>
                                  </p:stCondLst>
                                  <p:childTnLst>
                                    <p:animRot by="21600000">
                                      <p:cBhvr>
                                        <p:cTn id="75" dur="2500" fill="hold"/>
                                        <p:tgtEl>
                                          <p:spTgt spid="17"/>
                                        </p:tgtEl>
                                        <p:attrNameLst>
                                          <p:attrName>r</p:attrName>
                                        </p:attrNameLst>
                                      </p:cBhvr>
                                    </p:animRot>
                                  </p:childTnLst>
                                </p:cTn>
                              </p:par>
                              <p:par>
                                <p:cTn id="76" presetID="8" presetClass="emph" presetSubtype="0" fill="hold" grpId="1" nodeType="withEffect">
                                  <p:stCondLst>
                                    <p:cond delay="0"/>
                                  </p:stCondLst>
                                  <p:childTnLst>
                                    <p:animRot by="21600000">
                                      <p:cBhvr>
                                        <p:cTn id="77" dur="2500" fill="hold"/>
                                        <p:tgtEl>
                                          <p:spTgt spid="22"/>
                                        </p:tgtEl>
                                        <p:attrNameLst>
                                          <p:attrName>r</p:attrName>
                                        </p:attrNameLst>
                                      </p:cBhvr>
                                    </p:animRot>
                                  </p:childTnLst>
                                </p:cTn>
                              </p:par>
                              <p:par>
                                <p:cTn id="78" presetID="8" presetClass="emph" presetSubtype="0" fill="hold" grpId="1" nodeType="withEffect">
                                  <p:stCondLst>
                                    <p:cond delay="0"/>
                                  </p:stCondLst>
                                  <p:childTnLst>
                                    <p:animRot by="21600000">
                                      <p:cBhvr>
                                        <p:cTn id="79" dur="2500" fill="hold"/>
                                        <p:tgtEl>
                                          <p:spTgt spid="2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18" grpId="2" animBg="1"/>
      <p:bldP spid="23" grpId="0" animBg="1"/>
      <p:bldP spid="23" grpId="1" animBg="1"/>
      <p:bldP spid="25" grpId="0" animBg="1"/>
      <p:bldP spid="25" grpId="1" animBg="1"/>
      <p:bldP spid="17" grpId="0" animBg="1"/>
      <p:bldP spid="17" grpId="1" animBg="1"/>
      <p:bldP spid="22" grpId="0" animBg="1"/>
      <p:bldP spid="22" grpId="1" animBg="1"/>
      <p:bldP spid="24" grpId="0" animBg="1"/>
      <p:bldP spid="24"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15900" y="353540"/>
            <a:ext cx="8724900" cy="4351810"/>
            <a:chOff x="190500" y="133350"/>
            <a:chExt cx="8724900" cy="4351810"/>
          </a:xfrm>
        </p:grpSpPr>
        <p:pic>
          <p:nvPicPr>
            <p:cNvPr id="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8388"/>
            <a:stretch/>
          </p:blipFill>
          <p:spPr bwMode="auto">
            <a:xfrm>
              <a:off x="190500" y="2404505"/>
              <a:ext cx="8724900" cy="2080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500" y="133350"/>
              <a:ext cx="8724900" cy="2271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 name="Rectangle 4"/>
          <p:cNvSpPr/>
          <p:nvPr/>
        </p:nvSpPr>
        <p:spPr>
          <a:xfrm>
            <a:off x="838200" y="831850"/>
            <a:ext cx="9067800" cy="630942"/>
          </a:xfrm>
          <a:prstGeom prst="rect">
            <a:avLst/>
          </a:prstGeom>
        </p:spPr>
        <p:txBody>
          <a:bodyPr wrap="square">
            <a:spAutoFit/>
          </a:bodyPr>
          <a:lstStyle/>
          <a:p>
            <a:pPr algn="just"/>
            <a:r>
              <a:rPr lang="vi-VN" sz="3500" b="1">
                <a:solidFill>
                  <a:srgbClr val="7030A0"/>
                </a:solidFill>
                <a:latin typeface="HP001 5 hàng" pitchFamily="34" charset="0"/>
              </a:rPr>
              <a:t>Nắng </a:t>
            </a:r>
            <a:r>
              <a:rPr lang="el-GR" sz="3500" b="1">
                <a:solidFill>
                  <a:srgbClr val="7030A0"/>
                </a:solidFill>
                <a:latin typeface="HP001 5 hàng" pitchFamily="34" charset="0"/>
              </a:rPr>
              <a:t>εΗ</a:t>
            </a:r>
            <a:r>
              <a:rPr lang="vi-VN" sz="3500" b="1">
                <a:solidFill>
                  <a:srgbClr val="7030A0"/>
                </a:solidFill>
                <a:latin typeface="HP001 5 hàng" pitchFamily="34" charset="0"/>
              </a:rPr>
              <a:t>Ğu vào Ǉổ </a:t>
            </a:r>
            <a:r>
              <a:rPr lang="el-GR" sz="3500" b="1">
                <a:solidFill>
                  <a:srgbClr val="7030A0"/>
                </a:solidFill>
                <a:latin typeface="HP001 5 hàng" pitchFamily="34" charset="0"/>
              </a:rPr>
              <a:t>ε</a:t>
            </a:r>
            <a:r>
              <a:rPr lang="vi-VN" sz="3500" b="1" smtClean="0">
                <a:solidFill>
                  <a:srgbClr val="7030A0"/>
                </a:solidFill>
                <a:latin typeface="HP001 5 hàng" pitchFamily="34" charset="0"/>
              </a:rPr>
              <a:t>im. Chim </a:t>
            </a:r>
            <a:r>
              <a:rPr lang="vi-VN" sz="3500" b="1">
                <a:solidFill>
                  <a:srgbClr val="7030A0"/>
                </a:solidFill>
                <a:latin typeface="HP001 5 hàng" pitchFamily="34" charset="0"/>
              </a:rPr>
              <a:t>bay </a:t>
            </a:r>
            <a:r>
              <a:rPr lang="vi-VN" sz="3500" b="1" smtClean="0">
                <a:solidFill>
                  <a:srgbClr val="7030A0"/>
                </a:solidFill>
                <a:latin typeface="HP001 5 hàng" pitchFamily="34" charset="0"/>
              </a:rPr>
              <a:t>ǟa</a:t>
            </a:r>
            <a:endParaRPr lang="en-US" sz="3500" b="1">
              <a:solidFill>
                <a:srgbClr val="7030A0"/>
              </a:solidFill>
              <a:latin typeface="HP001 4 hàng" pitchFamily="34" charset="0"/>
            </a:endParaRPr>
          </a:p>
        </p:txBody>
      </p:sp>
      <p:sp>
        <p:nvSpPr>
          <p:cNvPr id="8" name="Rectangle 7"/>
          <p:cNvSpPr/>
          <p:nvPr/>
        </p:nvSpPr>
        <p:spPr>
          <a:xfrm>
            <a:off x="190500" y="1534408"/>
            <a:ext cx="9067800" cy="630942"/>
          </a:xfrm>
          <a:prstGeom prst="rect">
            <a:avLst/>
          </a:prstGeom>
        </p:spPr>
        <p:txBody>
          <a:bodyPr wrap="square">
            <a:spAutoFit/>
          </a:bodyPr>
          <a:lstStyle/>
          <a:p>
            <a:pPr algn="just"/>
            <a:r>
              <a:rPr lang="el-GR" sz="3500" b="1" smtClean="0">
                <a:solidFill>
                  <a:srgbClr val="7030A0"/>
                </a:solidFill>
                <a:latin typeface="HP001 4 hàng" pitchFamily="34" charset="0"/>
              </a:rPr>
              <a:t>δ</a:t>
            </a:r>
            <a:r>
              <a:rPr lang="en-US" sz="3500" b="1">
                <a:solidFill>
                  <a:srgbClr val="7030A0"/>
                </a:solidFill>
                <a:latin typeface="HP001 4 hàng" pitchFamily="34" charset="0"/>
              </a:rPr>
              <a:t>Ĉ Ǉổ, cất Ǉ</a:t>
            </a:r>
            <a:r>
              <a:rPr lang="el-GR" sz="3500" b="1">
                <a:solidFill>
                  <a:srgbClr val="7030A0"/>
                </a:solidFill>
                <a:latin typeface="HP001 4 hàng" pitchFamily="34" charset="0"/>
              </a:rPr>
              <a:t>Η</a:t>
            </a:r>
            <a:r>
              <a:rPr lang="en-US" sz="3500" b="1">
                <a:solidFill>
                  <a:srgbClr val="7030A0"/>
                </a:solidFill>
                <a:latin typeface="HP001 4 hàng" pitchFamily="34" charset="0"/>
              </a:rPr>
              <a:t>Ğng </a:t>
            </a:r>
            <a:r>
              <a:rPr lang="en-US" sz="3500" b="1" smtClean="0">
                <a:solidFill>
                  <a:srgbClr val="7030A0"/>
                </a:solidFill>
                <a:latin typeface="HP001 4 hàng" pitchFamily="34" charset="0"/>
              </a:rPr>
              <a:t>hĝ. Nắng </a:t>
            </a:r>
            <a:r>
              <a:rPr lang="el-GR" sz="3500" b="1">
                <a:solidFill>
                  <a:srgbClr val="7030A0"/>
                </a:solidFill>
                <a:latin typeface="HP001 4 hàng" pitchFamily="34" charset="0"/>
              </a:rPr>
              <a:t>εΗ</a:t>
            </a:r>
            <a:r>
              <a:rPr lang="en-US" sz="3500" b="1">
                <a:solidFill>
                  <a:srgbClr val="7030A0"/>
                </a:solidFill>
                <a:latin typeface="HP001 4 hàng" pitchFamily="34" charset="0"/>
              </a:rPr>
              <a:t>Ğu vào Ǉổ </a:t>
            </a:r>
            <a:r>
              <a:rPr lang="el-GR" sz="3500" b="1">
                <a:solidFill>
                  <a:srgbClr val="7030A0"/>
                </a:solidFill>
                <a:latin typeface="HP001 4 hàng" pitchFamily="34" charset="0"/>
              </a:rPr>
              <a:t>Ϊ</a:t>
            </a:r>
            <a:r>
              <a:rPr lang="en-US" sz="3500" b="1" smtClean="0">
                <a:solidFill>
                  <a:srgbClr val="7030A0"/>
                </a:solidFill>
                <a:latin typeface="HP001 4 hàng" pitchFamily="34" charset="0"/>
              </a:rPr>
              <a:t>g.  </a:t>
            </a:r>
            <a:endParaRPr lang="en-US" sz="3500" b="1">
              <a:solidFill>
                <a:srgbClr val="7030A0"/>
              </a:solidFill>
              <a:latin typeface="HP001 4 hàng" pitchFamily="34" charset="0"/>
            </a:endParaRPr>
          </a:p>
        </p:txBody>
      </p:sp>
      <p:sp>
        <p:nvSpPr>
          <p:cNvPr id="9" name="Rectangle 8"/>
          <p:cNvSpPr/>
          <p:nvPr/>
        </p:nvSpPr>
        <p:spPr>
          <a:xfrm>
            <a:off x="215900" y="2205822"/>
            <a:ext cx="9067800" cy="630942"/>
          </a:xfrm>
          <a:prstGeom prst="rect">
            <a:avLst/>
          </a:prstGeom>
        </p:spPr>
        <p:txBody>
          <a:bodyPr wrap="square">
            <a:spAutoFit/>
          </a:bodyPr>
          <a:lstStyle/>
          <a:p>
            <a:pPr algn="just"/>
            <a:r>
              <a:rPr lang="vi-VN" sz="3500" b="1">
                <a:solidFill>
                  <a:srgbClr val="7030A0"/>
                </a:solidFill>
                <a:latin typeface="HP001 5 hàng" pitchFamily="34" charset="0"/>
              </a:rPr>
              <a:t>Ong bay đi k</a:t>
            </a:r>
            <a:r>
              <a:rPr lang="el-GR" sz="3500" b="1">
                <a:solidFill>
                  <a:srgbClr val="7030A0"/>
                </a:solidFill>
                <a:latin typeface="HP001 5 hàng" pitchFamily="34" charset="0"/>
              </a:rPr>
              <a:t>Η</a:t>
            </a:r>
            <a:r>
              <a:rPr lang="vi-VN" sz="3500" b="1">
                <a:solidFill>
                  <a:srgbClr val="7030A0"/>
                </a:solidFill>
                <a:latin typeface="HP001 5 hàng" pitchFamily="34" charset="0"/>
              </a:rPr>
              <a:t>Ğm </a:t>
            </a:r>
            <a:r>
              <a:rPr lang="vi-VN" sz="3500" b="1" smtClean="0">
                <a:solidFill>
                  <a:srgbClr val="7030A0"/>
                </a:solidFill>
                <a:latin typeface="HP001 5 hàng" pitchFamily="34" charset="0"/>
              </a:rPr>
              <a:t>jật. Nắng </a:t>
            </a:r>
            <a:r>
              <a:rPr lang="el-GR" sz="3500" b="1">
                <a:solidFill>
                  <a:srgbClr val="7030A0"/>
                </a:solidFill>
                <a:latin typeface="HP001 5 hàng" pitchFamily="34" charset="0"/>
              </a:rPr>
              <a:t>εΗ</a:t>
            </a:r>
            <a:r>
              <a:rPr lang="vi-VN" sz="3500" b="1">
                <a:solidFill>
                  <a:srgbClr val="7030A0"/>
                </a:solidFill>
                <a:latin typeface="HP001 5 hàng" pitchFamily="34" charset="0"/>
              </a:rPr>
              <a:t>Ğu vào </a:t>
            </a:r>
            <a:r>
              <a:rPr lang="el-GR" sz="3500" b="1">
                <a:solidFill>
                  <a:srgbClr val="7030A0"/>
                </a:solidFill>
                <a:latin typeface="HP001 5 hàng" pitchFamily="34" charset="0"/>
              </a:rPr>
              <a:t>η</a:t>
            </a:r>
            <a:r>
              <a:rPr lang="vi-VN" sz="3500" b="1" smtClean="0">
                <a:solidFill>
                  <a:srgbClr val="7030A0"/>
                </a:solidFill>
                <a:latin typeface="HP001 5 hàng" pitchFamily="34" charset="0"/>
              </a:rPr>
              <a:t>à,</a:t>
            </a:r>
            <a:endParaRPr lang="en-US" sz="3500" b="1">
              <a:solidFill>
                <a:srgbClr val="7030A0"/>
              </a:solidFill>
              <a:latin typeface="HP001 5 hàng" pitchFamily="34" charset="0"/>
            </a:endParaRPr>
          </a:p>
        </p:txBody>
      </p:sp>
      <p:sp>
        <p:nvSpPr>
          <p:cNvPr id="10" name="Rectangle 9"/>
          <p:cNvSpPr/>
          <p:nvPr/>
        </p:nvSpPr>
        <p:spPr>
          <a:xfrm>
            <a:off x="152400" y="2893308"/>
            <a:ext cx="9067800" cy="630942"/>
          </a:xfrm>
          <a:prstGeom prst="rect">
            <a:avLst/>
          </a:prstGeom>
        </p:spPr>
        <p:txBody>
          <a:bodyPr wrap="square">
            <a:spAutoFit/>
          </a:bodyPr>
          <a:lstStyle/>
          <a:p>
            <a:pPr algn="just"/>
            <a:r>
              <a:rPr lang="vi-VN" sz="3500" b="1">
                <a:solidFill>
                  <a:srgbClr val="7030A0"/>
                </a:solidFill>
                <a:latin typeface="HP001 5 hàng" pitchFamily="34" charset="0"/>
              </a:rPr>
              <a:t>gĊ </a:t>
            </a:r>
            <a:r>
              <a:rPr lang="el-GR" sz="3500" b="1">
                <a:solidFill>
                  <a:srgbClr val="7030A0"/>
                </a:solidFill>
                <a:latin typeface="HP001 5 hàng" pitchFamily="34" charset="0"/>
              </a:rPr>
              <a:t>χ≠ κ</a:t>
            </a:r>
            <a:r>
              <a:rPr lang="vi-VN" sz="3500" b="1">
                <a:solidFill>
                  <a:srgbClr val="7030A0"/>
                </a:solidFill>
                <a:latin typeface="HP001 5 hàng" pitchFamily="34" charset="0"/>
              </a:rPr>
              <a:t>ức dậy </a:t>
            </a:r>
            <a:r>
              <a:rPr lang="el-GR" sz="3500" b="1">
                <a:solidFill>
                  <a:srgbClr val="7030A0"/>
                </a:solidFill>
                <a:latin typeface="HP001 5 hàng" pitchFamily="34" charset="0"/>
              </a:rPr>
              <a:t>Α</a:t>
            </a:r>
            <a:r>
              <a:rPr lang="vi-VN" sz="3500" b="1">
                <a:solidFill>
                  <a:srgbClr val="7030A0"/>
                </a:solidFill>
                <a:latin typeface="HP001 5 hàng" pitchFamily="34" charset="0"/>
              </a:rPr>
              <a:t>Ğn </a:t>
            </a:r>
            <a:r>
              <a:rPr lang="vi-VN" sz="3500" b="1" smtClean="0">
                <a:solidFill>
                  <a:srgbClr val="7030A0"/>
                </a:solidFill>
                <a:latin typeface="HP001 5 hàng" pitchFamily="34" charset="0"/>
              </a:rPr>
              <a:t>ǇrưŊg</a:t>
            </a:r>
            <a:r>
              <a:rPr lang="en-US" sz="3500" b="1" smtClean="0">
                <a:solidFill>
                  <a:srgbClr val="7030A0"/>
                </a:solidFill>
                <a:latin typeface="HP001 5 hàng" pitchFamily="34" charset="0"/>
              </a:rPr>
              <a:t>.</a:t>
            </a:r>
            <a:endParaRPr lang="en-US" sz="3500" b="1">
              <a:solidFill>
                <a:srgbClr val="7030A0"/>
              </a:solidFill>
              <a:latin typeface="HP001 5 hàng" pitchFamily="34" charset="0"/>
            </a:endParaRPr>
          </a:p>
        </p:txBody>
      </p:sp>
    </p:spTree>
    <p:extLst>
      <p:ext uri="{BB962C8B-B14F-4D97-AF65-F5344CB8AC3E}">
        <p14:creationId xmlns:p14="http://schemas.microsoft.com/office/powerpoint/2010/main" val="979267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25977" y="356663"/>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8</a:t>
            </a:r>
            <a:endParaRPr lang="en-US" sz="2800" b="1">
              <a:solidFill>
                <a:schemeClr val="bg1"/>
              </a:solidFill>
              <a:latin typeface="Arial Rounded MT Bold" pitchFamily="34" charset="0"/>
              <a:cs typeface="Times New Roman" pitchFamily="18" charset="0"/>
            </a:endParaRPr>
          </a:p>
        </p:txBody>
      </p:sp>
      <p:sp>
        <p:nvSpPr>
          <p:cNvPr id="6" name="TextBox 5"/>
          <p:cNvSpPr txBox="1"/>
          <p:nvPr/>
        </p:nvSpPr>
        <p:spPr>
          <a:xfrm>
            <a:off x="692727" y="404395"/>
            <a:ext cx="8298873" cy="954095"/>
          </a:xfrm>
          <a:prstGeom prst="rect">
            <a:avLst/>
          </a:prstGeom>
          <a:noFill/>
        </p:spPr>
        <p:txBody>
          <a:bodyPr wrap="square" lIns="91428" tIns="45714" rIns="91428" bIns="45714" rtlCol="0">
            <a:spAutoFit/>
          </a:bodyPr>
          <a:lstStyle/>
          <a:p>
            <a:pPr algn="just"/>
            <a:r>
              <a:rPr lang="en-US" sz="2800" b="1" smtClean="0">
                <a:latin typeface="Arial" pitchFamily="34" charset="0"/>
                <a:ea typeface="Arial-Rounded" pitchFamily="34" charset="0"/>
                <a:cs typeface="Arial" pitchFamily="34" charset="0"/>
              </a:rPr>
              <a:t>Tìm trong hoặc ngoài bài đọc </a:t>
            </a:r>
            <a:r>
              <a:rPr lang="en-US" sz="2800" b="1" i="1" smtClean="0">
                <a:latin typeface="Arial" pitchFamily="34" charset="0"/>
                <a:ea typeface="Arial-Rounded" pitchFamily="34" charset="0"/>
                <a:cs typeface="Arial" pitchFamily="34" charset="0"/>
              </a:rPr>
              <a:t>Ngày mới bắt đầu </a:t>
            </a:r>
            <a:r>
              <a:rPr lang="en-US" sz="2800" b="1" smtClean="0">
                <a:latin typeface="Arial" pitchFamily="34" charset="0"/>
                <a:ea typeface="Arial-Rounded" pitchFamily="34" charset="0"/>
                <a:cs typeface="Arial" pitchFamily="34" charset="0"/>
              </a:rPr>
              <a:t>từ ngữ có tiếng chứa vần </a:t>
            </a:r>
            <a:r>
              <a:rPr lang="en-US" sz="2800" b="1" i="1" smtClean="0">
                <a:latin typeface="Arial" pitchFamily="34" charset="0"/>
                <a:ea typeface="Arial-Rounded" pitchFamily="34" charset="0"/>
                <a:cs typeface="Arial" pitchFamily="34" charset="0"/>
              </a:rPr>
              <a:t>iêu, iu, uông, uôn</a:t>
            </a:r>
            <a:endParaRPr lang="en-US" sz="2800" b="1">
              <a:latin typeface="Arial" pitchFamily="34" charset="0"/>
              <a:ea typeface="Arial-Rounded" pitchFamily="34" charset="0"/>
              <a:cs typeface="Arial" pitchFamily="34" charset="0"/>
            </a:endParaRPr>
          </a:p>
        </p:txBody>
      </p:sp>
      <p:sp>
        <p:nvSpPr>
          <p:cNvPr id="2" name="AutoShape 2" descr="Free Group Work Cliparts, Download Free Clip Art, Free Clip Art on Clipart  Librar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2" name="Picture 4" descr="Free Group Work Cliparts, Download Free Clip Art, Free Clip Art on Clipart  Libra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504950"/>
            <a:ext cx="5187484" cy="3161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99290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25977" y="330998"/>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9</a:t>
            </a:r>
            <a:endParaRPr lang="en-US" sz="2800" b="1">
              <a:solidFill>
                <a:schemeClr val="bg1"/>
              </a:solidFill>
              <a:latin typeface="Arial Rounded MT Bold" pitchFamily="34" charset="0"/>
              <a:cs typeface="Times New Roman" pitchFamily="18" charset="0"/>
            </a:endParaRPr>
          </a:p>
        </p:txBody>
      </p:sp>
      <p:sp>
        <p:nvSpPr>
          <p:cNvPr id="15" name="TextBox 14"/>
          <p:cNvSpPr txBox="1"/>
          <p:nvPr/>
        </p:nvSpPr>
        <p:spPr>
          <a:xfrm>
            <a:off x="635578" y="330998"/>
            <a:ext cx="7975022" cy="830985"/>
          </a:xfrm>
          <a:prstGeom prst="rect">
            <a:avLst/>
          </a:prstGeom>
          <a:noFill/>
        </p:spPr>
        <p:txBody>
          <a:bodyPr wrap="square" lIns="91428" tIns="45714" rIns="91428" bIns="45714" rtlCol="0">
            <a:spAutoFit/>
          </a:bodyPr>
          <a:lstStyle/>
          <a:p>
            <a:pPr algn="just"/>
            <a:r>
              <a:rPr lang="en-US" sz="2400" b="1" smtClean="0">
                <a:latin typeface="Arial" pitchFamily="34" charset="0"/>
                <a:ea typeface="Arial-Rounded" pitchFamily="34" charset="0"/>
                <a:cs typeface="Arial" pitchFamily="34" charset="0"/>
              </a:rPr>
              <a:t>Hát một bài và cùng nhau vận động theo nhịp điệu của bài hát</a:t>
            </a:r>
            <a:endParaRPr lang="en-US" sz="2400" b="1">
              <a:latin typeface="Arial" pitchFamily="34" charset="0"/>
              <a:ea typeface="Arial-Rounded" pitchFamily="34" charset="0"/>
              <a:cs typeface="Arial" pitchFamily="34" charset="0"/>
            </a:endParaRPr>
          </a:p>
        </p:txBody>
      </p:sp>
      <p:pic>
        <p:nvPicPr>
          <p:cNvPr id="16" name="Bài hát buổi sáng VTV7.mp4">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1219200" y="1161983"/>
            <a:ext cx="6570445" cy="3695767"/>
          </a:xfrm>
        </p:spPr>
      </p:pic>
    </p:spTree>
    <p:extLst>
      <p:ext uri="{BB962C8B-B14F-4D97-AF65-F5344CB8AC3E}">
        <p14:creationId xmlns:p14="http://schemas.microsoft.com/office/powerpoint/2010/main" val="2735251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9661"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6"/>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5"/>
          <p:cNvSpPr/>
          <p:nvPr/>
        </p:nvSpPr>
        <p:spPr>
          <a:xfrm>
            <a:off x="304800" y="285750"/>
            <a:ext cx="8662416" cy="4419600"/>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rtlCol="0" anchor="ctr"/>
          <a:lstStyle/>
          <a:p>
            <a:pPr algn="ctr"/>
            <a:r>
              <a:rPr lang="en-US" sz="3200" b="1">
                <a:solidFill>
                  <a:schemeClr val="tx1"/>
                </a:solidFill>
                <a:latin typeface="Arial" pitchFamily="34" charset="0"/>
                <a:cs typeface="Arial" pitchFamily="34" charset="0"/>
              </a:rPr>
              <a:t>Dặn dò:</a:t>
            </a:r>
          </a:p>
          <a:p>
            <a:pPr marL="457138" indent="-457138" algn="just">
              <a:buFontTx/>
              <a:buChar char="-"/>
            </a:pPr>
            <a:r>
              <a:rPr lang="en-US" sz="3200" smtClean="0">
                <a:solidFill>
                  <a:schemeClr val="tx1"/>
                </a:solidFill>
                <a:latin typeface="Arial" pitchFamily="34" charset="0"/>
                <a:cs typeface="Arial" pitchFamily="34" charset="0"/>
              </a:rPr>
              <a:t>Xem </a:t>
            </a:r>
            <a:r>
              <a:rPr lang="en-US" sz="3200">
                <a:solidFill>
                  <a:schemeClr val="tx1"/>
                </a:solidFill>
                <a:latin typeface="Arial" pitchFamily="34" charset="0"/>
                <a:cs typeface="Arial" pitchFamily="34" charset="0"/>
              </a:rPr>
              <a:t>lại </a:t>
            </a:r>
            <a:r>
              <a:rPr lang="en-US" sz="3200" smtClean="0">
                <a:solidFill>
                  <a:schemeClr val="tx1"/>
                </a:solidFill>
                <a:latin typeface="Arial" pitchFamily="34" charset="0"/>
                <a:cs typeface="Arial" pitchFamily="34" charset="0"/>
              </a:rPr>
              <a:t>bài</a:t>
            </a:r>
            <a:r>
              <a:rPr lang="en-US" sz="3200">
                <a:solidFill>
                  <a:schemeClr val="tx1"/>
                </a:solidFill>
                <a:latin typeface="Arial" pitchFamily="34" charset="0"/>
                <a:cs typeface="Arial" pitchFamily="34" charset="0"/>
              </a:rPr>
              <a:t> </a:t>
            </a:r>
            <a:r>
              <a:rPr lang="en-US" sz="3200" smtClean="0">
                <a:solidFill>
                  <a:schemeClr val="tx1"/>
                </a:solidFill>
                <a:latin typeface="Arial" pitchFamily="34" charset="0"/>
                <a:cs typeface="Arial" pitchFamily="34" charset="0"/>
              </a:rPr>
              <a:t>từ trang 128 đến trang 131.</a:t>
            </a:r>
            <a:endParaRPr lang="en-US" sz="3200">
              <a:solidFill>
                <a:schemeClr val="tx1"/>
              </a:solidFill>
              <a:latin typeface="Arial" pitchFamily="34" charset="0"/>
              <a:cs typeface="Arial" pitchFamily="34" charset="0"/>
            </a:endParaRPr>
          </a:p>
          <a:p>
            <a:pPr marL="457138" indent="-457138" algn="just">
              <a:buFontTx/>
              <a:buChar char="-"/>
            </a:pPr>
            <a:r>
              <a:rPr lang="en-US" sz="3200">
                <a:solidFill>
                  <a:schemeClr val="tx1"/>
                </a:solidFill>
                <a:latin typeface="Arial" pitchFamily="34" charset="0"/>
                <a:cs typeface="Arial" pitchFamily="34" charset="0"/>
              </a:rPr>
              <a:t>Chuẩn bị bài mới </a:t>
            </a:r>
            <a:r>
              <a:rPr lang="en-US" sz="3200" i="1" smtClean="0">
                <a:solidFill>
                  <a:schemeClr val="tx1"/>
                </a:solidFill>
                <a:latin typeface="Arial" pitchFamily="34" charset="0"/>
                <a:cs typeface="Arial" pitchFamily="34" charset="0"/>
              </a:rPr>
              <a:t>Hỏi mẹ</a:t>
            </a:r>
            <a:r>
              <a:rPr lang="en-US" sz="3200" smtClean="0">
                <a:solidFill>
                  <a:schemeClr val="tx1"/>
                </a:solidFill>
                <a:latin typeface="Arial" pitchFamily="34" charset="0"/>
                <a:cs typeface="Arial" pitchFamily="34" charset="0"/>
              </a:rPr>
              <a:t> </a:t>
            </a:r>
            <a:r>
              <a:rPr lang="en-US" sz="3200">
                <a:solidFill>
                  <a:schemeClr val="tx1"/>
                </a:solidFill>
                <a:latin typeface="Arial" pitchFamily="34" charset="0"/>
                <a:cs typeface="Arial" pitchFamily="34" charset="0"/>
              </a:rPr>
              <a:t>(trang </a:t>
            </a:r>
            <a:r>
              <a:rPr lang="en-US" sz="3200" smtClean="0">
                <a:solidFill>
                  <a:schemeClr val="tx1"/>
                </a:solidFill>
                <a:latin typeface="Arial" pitchFamily="34" charset="0"/>
                <a:cs typeface="Arial" pitchFamily="34" charset="0"/>
              </a:rPr>
              <a:t>132).</a:t>
            </a:r>
            <a:endParaRPr lang="en-US" sz="320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187234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574" y="358379"/>
            <a:ext cx="8915400" cy="4346971"/>
          </a:xfrm>
        </p:spPr>
        <p:txBody>
          <a:bodyPr>
            <a:noAutofit/>
          </a:bodyPr>
          <a:lstStyle/>
          <a:p>
            <a:pPr algn="l"/>
            <a:r>
              <a:rPr lang="en-US" sz="2000" smtClean="0">
                <a:latin typeface="Arial" pitchFamily="34" charset="0"/>
                <a:cs typeface="Arial" pitchFamily="34" charset="0"/>
              </a:rPr>
              <a:t>Mời thầy cô tham gia nhóm chia sẻ tài liệu: </a:t>
            </a:r>
            <a:r>
              <a:rPr lang="en-US" sz="1800">
                <a:latin typeface="Arial" pitchFamily="34" charset="0"/>
                <a:cs typeface="Arial" pitchFamily="34" charset="0"/>
                <a:hlinkClick r:id="rId2"/>
              </a:rPr>
              <a:t>https://</a:t>
            </a:r>
            <a:r>
              <a:rPr lang="en-US" sz="1800" smtClean="0">
                <a:latin typeface="Arial" pitchFamily="34" charset="0"/>
                <a:cs typeface="Arial" pitchFamily="34" charset="0"/>
                <a:hlinkClick r:id="rId2"/>
              </a:rPr>
              <a:t>www.facebook.com/groups/443096903751589</a:t>
            </a:r>
            <a:r>
              <a:rPr lang="en-US" sz="1800" smtClean="0">
                <a:latin typeface="Arial" pitchFamily="34" charset="0"/>
                <a:cs typeface="Arial" pitchFamily="34" charset="0"/>
              </a:rPr>
              <a:t/>
            </a:r>
            <a:br>
              <a:rPr lang="en-US" sz="1800" smtClean="0">
                <a:latin typeface="Arial" pitchFamily="34" charset="0"/>
                <a:cs typeface="Arial" pitchFamily="34" charset="0"/>
              </a:rPr>
            </a:br>
            <a:r>
              <a:rPr lang="en-US" sz="1800" smtClean="0">
                <a:latin typeface="Arial" pitchFamily="34" charset="0"/>
                <a:cs typeface="Arial" pitchFamily="34" charset="0"/>
              </a:rPr>
              <a:t>Zalo: 0916604268 </a:t>
            </a:r>
            <a:br>
              <a:rPr lang="en-US" sz="1800" smtClean="0">
                <a:latin typeface="Arial" pitchFamily="34" charset="0"/>
                <a:cs typeface="Arial" pitchFamily="34" charset="0"/>
              </a:rPr>
            </a:br>
            <a:r>
              <a:rPr lang="en-US" sz="1800" smtClean="0">
                <a:latin typeface="Arial" pitchFamily="34" charset="0"/>
                <a:cs typeface="Arial" pitchFamily="34" charset="0"/>
              </a:rPr>
              <a:t>Nếu phát hiện lỗi sai nào, phiền thầy cô chụp ảnh và báo lại giúp mình nhé!</a:t>
            </a:r>
            <a:br>
              <a:rPr lang="en-US" sz="1800" smtClean="0">
                <a:latin typeface="Arial" pitchFamily="34" charset="0"/>
                <a:cs typeface="Arial" pitchFamily="34" charset="0"/>
              </a:rPr>
            </a:br>
            <a:r>
              <a:rPr lang="en-US" sz="1800" smtClean="0">
                <a:latin typeface="Arial" pitchFamily="34" charset="0"/>
                <a:cs typeface="Arial" pitchFamily="34" charset="0"/>
              </a:rPr>
              <a:t>Trân trọng!</a:t>
            </a:r>
            <a:endParaRPr lang="en-US" sz="2000">
              <a:latin typeface="Arial" pitchFamily="34" charset="0"/>
              <a:cs typeface="Arial" pitchFamily="34" charset="0"/>
            </a:endParaRPr>
          </a:p>
        </p:txBody>
      </p:sp>
    </p:spTree>
    <p:extLst>
      <p:ext uri="{BB962C8B-B14F-4D97-AF65-F5344CB8AC3E}">
        <p14:creationId xmlns:p14="http://schemas.microsoft.com/office/powerpoint/2010/main" val="295183472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1045</TotalTime>
  <Words>169</Words>
  <Application>Microsoft Office PowerPoint</Application>
  <PresentationFormat>On-screen Show (16:9)</PresentationFormat>
  <Paragraphs>25</Paragraphs>
  <Slides>8</Slides>
  <Notes>3</Notes>
  <HiddenSlides>0</HiddenSlides>
  <MMClips>1</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Mời thầy cô tham gia nhóm chia sẻ tài liệu: https://www.facebook.com/groups/443096903751589 Zalo: 0916604268  Nếu phát hiện lỗi sai nào, phiền thầy cô chụp ảnh và báo lại giúp mình nhé! Trân trọng!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A</cp:lastModifiedBy>
  <cp:revision>188</cp:revision>
  <dcterms:created xsi:type="dcterms:W3CDTF">2020-12-08T15:48:47Z</dcterms:created>
  <dcterms:modified xsi:type="dcterms:W3CDTF">2024-04-15T09:40:33Z</dcterms:modified>
</cp:coreProperties>
</file>