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8" r:id="rId2"/>
    <p:sldId id="283" r:id="rId3"/>
    <p:sldId id="279" r:id="rId4"/>
    <p:sldId id="257" r:id="rId5"/>
    <p:sldId id="258" r:id="rId6"/>
    <p:sldId id="268" r:id="rId7"/>
    <p:sldId id="282" r:id="rId8"/>
    <p:sldId id="277" r:id="rId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buổi sáng VTV7.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33350"/>
            <a:ext cx="8842664" cy="4973853"/>
          </a:xfrm>
          <a:prstGeom prst="rect">
            <a:avLst/>
          </a:prstGeom>
        </p:spPr>
      </p:pic>
    </p:spTree>
    <p:extLst>
      <p:ext uri="{BB962C8B-B14F-4D97-AF65-F5344CB8AC3E}">
        <p14:creationId xmlns:p14="http://schemas.microsoft.com/office/powerpoint/2010/main" val="1514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303751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33002"/>
            <a:ext cx="8686800" cy="1569527"/>
          </a:xfrm>
          <a:prstGeom prst="rect">
            <a:avLst/>
          </a:prstGeom>
          <a:noFill/>
        </p:spPr>
        <p:txBody>
          <a:bodyPr wrap="square" lIns="91305" tIns="45654" rIns="91305" bIns="45654" rtlCol="0">
            <a:spAutoFit/>
          </a:bodyPr>
          <a:lstStyle/>
          <a:p>
            <a:pPr marL="514350" indent="-514350" algn="just">
              <a:buAutoNum type="alphaLcPeriod"/>
            </a:pPr>
            <a:r>
              <a:rPr lang="en-US" sz="3200" b="1" smtClean="0">
                <a:latin typeface="Arial" pitchFamily="34" charset="0"/>
                <a:ea typeface="Arial-Rounded" pitchFamily="34" charset="0"/>
                <a:cs typeface="Arial" pitchFamily="34" charset="0"/>
              </a:rPr>
              <a:t>Những (…………) buổi sáng mở đầu một ngày mới. </a:t>
            </a:r>
          </a:p>
          <a:p>
            <a:pPr marL="514350" indent="-514350" algn="just">
              <a:buAutoNum type="alphaLcPeriod"/>
            </a:pPr>
            <a:endParaRPr lang="en-US" sz="3200" b="1">
              <a:latin typeface="Arial" pitchFamily="34" charset="0"/>
              <a:ea typeface="Arial-Rounded" pitchFamily="34" charset="0"/>
              <a:cs typeface="Arial" pitchFamily="34" charset="0"/>
            </a:endParaRPr>
          </a:p>
        </p:txBody>
      </p:sp>
      <p:sp>
        <p:nvSpPr>
          <p:cNvPr id="21" name="TextBox 20"/>
          <p:cNvSpPr txBox="1"/>
          <p:nvPr/>
        </p:nvSpPr>
        <p:spPr>
          <a:xfrm>
            <a:off x="293370" y="3856865"/>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Mấy chú chim chích choè đang (…..) vang trên cành cây.</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377450" y="1168847"/>
            <a:ext cx="1837825"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mặt trời</a:t>
            </a:r>
            <a:endParaRPr lang="en-US" sz="3200" b="1">
              <a:latin typeface="Arial" pitchFamily="34" charset="0"/>
              <a:ea typeface="Arial-Rounded" pitchFamily="34" charset="0"/>
              <a:cs typeface="Arial" pitchFamily="34" charset="0"/>
            </a:endParaRPr>
          </a:p>
        </p:txBody>
      </p:sp>
      <p:sp>
        <p:nvSpPr>
          <p:cNvPr id="23" name="TextBox 22"/>
          <p:cNvSpPr txBox="1"/>
          <p:nvPr/>
        </p:nvSpPr>
        <p:spPr>
          <a:xfrm>
            <a:off x="1395173" y="1972827"/>
            <a:ext cx="197622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tia nắng</a:t>
            </a:r>
            <a:endParaRPr lang="en-US" sz="3200" b="1">
              <a:latin typeface="Arial" pitchFamily="34" charset="0"/>
              <a:ea typeface="Arial-Rounded" pitchFamily="34" charset="0"/>
              <a:cs typeface="Arial" pitchFamily="34" charset="0"/>
            </a:endParaRPr>
          </a:p>
        </p:txBody>
      </p:sp>
      <p:sp>
        <p:nvSpPr>
          <p:cNvPr id="24" name="TextBox 23"/>
          <p:cNvSpPr txBox="1"/>
          <p:nvPr/>
        </p:nvSpPr>
        <p:spPr>
          <a:xfrm>
            <a:off x="4267200" y="1940842"/>
            <a:ext cx="2057400" cy="584763"/>
          </a:xfrm>
          <a:prstGeom prst="rect">
            <a:avLst/>
          </a:prstGeom>
          <a:solidFill>
            <a:srgbClr val="FFC000"/>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lục tục</a:t>
            </a:r>
          </a:p>
        </p:txBody>
      </p:sp>
      <p:sp>
        <p:nvSpPr>
          <p:cNvPr id="25" name="TextBox 24"/>
          <p:cNvSpPr txBox="1"/>
          <p:nvPr/>
        </p:nvSpPr>
        <p:spPr>
          <a:xfrm>
            <a:off x="3653523" y="1204123"/>
            <a:ext cx="97820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hót</a:t>
            </a:r>
            <a:endParaRPr lang="en-US" sz="3200" b="1">
              <a:latin typeface="Arial" pitchFamily="34" charset="0"/>
              <a:ea typeface="Arial-Rounded" pitchFamily="34" charset="0"/>
              <a:cs typeface="Arial" pitchFamily="34" charset="0"/>
            </a:endParaRPr>
          </a:p>
        </p:txBody>
      </p:sp>
      <p:sp>
        <p:nvSpPr>
          <p:cNvPr id="26" name="TextBox 25"/>
          <p:cNvSpPr txBox="1"/>
          <p:nvPr/>
        </p:nvSpPr>
        <p:spPr>
          <a:xfrm>
            <a:off x="6096000" y="1204124"/>
            <a:ext cx="2057400"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gáy</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17284E-7 L 0.47205 0.52006 " pathEditMode="relative" rAng="0" ptsTypes="AA">
                                      <p:cBhvr>
                                        <p:cTn id="6" dur="2000" fill="hold"/>
                                        <p:tgtEl>
                                          <p:spTgt spid="25"/>
                                        </p:tgtEl>
                                        <p:attrNameLst>
                                          <p:attrName>ppt_x</p:attrName>
                                          <p:attrName>ppt_y</p:attrName>
                                        </p:attrNameLst>
                                      </p:cBhvr>
                                      <p:rCtr x="23594" y="25988"/>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2.77778E-7 -2.84214E-7 L 0.11441 0.16342 " pathEditMode="relative" rAng="0" ptsTypes="AA">
                                      <p:cBhvr>
                                        <p:cTn id="20" dur="2000" fill="hold"/>
                                        <p:tgtEl>
                                          <p:spTgt spid="23"/>
                                        </p:tgtEl>
                                        <p:attrNameLst>
                                          <p:attrName>ppt_x</p:attrName>
                                          <p:attrName>ppt_y</p:attrName>
                                        </p:attrNameLst>
                                      </p:cBhvr>
                                      <p:rCtr x="5712" y="8156"/>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914400" y="1234244"/>
            <a:ext cx="7924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buổi sáng		bố		mẹ 		em</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23183" r="27672" b="18750"/>
          <a:stretch/>
        </p:blipFill>
        <p:spPr bwMode="auto">
          <a:xfrm>
            <a:off x="2489200" y="1809750"/>
            <a:ext cx="4267200" cy="3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3099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635578" y="330998"/>
            <a:ext cx="7975022" cy="830985"/>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Hát một bài và cùng nhau vận động theo nhịp điệu của bài hát</a:t>
            </a:r>
            <a:endParaRPr lang="en-US" sz="2400" b="1">
              <a:latin typeface="Arial" pitchFamily="34" charset="0"/>
              <a:ea typeface="Arial-Rounded" pitchFamily="34" charset="0"/>
              <a:cs typeface="Arial" pitchFamily="34" charset="0"/>
            </a:endParaRPr>
          </a:p>
        </p:txBody>
      </p:sp>
      <p:pic>
        <p:nvPicPr>
          <p:cNvPr id="16" name="Bài hát buổi sáng VTV7.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19200" y="1161983"/>
            <a:ext cx="6570445" cy="3695767"/>
          </a:xfr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128 đến trang 131.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Hỏi mẹ</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132).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mình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179</Words>
  <Application>Microsoft Office PowerPoint</Application>
  <PresentationFormat>On-screen Show (16:9)</PresentationFormat>
  <Paragraphs>28</Paragraphs>
  <Slides>8</Slides>
  <Notes>3</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mình nhé! Trân trọng!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188</cp:revision>
  <dcterms:created xsi:type="dcterms:W3CDTF">2020-12-08T15:48:47Z</dcterms:created>
  <dcterms:modified xsi:type="dcterms:W3CDTF">2024-04-15T09:40:06Z</dcterms:modified>
</cp:coreProperties>
</file>