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58" r:id="rId4"/>
    <p:sldId id="275" r:id="rId5"/>
    <p:sldId id="276" r:id="rId6"/>
    <p:sldId id="277" r:id="rId7"/>
    <p:sldId id="264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động điều chỉnh từ khó theo vùng miền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hỏi và cho hs giải thích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đua, đọc cá nhân….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3487579" y="2952750"/>
            <a:ext cx="1959293" cy="1893746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54231" y="2152115"/>
            <a:ext cx="7219136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605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289089"/>
            <a:ext cx="635056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GIẤC MƠ BUỔI  SÁNG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6389" r="31618" b="29983"/>
          <a:stretch/>
        </p:blipFill>
        <p:spPr bwMode="auto">
          <a:xfrm>
            <a:off x="1664054" y="692429"/>
            <a:ext cx="5540103" cy="35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9550" y="14151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230813"/>
            <a:ext cx="8039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hình ảnh bạn nhỏ và cảnh vật trong tranh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63092"/>
            <a:ext cx="7391400" cy="461616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Bạn nhỏ đang làm gì?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439676"/>
            <a:ext cx="8420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hay ngủ mơ không? Em thường mơ thấy gì?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80" y="892175"/>
            <a:ext cx="42672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032" y="892175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32" y="2787650"/>
            <a:ext cx="4518891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5032" y="2787917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97245" y="750866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95686" y="78895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04030" y="2237922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99850" y="2238241"/>
            <a:ext cx="1471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43438" y="2237922"/>
            <a:ext cx="83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89890" y="4124778"/>
            <a:ext cx="83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53777" y="4565650"/>
            <a:ext cx="445827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(Nguyễn Lãm Thắng)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1433" y="4095750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32" y="285750"/>
            <a:ext cx="9737722" cy="4803072"/>
            <a:chOff x="274332" y="285750"/>
            <a:chExt cx="9737722" cy="4803072"/>
          </a:xfrm>
        </p:grpSpPr>
        <p:sp>
          <p:nvSpPr>
            <p:cNvPr id="35" name="TextBox 34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8600" y="2242104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3820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839200" y="4158096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4 thảo nguyên đẹp quyến rũ nhất Trung Quốc | Nơi chia sẻ kinh nghiệm du 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59804"/>
            <a:ext cx="5943600" cy="36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33350"/>
            <a:ext cx="40571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nguyên: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8963" y="440665"/>
            <a:ext cx="5638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v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ùng đất cao, bằng phẳng, rộng lớn, có nhiều cỏ mọc.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333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 mai: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18866"/>
            <a:ext cx="5791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buổi sáng khi mặt trời đang lên.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Kho ảnh miễn phí về nắng ba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878"/>
            <a:ext cx="5181111" cy="34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S523 - Thầy là ánh nắng ban mai - Viết văn học tr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11" y="2381483"/>
            <a:ext cx="3825966" cy="25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2296768" y="4398988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220" y="198666"/>
            <a:ext cx="9737722" cy="4803072"/>
            <a:chOff x="274332" y="285750"/>
            <a:chExt cx="9737722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Trong giấc mơ buổi sáng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Ngày mới bắt đầu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128.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428</Words>
  <Application>Microsoft Office PowerPoint</Application>
  <PresentationFormat>On-screen Show (16:9)</PresentationFormat>
  <Paragraphs>80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137</cp:revision>
  <dcterms:created xsi:type="dcterms:W3CDTF">2020-12-08T15:48:47Z</dcterms:created>
  <dcterms:modified xsi:type="dcterms:W3CDTF">2024-04-15T09:48:30Z</dcterms:modified>
</cp:coreProperties>
</file>