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79" r:id="rId4"/>
    <p:sldId id="267" r:id="rId5"/>
    <p:sldId id="278" r:id="rId6"/>
    <p:sldId id="269" r:id="rId7"/>
    <p:sldId id="270" r:id="rId8"/>
    <p:sldId id="280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369</Words>
  <Application>Microsoft Office PowerPoint</Application>
  <PresentationFormat>On-screen Show (16:9)</PresentationFormat>
  <Paragraphs>79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111</cp:revision>
  <dcterms:created xsi:type="dcterms:W3CDTF">2020-12-08T15:48:47Z</dcterms:created>
  <dcterms:modified xsi:type="dcterms:W3CDTF">2024-04-15T09:41:52Z</dcterms:modified>
</cp:coreProperties>
</file>