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88" r:id="rId2"/>
    <p:sldId id="470" r:id="rId3"/>
    <p:sldId id="487" r:id="rId4"/>
    <p:sldId id="480" r:id="rId5"/>
    <p:sldId id="481" r:id="rId6"/>
    <p:sldId id="486" r:id="rId7"/>
    <p:sldId id="483" r:id="rId8"/>
  </p:sldIdLst>
  <p:sldSz cx="12190413" cy="6859588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88"/>
            <p14:sldId id="470"/>
            <p14:sldId id="487"/>
            <p14:sldId id="480"/>
            <p14:sldId id="481"/>
            <p14:sldId id="486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31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402" y="7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786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1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225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83" y="4176041"/>
            <a:ext cx="2493548" cy="2163078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858982" y="1769546"/>
            <a:ext cx="10266218" cy="2188701"/>
            <a:chOff x="2231906" y="1692717"/>
            <a:chExt cx="6274160" cy="2188701"/>
          </a:xfrm>
        </p:grpSpPr>
        <p:sp>
          <p:nvSpPr>
            <p:cNvPr id="21" name="18">
              <a:extLst>
                <a:ext uri="{FF2B5EF4-FFF2-40B4-BE49-F238E27FC236}">
                  <a16:creationId xmlns:a16="http://schemas.microsoft.com/office/drawing/2014/main" xmlns="" id="{D2FA2529-9F26-461A-A62A-9DA8F1E8377D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231906" y="1788537"/>
              <a:ext cx="6274160" cy="20928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600" b="1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Ôn</a:t>
              </a:r>
              <a:r>
                <a:rPr lang="en-US" altLang="zh-CN" sz="9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tập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Chủ điểm 4: ĐIỀU EM CẦN BIẾT</a:t>
              </a:r>
              <a:endParaRPr lang="en-US" altLang="zh-C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0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64774E-6 -0.01227 C -4.64774E-6 -0.05323 0.02774 -0.17218 0.0517 -0.17982 C 0.0758 -0.18746 0.11799 -0.09928 0.14403 -0.05786 C 0.16982 -0.01689 0.17399 0.06758 0.20758 0.06758 C 0.23975 0.06758 0.41139 -0.03309 0.41139 -0.07429 " pathEditMode="relative" rAng="0" ptsTypes="AAAAA">
                                          <p:cBhvr>
                                            <p:cTn id="21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563" y="-442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924" y="1116232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4595033" y="2762350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3395014" y="2470864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51136" y="2214967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Ôn tập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3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024" y="864176"/>
            <a:ext cx="9043438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cảm ơn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mẹ mua cho một quyển truyện tranh rất hay.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chị hàng xóm chở đi học khi bố mẹ bận.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bà ngoại cho một món quà.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được bạn nhặt giúp quyển vở bị rơi xuống đất.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7430" y="2566530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024" y="200252"/>
            <a:ext cx="1125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với bạn về một tình huống em đã nói lời cảm ơn hoặc xin lỗi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0861" y="3582361"/>
            <a:ext cx="890660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em đã nói lời xin lỗi: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làm rơi quyển sách của bạn cùng bàn xuống đất.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đi chơi mà quên chưa xin phép mẹ.</a:t>
            </a:r>
          </a:p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đã va phải bạn cùng lớp khi chạy vội ra sân chơi.</a:t>
            </a: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363223" y="5543550"/>
            <a:ext cx="1827189" cy="14036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9534" y="948749"/>
            <a:ext cx="1876590" cy="153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13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1078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Viết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một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câu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về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điều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em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hoặc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không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nên</a:t>
            </a:r>
            <a:r>
              <a:rPr lang="en-US" sz="3200" b="1" i="1" dirty="0">
                <a:solidFill>
                  <a:srgbClr val="0070C0"/>
                </a:solidFill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</a:rPr>
              <a:t>làm</a:t>
            </a:r>
            <a:r>
              <a:rPr lang="en-US" sz="3200" b="1" i="1" dirty="0">
                <a:solidFill>
                  <a:srgbClr val="0070C0"/>
                </a:solidFill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06" y="878778"/>
            <a:ext cx="10238700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đeo khẩu trang và thực hiện </a:t>
            </a:r>
            <a:r>
              <a:rPr lang="vi-VN" sz="2800" i="1">
                <a:latin typeface="+mj-lt"/>
              </a:rPr>
              <a:t>tốt 5K </a:t>
            </a:r>
            <a:r>
              <a:rPr lang="vi-VN" sz="2800" i="1" dirty="0">
                <a:latin typeface="+mj-lt"/>
              </a:rPr>
              <a:t>khi đi ra chỗ đông người.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chào hỏi người khác khi gặp nhau.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+mj-lt"/>
              </a:rPr>
              <a:t>Em nên tuân thủ theo hiệu lệnh của đèn giao thông khi đi đường.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5199" y="3131441"/>
            <a:ext cx="8448147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i="1" dirty="0">
                <a:solidFill>
                  <a:srgbClr val="FF0000"/>
                </a:solidFill>
                <a:latin typeface="+mj-lt"/>
              </a:rPr>
              <a:t>Điều em không nên làm: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mở cửa cho người lạ khi ở nhà một mình.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nói dối người lớn.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không nên tự ý lấy các đồ vật ở trên cao.</a:t>
            </a:r>
            <a:endParaRPr lang="vi-VN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558837" y="4925610"/>
            <a:ext cx="2631576" cy="202160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0859" y="5009559"/>
            <a:ext cx="2673041" cy="21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9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024" y="200252"/>
            <a:ext cx="2669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06648" y="213424"/>
            <a:ext cx="450376" cy="54495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36" y="878778"/>
            <a:ext cx="1152809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Tìm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một cuốn sách viết về những điều em cần biết trong cuộc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sống hằng ngày.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Nói với bạn về điều em học được từ những nội dung đã đọc.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38" y="2448438"/>
            <a:ext cx="476250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991" y="1349925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84665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6000" b="1" noProof="1">
                <a:solidFill>
                  <a:srgbClr val="6DC1B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Hẹn gặp lại các con</a:t>
            </a:r>
            <a:endParaRPr lang="zh-CN" altLang="en-US" sz="6000" b="1" noProof="1">
              <a:solidFill>
                <a:srgbClr val="6DC1B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97603" y="237853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60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5697</TotalTime>
  <Words>289</Words>
  <Application>Microsoft Office PowerPoint</Application>
  <PresentationFormat>Custom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AutoBVT</cp:lastModifiedBy>
  <cp:revision>3273</cp:revision>
  <dcterms:created xsi:type="dcterms:W3CDTF">2015-12-01T09:06:39Z</dcterms:created>
  <dcterms:modified xsi:type="dcterms:W3CDTF">2024-03-15T02:58:39Z</dcterms:modified>
</cp:coreProperties>
</file>