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88" r:id="rId2"/>
    <p:sldId id="470" r:id="rId3"/>
    <p:sldId id="471" r:id="rId4"/>
    <p:sldId id="474" r:id="rId5"/>
    <p:sldId id="475" r:id="rId6"/>
    <p:sldId id="352" r:id="rId7"/>
    <p:sldId id="472" r:id="rId8"/>
    <p:sldId id="483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88"/>
            <p14:sldId id="470"/>
            <p14:sldId id="471"/>
            <p14:sldId id="474"/>
            <p14:sldId id="475"/>
            <p14:sldId id="352"/>
            <p14:sldId id="472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402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858982" y="1769546"/>
            <a:ext cx="10266218" cy="2188701"/>
            <a:chOff x="2231906" y="1692717"/>
            <a:chExt cx="6274160" cy="2188701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xmlns="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31906" y="1788537"/>
              <a:ext cx="6274160" cy="20928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tập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Chủ điểm 4: ĐIỀU EM CẦN BIẾT</a:t>
              </a:r>
              <a:endPara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</a:t>
            </a:r>
            <a:r>
              <a:rPr lang="vi-VN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r>
              <a:rPr lang="vi-VN" sz="3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uyt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iêu, iêm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iêu, iêm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uyt, oanh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564" y="4892624"/>
            <a:ext cx="5408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diều, máy chiếu, bún riêu, ....</a:t>
            </a:r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-điềm tĩnh, dừa xiêm, điểm mười, ...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9805" y="4851007"/>
            <a:ext cx="583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quả quýt, huýt sáo, ...</a:t>
            </a:r>
            <a:endParaRPr lang="vi-VN" sz="3200" b="1" dirty="0"/>
          </a:p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khoanh giò, mới toanh, chim oanh, ....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00" y="744495"/>
            <a:ext cx="6628818" cy="31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1" y="666831"/>
            <a:ext cx="9317806" cy="6192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khuyên phù hợp với mỗi bài mà em đã học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26939" y="4476495"/>
            <a:ext cx="1883548" cy="1446963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727" y="-122230"/>
            <a:ext cx="1934471" cy="15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việc làm ở B phù hợp với tình huống ở A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67898"/>
            <a:ext cx="8825874" cy="619169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1884" y="5666509"/>
            <a:ext cx="2055415" cy="1578993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040" y="1947303"/>
            <a:ext cx="1808812" cy="14756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105" y="5576936"/>
            <a:ext cx="1808812" cy="14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Thư giãn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</TotalTime>
  <Words>127</Words>
  <Application>Microsoft Office PowerPoint</Application>
  <PresentationFormat>Custom</PresentationFormat>
  <Paragraphs>25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AutoBVT</cp:lastModifiedBy>
  <cp:revision>3275</cp:revision>
  <dcterms:created xsi:type="dcterms:W3CDTF">2015-12-01T09:06:39Z</dcterms:created>
  <dcterms:modified xsi:type="dcterms:W3CDTF">2024-03-15T03:12:56Z</dcterms:modified>
</cp:coreProperties>
</file>