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D5"/>
    <a:srgbClr val="FFCC99"/>
    <a:srgbClr val="FFCCCC"/>
    <a:srgbClr val="99CCFF"/>
    <a:srgbClr val="0000FF"/>
    <a:srgbClr val="FF6600"/>
    <a:srgbClr val="0066FF"/>
    <a:srgbClr val="FFFF99"/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2" autoAdjust="0"/>
    <p:restoredTop sz="97015" autoAdjust="0"/>
  </p:normalViewPr>
  <p:slideViewPr>
    <p:cSldViewPr>
      <p:cViewPr>
        <p:scale>
          <a:sx n="70" d="100"/>
          <a:sy n="70" d="100"/>
        </p:scale>
        <p:origin x="-59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3</a:t>
            </a:r>
            <a:endParaRPr lang="vi-VN" sz="13800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470392"/>
            <a:ext cx="8809703" cy="2949207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CỘNG 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362200"/>
            <a:ext cx="8077200" cy="434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83068"/>
            <a:ext cx="2416722" cy="202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343399" y="2542278"/>
            <a:ext cx="2896915" cy="1011443"/>
          </a:xfrm>
          <a:prstGeom prst="wedgeRoundRectCallout">
            <a:avLst>
              <a:gd name="adj1" fmla="val -71885"/>
              <a:gd name="adj2" fmla="val 36002"/>
              <a:gd name="adj3" fmla="val 16667"/>
            </a:avLst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hêm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7800" y="4600546"/>
            <a:ext cx="6400800" cy="2015714"/>
            <a:chOff x="1143000" y="4600546"/>
            <a:chExt cx="7238999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1143000" y="4600546"/>
              <a:ext cx="7238999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52600" y="4752946"/>
              <a:ext cx="6019801" cy="1114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59" y="5310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5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7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46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Bracket 7"/>
          <p:cNvSpPr/>
          <p:nvPr/>
        </p:nvSpPr>
        <p:spPr>
          <a:xfrm rot="16200000">
            <a:off x="3621092" y="4179342"/>
            <a:ext cx="280970" cy="2045598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362324" y="4597878"/>
            <a:ext cx="8359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4" y="5308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Bracket 25"/>
          <p:cNvSpPr/>
          <p:nvPr/>
        </p:nvSpPr>
        <p:spPr>
          <a:xfrm rot="16200000">
            <a:off x="5068375" y="4785786"/>
            <a:ext cx="280970" cy="831303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440629" y="4835929"/>
            <a:ext cx="421006" cy="453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26" y="5287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Bracket 28"/>
          <p:cNvSpPr/>
          <p:nvPr/>
        </p:nvSpPr>
        <p:spPr>
          <a:xfrm rot="16200000">
            <a:off x="5772879" y="4891321"/>
            <a:ext cx="280970" cy="577701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27139" y="4825102"/>
            <a:ext cx="417962" cy="46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8622" y="6019800"/>
            <a:ext cx="2328859" cy="484878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200602" y="5946254"/>
            <a:ext cx="1108985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5, 6, 7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91177" y="5946254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5" grpId="0"/>
      <p:bldP spid="26" grpId="0" animBg="1"/>
      <p:bldP spid="27" grpId="0"/>
      <p:bldP spid="29" grpId="0" animBg="1"/>
      <p:bldP spid="31" grpId="0"/>
      <p:bldP spid="9" grpId="0" animBg="1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46" y="3287270"/>
            <a:ext cx="4205554" cy="221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638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3715" y="29718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2982036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5693392"/>
            <a:ext cx="1923063" cy="553998"/>
            <a:chOff x="433712" y="5693392"/>
            <a:chExt cx="1923063" cy="553998"/>
          </a:xfrm>
        </p:grpSpPr>
        <p:sp>
          <p:nvSpPr>
            <p:cNvPr id="23" name="TextBox 22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+ 1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5000" y="5700365"/>
            <a:ext cx="1923063" cy="553998"/>
            <a:chOff x="433712" y="5693392"/>
            <a:chExt cx="1923063" cy="553998"/>
          </a:xfrm>
        </p:grpSpPr>
        <p:sp>
          <p:nvSpPr>
            <p:cNvPr id="26" name="TextBox 25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0823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567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43237"/>
            <a:ext cx="6000569" cy="16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403715" y="228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3563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3683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0752"/>
            <a:ext cx="4495800" cy="236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38200" y="13716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115439" y="3429000"/>
            <a:ext cx="2833025" cy="560673"/>
            <a:chOff x="2881975" y="4343400"/>
            <a:chExt cx="2833025" cy="560673"/>
          </a:xfrm>
        </p:grpSpPr>
        <p:sp>
          <p:nvSpPr>
            <p:cNvPr id="45" name="TextBox 44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41609" y="4550658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3118848" y="6068727"/>
            <a:ext cx="2833025" cy="560673"/>
            <a:chOff x="2881975" y="4343400"/>
            <a:chExt cx="2833025" cy="560673"/>
          </a:xfrm>
        </p:grpSpPr>
        <p:sp>
          <p:nvSpPr>
            <p:cNvPr id="56" name="TextBox 55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306122" y="34391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06230" y="34528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19698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19806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03715" y="5334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6611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6731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0" y="1676400"/>
            <a:ext cx="8229600" cy="48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70252" y="195163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3600" y="195163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 rot="2502326">
            <a:off x="7752872" y="262966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05228" y="3843660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84126" y="3843660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47030" y="3817502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850519" y="4072369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936544" y="5679744"/>
            <a:ext cx="492456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00600" y="5679744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48652" y="5679744"/>
            <a:ext cx="593872" cy="4924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81269" y="1828800"/>
            <a:ext cx="904731" cy="699448"/>
          </a:xfrm>
          <a:prstGeom prst="ellipse">
            <a:avLst/>
          </a:prstGeom>
          <a:solidFill>
            <a:srgbClr val="FFD5D5"/>
          </a:solidFill>
          <a:ln>
            <a:solidFill>
              <a:srgbClr val="FFD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87" y="1851584"/>
            <a:ext cx="1018671" cy="6652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501">
            <a:off x="5943600" y="1286379"/>
            <a:ext cx="1018671" cy="6652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7451" flipH="1">
            <a:off x="8023443" y="2890909"/>
            <a:ext cx="1018671" cy="6652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88542" l="1361" r="965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76" y="4800600"/>
            <a:ext cx="1018671" cy="66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5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4662E-6 L 0.21372 -0.078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39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2461E-6 L 0.21927 0.186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92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3469E-6 L -0.07483 0.2076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0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4662E-6 L 0.21372 -0.0781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390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2" b="88542" l="1361" r="965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490734"/>
            <a:ext cx="1018671" cy="66525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33470"/>
            <a:ext cx="1400371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1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4662E-6 L 0.21372 -0.078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39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8 0.02938 L 0.20834 0.033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4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100</Words>
  <Application>Microsoft Office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Thêm vào thì bằng mấy?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</cp:lastModifiedBy>
  <cp:revision>61</cp:revision>
  <dcterms:created xsi:type="dcterms:W3CDTF">2006-08-16T00:00:00Z</dcterms:created>
  <dcterms:modified xsi:type="dcterms:W3CDTF">2022-11-01T05:40:56Z</dcterms:modified>
</cp:coreProperties>
</file>