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1" r:id="rId5"/>
    <p:sldId id="442" r:id="rId6"/>
    <p:sldId id="443" r:id="rId7"/>
    <p:sldId id="439" r:id="rId8"/>
    <p:sldId id="444" r:id="rId9"/>
    <p:sldId id="44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8" d="100"/>
          <a:sy n="38" d="100"/>
        </p:scale>
        <p:origin x="835" y="6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1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TRUYỀN THỐNG TRƯỜNG EM (T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òng truyền thống nhà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1"/>
            <a:ext cx="16276638" cy="91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NGOẠI KHÓA: GIÁO DỤC TRUYỀN THỐNG TRONG NHÀ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NGOẠI KHÓA: GIÁO DỤC TRUYỀN THỐNG TRONG NHÀ TRƯỜ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ẫu thiết kế phòng truyền thống đẹp của trường Trung Học Cơ Sở NT14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-1" y="-15240"/>
            <a:ext cx="16276639" cy="91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m quan phòng truyền th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4" y="0"/>
            <a:ext cx="16322041" cy="90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0796" cy="994830"/>
            <a:chOff x="5063633" y="164812"/>
            <a:chExt cx="5850384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0384" cy="994830"/>
              <a:chOff x="5063633" y="164812"/>
              <a:chExt cx="5850384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85038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TRUYỀN THỐNG TRƯỜNG EM (T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20" y="1782783"/>
            <a:ext cx="480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thông tin.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Hoàn thiện phiếu thu thập.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7BD7D39-491E-AB09-F7CC-EFF2BB030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3255217"/>
            <a:ext cx="13258799" cy="57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Chia sẻ thông tin.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36582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9CCF2-AE40-FED8-8645-227F55417B9F}"/>
              </a:ext>
            </a:extLst>
          </p:cNvPr>
          <p:cNvSpPr/>
          <p:nvPr/>
        </p:nvSpPr>
        <p:spPr>
          <a:xfrm>
            <a:off x="1280319" y="2490817"/>
            <a:ext cx="1341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nhau chia sẻ thông tin đã thu thập được về truyền thống nhà trường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2DA695C-4356-EF60-0120-53A26DD4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3543156"/>
            <a:ext cx="12344400" cy="54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90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truyền thống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em.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728119" y="3090982"/>
            <a:ext cx="12649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ợi ý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Trường của em tên là gì?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thành lập ngày tháng năm nào?</a:t>
            </a:r>
          </a:p>
          <a:p>
            <a:pPr algn="just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có những thành tích gì về dạy và học?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tấm gương tiêu biểu, ….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95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Giới thiệu về truyền thống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em.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265DC5B-EE74-70EA-C9C3-5594BA88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2569416"/>
            <a:ext cx="12496800" cy="65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1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B119E-EADD-4CFD-EEF2-11A1B060C292}"/>
              </a:ext>
            </a:extLst>
          </p:cNvPr>
          <p:cNvSpPr txBox="1"/>
          <p:nvPr/>
        </p:nvSpPr>
        <p:spPr>
          <a:xfrm>
            <a:off x="911760" y="3054432"/>
            <a:ext cx="13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với bạn cảm xúc của em về truyền thống nhà trường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8172F-B99A-97AC-6FCE-7614F33C1233}"/>
              </a:ext>
            </a:extLst>
          </p:cNvPr>
          <p:cNvSpPr txBox="1"/>
          <p:nvPr/>
        </p:nvSpPr>
        <p:spPr>
          <a:xfrm>
            <a:off x="911760" y="3952173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Nói những việc em nên làm để góp phần phát huy truyền thống nhà trường.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09616-07B1-F3CA-7B42-B417BE8C3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" y="1874047"/>
            <a:ext cx="1813719" cy="12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A5DDDCE-4BE7-9E97-B7B1-2C9C0C9CB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1905000"/>
            <a:ext cx="13258799" cy="71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0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11494" y="103853"/>
            <a:ext cx="7116051" cy="1401544"/>
            <a:chOff x="5063633" y="164812"/>
            <a:chExt cx="6995977" cy="1401544"/>
          </a:xfrm>
        </p:grpSpPr>
        <p:grpSp>
          <p:nvGrpSpPr>
            <p:cNvPr id="5" name="Group 4"/>
            <p:cNvGrpSpPr/>
            <p:nvPr/>
          </p:nvGrpSpPr>
          <p:grpSpPr>
            <a:xfrm>
              <a:off x="5063633" y="164812"/>
              <a:ext cx="6995977" cy="1367617"/>
              <a:chOff x="5063633" y="164812"/>
              <a:chExt cx="6995977" cy="136761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63633" y="164812"/>
                <a:ext cx="69959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năm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18388" y="886098"/>
                <a:ext cx="49721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XÃ</a:t>
                </a:r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HỘI</a:t>
                </a:r>
                <a:endPara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143131" y="1566356"/>
              <a:ext cx="449485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511719" y="1576617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TRUYỀN THỐNG TRƯỜNG EM (T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42619" y="2590800"/>
            <a:ext cx="830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19819" y="2905895"/>
            <a:ext cx="1289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285750" indent="-285750">
              <a:buFontTx/>
              <a:buChar char="-"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xử lí tình huống về vệ sinh an toàn thực phẩm</a:t>
            </a:r>
          </a:p>
          <a:p>
            <a:pPr marL="285750" indent="-285750">
              <a:buFontTx/>
              <a:buChar char="-"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tranh hoặc ảnh về vệ sinh an toàn thực phẩm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84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9769</TotalTime>
  <Words>375</Words>
  <Application>Microsoft Office PowerPoint</Application>
  <PresentationFormat>Custom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Xuân Lê Thanh</cp:lastModifiedBy>
  <cp:revision>1104</cp:revision>
  <dcterms:created xsi:type="dcterms:W3CDTF">2008-09-09T22:52:10Z</dcterms:created>
  <dcterms:modified xsi:type="dcterms:W3CDTF">2024-10-15T04:47:05Z</dcterms:modified>
</cp:coreProperties>
</file>