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-36862" y="3761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19478" y="73432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9840" y="4239243"/>
            <a:ext cx="1828959" cy="749873"/>
          </a:xfrm>
          <a:prstGeom prst="rect">
            <a:avLst/>
          </a:prstGeom>
        </p:spPr>
      </p:pic>
      <p:sp>
        <p:nvSpPr>
          <p:cNvPr id="4" name="06 NK PowerSkills">
            <a:extLst>
              <a:ext uri="{FF2B5EF4-FFF2-40B4-BE49-F238E27FC236}">
                <a16:creationId xmlns:a16="http://schemas.microsoft.com/office/drawing/2014/main" id="{CE7EA18D-6E15-7148-688D-D19ED8BB4C22}"/>
              </a:ext>
            </a:extLst>
          </p:cNvPr>
          <p:cNvSpPr txBox="1"/>
          <p:nvPr/>
        </p:nvSpPr>
        <p:spPr>
          <a:xfrm>
            <a:off x="689279" y="2219561"/>
            <a:ext cx="9323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 : QUAN TÂM HÀNG XÓM, LÁNG RIỀNG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8410" y="1973119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555</Words>
  <Application>Microsoft Office PowerPoint</Application>
  <PresentationFormat>Widescreen</PresentationFormat>
  <Paragraphs>53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iCiel Cadena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Xuân Lê Thanh</cp:lastModifiedBy>
  <cp:revision>25</cp:revision>
  <dcterms:created xsi:type="dcterms:W3CDTF">2022-07-20T06:52:57Z</dcterms:created>
  <dcterms:modified xsi:type="dcterms:W3CDTF">2024-10-15T04:52:44Z</dcterms:modified>
</cp:coreProperties>
</file>