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61" r:id="rId4"/>
    <p:sldId id="258" r:id="rId5"/>
    <p:sldId id="260" r:id="rId6"/>
    <p:sldId id="259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CCFFFF"/>
    <a:srgbClr val="66FF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81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03095C-47BB-43C1-A319-4C2270CC3C70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BC781D-1172-45E7-99A1-2C5299EE5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389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1. </a:t>
            </a:r>
            <a:r>
              <a:rPr lang="en-US" altLang="zh-CN" dirty="0" err="1" smtClean="0"/>
              <a:t>Giáo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viên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mở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rộng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thêm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phép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tính</a:t>
            </a:r>
            <a:r>
              <a:rPr lang="en-US" altLang="zh-CN" baseline="0" dirty="0" smtClean="0"/>
              <a:t>: 9 + 8 = ……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025CEC-2ABC-4E79-BB53-CF7F3C7D9C4B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3987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1618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555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390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892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497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288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919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425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525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325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765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569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8A298-E6A9-40C9-A386-68C1FA649167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708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microsoft.com/office/2007/relationships/hdphoto" Target="../media/hdphoto5.wdp"/><Relationship Id="rId3" Type="http://schemas.microsoft.com/office/2007/relationships/hdphoto" Target="../media/hdphoto1.wdp"/><Relationship Id="rId7" Type="http://schemas.microsoft.com/office/2007/relationships/hdphoto" Target="../media/hdphoto2.wdp"/><Relationship Id="rId12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microsoft.com/office/2007/relationships/hdphoto" Target="../media/hdphoto4.wdp"/><Relationship Id="rId5" Type="http://schemas.openxmlformats.org/officeDocument/2006/relationships/image" Target="../media/image10.png"/><Relationship Id="rId10" Type="http://schemas.openxmlformats.org/officeDocument/2006/relationships/image" Target="../media/image13.png"/><Relationship Id="rId4" Type="http://schemas.openxmlformats.org/officeDocument/2006/relationships/image" Target="../media/image9.png"/><Relationship Id="rId9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7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18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13" Type="http://schemas.openxmlformats.org/officeDocument/2006/relationships/image" Target="../media/image23.png"/><Relationship Id="rId3" Type="http://schemas.openxmlformats.org/officeDocument/2006/relationships/tags" Target="../tags/tag6.xml"/><Relationship Id="rId7" Type="http://schemas.openxmlformats.org/officeDocument/2006/relationships/tags" Target="../tags/tag10.xml"/><Relationship Id="rId12" Type="http://schemas.openxmlformats.org/officeDocument/2006/relationships/image" Target="../media/image22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notesSlide" Target="../notesSlides/notesSlide1.xml"/><Relationship Id="rId5" Type="http://schemas.openxmlformats.org/officeDocument/2006/relationships/tags" Target="../tags/tag8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7.xml"/><Relationship Id="rId9" Type="http://schemas.openxmlformats.org/officeDocument/2006/relationships/tags" Target="../tags/tag12.xml"/><Relationship Id="rId1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2980" cy="68630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39636" y="738908"/>
            <a:ext cx="80356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70C0"/>
                </a:solidFill>
                <a:latin typeface="iCiel Pony" panose="02000000000000000000" pitchFamily="2" charset="0"/>
              </a:rPr>
              <a:t>CHỦ ĐỀ 2: PHÉP CỘNG, PHÉP TRỪ TRONG PHẠM VI 20</a:t>
            </a:r>
            <a:endParaRPr lang="en-US" sz="4000" dirty="0">
              <a:solidFill>
                <a:srgbClr val="0070C0"/>
              </a:solidFill>
              <a:latin typeface="iCiel Pony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06256" y="2706255"/>
            <a:ext cx="6299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Bài</a:t>
            </a:r>
            <a:r>
              <a:rPr lang="en-US" sz="4000" b="1" dirty="0" smtClean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 1: </a:t>
            </a:r>
            <a:r>
              <a:rPr lang="en-US" sz="4000" b="1" dirty="0" err="1" smtClean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Phép</a:t>
            </a:r>
            <a:r>
              <a:rPr lang="en-US" sz="4000" b="1" dirty="0" smtClean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cộng</a:t>
            </a:r>
            <a:r>
              <a:rPr lang="en-US" sz="4000" b="1" dirty="0" smtClean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 (qua 10) </a:t>
            </a:r>
            <a:r>
              <a:rPr lang="en-US" sz="4000" b="1" dirty="0" err="1" smtClean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trong</a:t>
            </a:r>
            <a:r>
              <a:rPr lang="en-US" sz="4000" b="1" dirty="0" smtClean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phạm</a:t>
            </a:r>
            <a:r>
              <a:rPr lang="en-US" sz="4000" b="1" dirty="0" smtClean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 vi 20 (</a:t>
            </a:r>
            <a:r>
              <a:rPr lang="en-US" sz="4000" b="1" dirty="0" err="1" smtClean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Tiết</a:t>
            </a:r>
            <a:r>
              <a:rPr lang="en-US" sz="4000" b="1" dirty="0" smtClean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 1)</a:t>
            </a:r>
            <a:endParaRPr lang="en-US" sz="4000" b="1" dirty="0">
              <a:solidFill>
                <a:srgbClr val="FF0000"/>
              </a:solidFill>
              <a:latin typeface="iCiel Cadena" panose="02000503000000020004" pitchFamily="2" charset="0"/>
              <a:cs typeface="iCiel Cucho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6046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组合 1">
            <a:extLst>
              <a:ext uri="{FF2B5EF4-FFF2-40B4-BE49-F238E27FC236}">
                <a16:creationId xmlns:a16="http://schemas.microsoft.com/office/drawing/2014/main" id="{CD7B91DA-FD07-4001-9841-79725A24B1ED}"/>
              </a:ext>
            </a:extLst>
          </p:cNvPr>
          <p:cNvGrpSpPr/>
          <p:nvPr/>
        </p:nvGrpSpPr>
        <p:grpSpPr>
          <a:xfrm>
            <a:off x="772993" y="518394"/>
            <a:ext cx="10829664" cy="6034520"/>
            <a:chOff x="616017" y="411741"/>
            <a:chExt cx="10829664" cy="6034520"/>
          </a:xfrm>
        </p:grpSpPr>
        <p:sp>
          <p:nvSpPr>
            <p:cNvPr id="57" name="矩形: 圆角 2">
              <a:extLst>
                <a:ext uri="{FF2B5EF4-FFF2-40B4-BE49-F238E27FC236}">
                  <a16:creationId xmlns:a16="http://schemas.microsoft.com/office/drawing/2014/main" id="{298D20F4-79B6-4831-AD6C-F5DBED4AFBAC}"/>
                </a:ext>
              </a:extLst>
            </p:cNvPr>
            <p:cNvSpPr/>
            <p:nvPr/>
          </p:nvSpPr>
          <p:spPr>
            <a:xfrm>
              <a:off x="616017" y="411741"/>
              <a:ext cx="10829664" cy="6034520"/>
            </a:xfrm>
            <a:prstGeom prst="roundRect">
              <a:avLst>
                <a:gd name="adj" fmla="val 7735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矩形: 圆角 24">
              <a:extLst>
                <a:ext uri="{FF2B5EF4-FFF2-40B4-BE49-F238E27FC236}">
                  <a16:creationId xmlns:a16="http://schemas.microsoft.com/office/drawing/2014/main" id="{83F2E639-42A3-4EFD-962F-8B3BFE435496}"/>
                </a:ext>
              </a:extLst>
            </p:cNvPr>
            <p:cNvSpPr/>
            <p:nvPr/>
          </p:nvSpPr>
          <p:spPr>
            <a:xfrm>
              <a:off x="801441" y="584542"/>
              <a:ext cx="10454861" cy="5633378"/>
            </a:xfrm>
            <a:prstGeom prst="roundRect">
              <a:avLst>
                <a:gd name="adj" fmla="val 7735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/>
  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  </a:r>
            </a:p>
          </p:txBody>
        </p:sp>
      </p:grpSp>
      <p:pic>
        <p:nvPicPr>
          <p:cNvPr id="34" name="图片 15">
            <a:extLst>
              <a:ext uri="{FF2B5EF4-FFF2-40B4-BE49-F238E27FC236}">
                <a16:creationId xmlns:a16="http://schemas.microsoft.com/office/drawing/2014/main" id="{53B7836A-7BB4-4009-A41E-4304F22B1B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54" y="4325383"/>
            <a:ext cx="857250" cy="838200"/>
          </a:xfrm>
          <a:prstGeom prst="rect">
            <a:avLst/>
          </a:prstGeom>
        </p:spPr>
      </p:pic>
      <p:pic>
        <p:nvPicPr>
          <p:cNvPr id="35" name="图片 21">
            <a:extLst>
              <a:ext uri="{FF2B5EF4-FFF2-40B4-BE49-F238E27FC236}">
                <a16:creationId xmlns:a16="http://schemas.microsoft.com/office/drawing/2014/main" id="{17E48AAF-6C1B-496D-83EB-464DD9D635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40383">
            <a:off x="10999825" y="5268513"/>
            <a:ext cx="762000" cy="1352550"/>
          </a:xfrm>
          <a:prstGeom prst="rect">
            <a:avLst/>
          </a:prstGeom>
        </p:spPr>
      </p:pic>
      <p:pic>
        <p:nvPicPr>
          <p:cNvPr id="38" name="图片 26">
            <a:extLst>
              <a:ext uri="{FF2B5EF4-FFF2-40B4-BE49-F238E27FC236}">
                <a16:creationId xmlns:a16="http://schemas.microsoft.com/office/drawing/2014/main" id="{1B17BD8E-615F-4552-871F-604F45E730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78594">
            <a:off x="471370" y="45347"/>
            <a:ext cx="1028700" cy="1200150"/>
          </a:xfrm>
          <a:prstGeom prst="rect">
            <a:avLst/>
          </a:prstGeom>
        </p:spPr>
      </p:pic>
      <p:pic>
        <p:nvPicPr>
          <p:cNvPr id="39" name="图片 27">
            <a:extLst>
              <a:ext uri="{FF2B5EF4-FFF2-40B4-BE49-F238E27FC236}">
                <a16:creationId xmlns:a16="http://schemas.microsoft.com/office/drawing/2014/main" id="{148541A9-3BEE-4C41-9A83-EA7E05942825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04006" y="1758387"/>
            <a:ext cx="723398" cy="811813"/>
          </a:xfrm>
          <a:prstGeom prst="rect">
            <a:avLst/>
          </a:prstGeom>
        </p:spPr>
      </p:pic>
      <p:pic>
        <p:nvPicPr>
          <p:cNvPr id="40" name="图片 28">
            <a:extLst>
              <a:ext uri="{FF2B5EF4-FFF2-40B4-BE49-F238E27FC236}">
                <a16:creationId xmlns:a16="http://schemas.microsoft.com/office/drawing/2014/main" id="{1A4622F0-FCA1-4C54-8B51-8AC117D7F9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08918">
            <a:off x="10764492" y="4478201"/>
            <a:ext cx="857250" cy="838200"/>
          </a:xfrm>
          <a:prstGeom prst="rect">
            <a:avLst/>
          </a:prstGeom>
        </p:spPr>
      </p:pic>
      <p:pic>
        <p:nvPicPr>
          <p:cNvPr id="42" name="图片 36">
            <a:extLst>
              <a:ext uri="{FF2B5EF4-FFF2-40B4-BE49-F238E27FC236}">
                <a16:creationId xmlns:a16="http://schemas.microsoft.com/office/drawing/2014/main" id="{5E91D5A6-4818-42EF-B2C5-A01CB805C0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992" y="56216"/>
            <a:ext cx="857250" cy="838200"/>
          </a:xfrm>
          <a:prstGeom prst="rect">
            <a:avLst/>
          </a:prstGeom>
        </p:spPr>
      </p:pic>
      <p:pic>
        <p:nvPicPr>
          <p:cNvPr id="43" name="图片 13">
            <a:extLst>
              <a:ext uri="{FF2B5EF4-FFF2-40B4-BE49-F238E27FC236}">
                <a16:creationId xmlns:a16="http://schemas.microsoft.com/office/drawing/2014/main" id="{904316B7-7002-4550-882F-2808006124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334" y="102687"/>
            <a:ext cx="664091" cy="745258"/>
          </a:xfrm>
          <a:prstGeom prst="rect">
            <a:avLst/>
          </a:prstGeom>
        </p:spPr>
      </p:pic>
      <p:pic>
        <p:nvPicPr>
          <p:cNvPr id="44" name="图片 38">
            <a:extLst>
              <a:ext uri="{FF2B5EF4-FFF2-40B4-BE49-F238E27FC236}">
                <a16:creationId xmlns:a16="http://schemas.microsoft.com/office/drawing/2014/main" id="{6DE93E95-5B1F-4B36-8E49-DD3528FFCC4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87" y="5474144"/>
            <a:ext cx="891001" cy="1143001"/>
          </a:xfrm>
          <a:prstGeom prst="rect">
            <a:avLst/>
          </a:prstGeom>
        </p:spPr>
      </p:pic>
      <p:sp>
        <p:nvSpPr>
          <p:cNvPr id="45" name="Slide Number Placeholder 2">
            <a:extLst>
              <a:ext uri="{FF2B5EF4-FFF2-40B4-BE49-F238E27FC236}">
                <a16:creationId xmlns:a16="http://schemas.microsoft.com/office/drawing/2014/main" id="{153F6548-FAA6-4BEE-A0CD-863F031C3EE5}"/>
              </a:ext>
            </a:extLst>
          </p:cNvPr>
          <p:cNvSpPr txBox="1">
            <a:spLocks/>
          </p:cNvSpPr>
          <p:nvPr/>
        </p:nvSpPr>
        <p:spPr>
          <a:xfrm>
            <a:off x="10914977" y="5445689"/>
            <a:ext cx="1240645" cy="151400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0012661-A7C6-484E-80FE-CF2630C25222}" type="slidenum">
              <a:rPr lang="id-ID" smtClean="0"/>
              <a:pPr/>
              <a:t>2</a:t>
            </a:fld>
            <a:endParaRPr lang="id-ID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5" t="27731" r="23190"/>
          <a:stretch/>
        </p:blipFill>
        <p:spPr>
          <a:xfrm>
            <a:off x="2448390" y="1963541"/>
            <a:ext cx="7781823" cy="3452215"/>
          </a:xfrm>
          <a:prstGeom prst="rect">
            <a:avLst/>
          </a:prstGeom>
        </p:spPr>
      </p:pic>
      <p:sp>
        <p:nvSpPr>
          <p:cNvPr id="59" name="Cloud Callout 58"/>
          <p:cNvSpPr/>
          <p:nvPr/>
        </p:nvSpPr>
        <p:spPr>
          <a:xfrm>
            <a:off x="2997640" y="765076"/>
            <a:ext cx="3335640" cy="1249699"/>
          </a:xfrm>
          <a:prstGeom prst="cloudCallout">
            <a:avLst>
              <a:gd name="adj1" fmla="val -28202"/>
              <a:gd name="adj2" fmla="val 71154"/>
            </a:avLst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  <a:endParaRPr lang="en-US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Cloud Callout 59"/>
          <p:cNvSpPr/>
          <p:nvPr/>
        </p:nvSpPr>
        <p:spPr>
          <a:xfrm>
            <a:off x="7593106" y="1039943"/>
            <a:ext cx="3390031" cy="859367"/>
          </a:xfrm>
          <a:prstGeom prst="cloudCallout">
            <a:avLst>
              <a:gd name="adj1" fmla="val -16021"/>
              <a:gd name="adj2" fmla="val 81451"/>
            </a:avLst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5359167" y="5346215"/>
            <a:ext cx="2733575" cy="779646"/>
          </a:xfrm>
          <a:prstGeom prst="roundRect">
            <a:avLst/>
          </a:prstGeom>
          <a:solidFill>
            <a:srgbClr val="FFFF99"/>
          </a:solidFill>
          <a:effectLst>
            <a:glow rad="101600">
              <a:schemeClr val="accent4">
                <a:satMod val="175000"/>
                <a:alpha val="40000"/>
              </a:schemeClr>
            </a:glow>
            <a:softEdge rad="6350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9 + 5 = ?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2670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0" grpId="0" animBg="1"/>
      <p:bldP spid="6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963" b="53333" l="11458" r="21771">
                        <a14:foregroundMark x1="17135" y1="41667" x2="17135" y2="41667"/>
                        <a14:foregroundMark x1="17344" y1="41667" x2="17344" y2="41667"/>
                        <a14:foregroundMark x1="17188" y1="41481" x2="17188" y2="41481"/>
                        <a14:foregroundMark x1="17500" y1="41389" x2="17500" y2="41389"/>
                      </a14:backgroundRemoval>
                    </a14:imgEffect>
                  </a14:imgLayer>
                </a14:imgProps>
              </a:ext>
            </a:extLst>
          </a:blip>
          <a:srcRect l="11765" t="32876" r="78039" b="46296"/>
          <a:stretch/>
        </p:blipFill>
        <p:spPr>
          <a:xfrm flipH="1">
            <a:off x="10509255" y="0"/>
            <a:ext cx="1531299" cy="17051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0463" b="91481" l="10833" r="18646"/>
                    </a14:imgEffect>
                  </a14:imgLayer>
                </a14:imgProps>
              </a:ext>
            </a:extLst>
          </a:blip>
          <a:srcRect l="11079" t="70175" r="78725" b="8997"/>
          <a:stretch/>
        </p:blipFill>
        <p:spPr>
          <a:xfrm>
            <a:off x="0" y="4984595"/>
            <a:ext cx="1527084" cy="17546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16697"/>
            <a:ext cx="2360182" cy="953820"/>
          </a:xfrm>
          <a:prstGeom prst="rect">
            <a:avLst/>
          </a:prstGeom>
        </p:spPr>
      </p:pic>
      <p:grpSp>
        <p:nvGrpSpPr>
          <p:cNvPr id="49" name="Group 48"/>
          <p:cNvGrpSpPr/>
          <p:nvPr/>
        </p:nvGrpSpPr>
        <p:grpSpPr>
          <a:xfrm>
            <a:off x="353762" y="1482119"/>
            <a:ext cx="4713910" cy="634150"/>
            <a:chOff x="353762" y="1482119"/>
            <a:chExt cx="4713910" cy="63415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7181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762" y="1482123"/>
              <a:ext cx="466382" cy="621843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181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6370" y="1494426"/>
              <a:ext cx="466382" cy="621843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181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5265" y="1494425"/>
              <a:ext cx="466382" cy="621843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181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67475" y="1482122"/>
              <a:ext cx="466382" cy="621843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181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76277" y="1494425"/>
              <a:ext cx="466382" cy="621843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181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7382" y="1482121"/>
              <a:ext cx="466382" cy="621843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181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8487" y="1482120"/>
              <a:ext cx="466382" cy="621843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181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9592" y="1482119"/>
              <a:ext cx="466382" cy="621843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181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1290" y="1494425"/>
              <a:ext cx="466382" cy="621843"/>
            </a:xfrm>
            <a:prstGeom prst="rect">
              <a:avLst/>
            </a:prstGeom>
          </p:spPr>
        </p:pic>
      </p:grpSp>
      <p:grpSp>
        <p:nvGrpSpPr>
          <p:cNvPr id="50" name="Group 49"/>
          <p:cNvGrpSpPr/>
          <p:nvPr/>
        </p:nvGrpSpPr>
        <p:grpSpPr>
          <a:xfrm>
            <a:off x="6349713" y="1526965"/>
            <a:ext cx="3091248" cy="544455"/>
            <a:chOff x="6349713" y="1526965"/>
            <a:chExt cx="3091248" cy="54445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699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9713" y="1539271"/>
              <a:ext cx="532149" cy="532149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699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8242" y="1539271"/>
              <a:ext cx="532149" cy="532149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699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31754" y="1526965"/>
              <a:ext cx="532149" cy="532149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699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0283" y="1539271"/>
              <a:ext cx="532149" cy="532149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699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08812" y="1526967"/>
              <a:ext cx="532149" cy="532149"/>
            </a:xfrm>
            <a:prstGeom prst="rect">
              <a:avLst/>
            </a:prstGeom>
          </p:spPr>
        </p:pic>
      </p:grpSp>
      <p:sp>
        <p:nvSpPr>
          <p:cNvPr id="36" name="Circular Arrow 35"/>
          <p:cNvSpPr/>
          <p:nvPr/>
        </p:nvSpPr>
        <p:spPr>
          <a:xfrm flipV="1">
            <a:off x="2391156" y="599844"/>
            <a:ext cx="4711997" cy="2629671"/>
          </a:xfrm>
          <a:prstGeom prst="circularArrow">
            <a:avLst>
              <a:gd name="adj1" fmla="val 0"/>
              <a:gd name="adj2" fmla="val 261493"/>
              <a:gd name="adj3" fmla="val 20170843"/>
              <a:gd name="adj4" fmla="val 11880798"/>
              <a:gd name="adj5" fmla="val 3880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Right Brace 36"/>
          <p:cNvSpPr/>
          <p:nvPr/>
        </p:nvSpPr>
        <p:spPr>
          <a:xfrm rot="5400000">
            <a:off x="2516922" y="-113239"/>
            <a:ext cx="430290" cy="4671210"/>
          </a:xfrm>
          <a:prstGeom prst="rightBrace">
            <a:avLst>
              <a:gd name="adj1" fmla="val 80957"/>
              <a:gd name="adj2" fmla="val 48583"/>
            </a:avLst>
          </a:prstGeom>
          <a:ln>
            <a:solidFill>
              <a:srgbClr val="00B05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6349713" y="2116268"/>
            <a:ext cx="630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993296" y="2116267"/>
            <a:ext cx="630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501154" y="2341606"/>
            <a:ext cx="630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601942" y="2116267"/>
            <a:ext cx="630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250484" y="2091656"/>
            <a:ext cx="630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8976718" y="2116267"/>
            <a:ext cx="630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Circular Arrow 46"/>
          <p:cNvSpPr/>
          <p:nvPr/>
        </p:nvSpPr>
        <p:spPr>
          <a:xfrm flipV="1">
            <a:off x="6589138" y="2114200"/>
            <a:ext cx="751401" cy="764953"/>
          </a:xfrm>
          <a:prstGeom prst="circularArrow">
            <a:avLst>
              <a:gd name="adj1" fmla="val 0"/>
              <a:gd name="adj2" fmla="val 579377"/>
              <a:gd name="adj3" fmla="val 20093863"/>
              <a:gd name="adj4" fmla="val 11880798"/>
              <a:gd name="adj5" fmla="val 10484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781723" y="1762211"/>
            <a:ext cx="2258831" cy="57939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9 + 5 = 14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Circular Arrow 50"/>
          <p:cNvSpPr/>
          <p:nvPr/>
        </p:nvSpPr>
        <p:spPr>
          <a:xfrm flipV="1">
            <a:off x="7226241" y="2150921"/>
            <a:ext cx="751401" cy="703790"/>
          </a:xfrm>
          <a:prstGeom prst="circularArrow">
            <a:avLst>
              <a:gd name="adj1" fmla="val 0"/>
              <a:gd name="adj2" fmla="val 579377"/>
              <a:gd name="adj3" fmla="val 20093863"/>
              <a:gd name="adj4" fmla="val 11880798"/>
              <a:gd name="adj5" fmla="val 10484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2" name="Circular Arrow 51"/>
          <p:cNvSpPr/>
          <p:nvPr/>
        </p:nvSpPr>
        <p:spPr>
          <a:xfrm flipV="1">
            <a:off x="7894582" y="2185575"/>
            <a:ext cx="751401" cy="703790"/>
          </a:xfrm>
          <a:prstGeom prst="circularArrow">
            <a:avLst>
              <a:gd name="adj1" fmla="val 0"/>
              <a:gd name="adj2" fmla="val 579377"/>
              <a:gd name="adj3" fmla="val 20093863"/>
              <a:gd name="adj4" fmla="val 11880798"/>
              <a:gd name="adj5" fmla="val 10484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3" name="Circular Arrow 52"/>
          <p:cNvSpPr/>
          <p:nvPr/>
        </p:nvSpPr>
        <p:spPr>
          <a:xfrm flipV="1">
            <a:off x="8540715" y="2209077"/>
            <a:ext cx="751401" cy="703790"/>
          </a:xfrm>
          <a:prstGeom prst="circularArrow">
            <a:avLst>
              <a:gd name="adj1" fmla="val 0"/>
              <a:gd name="adj2" fmla="val 579377"/>
              <a:gd name="adj3" fmla="val 20093863"/>
              <a:gd name="adj4" fmla="val 11880798"/>
              <a:gd name="adj5" fmla="val 10484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1092976" y="3401458"/>
            <a:ext cx="8040586" cy="3365057"/>
          </a:xfrm>
          <a:prstGeom prst="roundRect">
            <a:avLst/>
          </a:prstGeom>
          <a:solidFill>
            <a:srgbClr val="FFFF99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8" name="Group 67"/>
          <p:cNvGrpSpPr/>
          <p:nvPr/>
        </p:nvGrpSpPr>
        <p:grpSpPr>
          <a:xfrm>
            <a:off x="1669560" y="3947532"/>
            <a:ext cx="2866413" cy="1226634"/>
            <a:chOff x="1669560" y="3947532"/>
            <a:chExt cx="2866413" cy="1226634"/>
          </a:xfrm>
        </p:grpSpPr>
        <p:sp>
          <p:nvSpPr>
            <p:cNvPr id="59" name="Rectangle 58"/>
            <p:cNvSpPr/>
            <p:nvPr/>
          </p:nvSpPr>
          <p:spPr>
            <a:xfrm>
              <a:off x="1669560" y="3947532"/>
              <a:ext cx="2866413" cy="1226634"/>
            </a:xfrm>
            <a:prstGeom prst="rect">
              <a:avLst/>
            </a:prstGeom>
            <a:ln w="19050">
              <a:prstDash val="sys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181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6523" y="3948845"/>
              <a:ext cx="466382" cy="621843"/>
            </a:xfrm>
            <a:prstGeom prst="rect">
              <a:avLst/>
            </a:prstGeom>
          </p:spPr>
        </p:pic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181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3557" y="3948398"/>
              <a:ext cx="466382" cy="621843"/>
            </a:xfrm>
            <a:prstGeom prst="rect">
              <a:avLst/>
            </a:prstGeom>
          </p:spPr>
        </p:pic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181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4127" y="3947532"/>
              <a:ext cx="466382" cy="621843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181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2929" y="3955094"/>
              <a:ext cx="466382" cy="621843"/>
            </a:xfrm>
            <a:prstGeom prst="rect">
              <a:avLst/>
            </a:prstGeom>
          </p:spPr>
        </p:pic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181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8890" y="4483269"/>
              <a:ext cx="466382" cy="621843"/>
            </a:xfrm>
            <a:prstGeom prst="rect">
              <a:avLst/>
            </a:prstGeom>
          </p:spPr>
        </p:pic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181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05924" y="4482822"/>
              <a:ext cx="466382" cy="621843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181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6494" y="4481956"/>
              <a:ext cx="466382" cy="621843"/>
            </a:xfrm>
            <a:prstGeom prst="rect">
              <a:avLst/>
            </a:prstGeom>
          </p:spPr>
        </p:pic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181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5296" y="4489518"/>
              <a:ext cx="466382" cy="621843"/>
            </a:xfrm>
            <a:prstGeom prst="rect">
              <a:avLst/>
            </a:prstGeom>
          </p:spPr>
        </p:pic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181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4569" y="4489518"/>
              <a:ext cx="466382" cy="621843"/>
            </a:xfrm>
            <a:prstGeom prst="rect">
              <a:avLst/>
            </a:prstGeom>
          </p:spPr>
        </p:pic>
      </p:grpSp>
      <p:grpSp>
        <p:nvGrpSpPr>
          <p:cNvPr id="87" name="Group 86"/>
          <p:cNvGrpSpPr/>
          <p:nvPr/>
        </p:nvGrpSpPr>
        <p:grpSpPr>
          <a:xfrm>
            <a:off x="5113269" y="3910747"/>
            <a:ext cx="3532713" cy="726145"/>
            <a:chOff x="5113269" y="3910747"/>
            <a:chExt cx="3532713" cy="726145"/>
          </a:xfrm>
        </p:grpSpPr>
        <p:sp>
          <p:nvSpPr>
            <p:cNvPr id="70" name="Rectangle 69"/>
            <p:cNvSpPr/>
            <p:nvPr/>
          </p:nvSpPr>
          <p:spPr>
            <a:xfrm>
              <a:off x="5113269" y="3910747"/>
              <a:ext cx="3532713" cy="726145"/>
            </a:xfrm>
            <a:prstGeom prst="rect">
              <a:avLst/>
            </a:prstGeom>
            <a:ln w="19050">
              <a:prstDash val="sys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699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4852" y="3992378"/>
              <a:ext cx="532149" cy="532149"/>
            </a:xfrm>
            <a:prstGeom prst="rect">
              <a:avLst/>
            </a:prstGeom>
          </p:spPr>
        </p:pic>
        <p:pic>
          <p:nvPicPr>
            <p:cNvPr id="81" name="Picture 80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699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7385" y="3967998"/>
              <a:ext cx="532149" cy="532149"/>
            </a:xfrm>
            <a:prstGeom prst="rect">
              <a:avLst/>
            </a:prstGeom>
          </p:spPr>
        </p:pic>
        <p:pic>
          <p:nvPicPr>
            <p:cNvPr id="82" name="Picture 81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699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2098" y="3957369"/>
              <a:ext cx="532149" cy="532149"/>
            </a:xfrm>
            <a:prstGeom prst="rect">
              <a:avLst/>
            </a:prstGeom>
          </p:spPr>
        </p:pic>
        <p:pic>
          <p:nvPicPr>
            <p:cNvPr id="83" name="Picture 82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699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2548" y="3967958"/>
              <a:ext cx="532149" cy="532149"/>
            </a:xfrm>
            <a:prstGeom prst="rect">
              <a:avLst/>
            </a:prstGeom>
          </p:spPr>
        </p:pic>
        <p:pic>
          <p:nvPicPr>
            <p:cNvPr id="84" name="Picture 83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699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12714" y="3973458"/>
              <a:ext cx="532149" cy="532149"/>
            </a:xfrm>
            <a:prstGeom prst="rect">
              <a:avLst/>
            </a:prstGeom>
          </p:spPr>
        </p:pic>
      </p:grpSp>
      <p:cxnSp>
        <p:nvCxnSpPr>
          <p:cNvPr id="86" name="Straight Connector 85"/>
          <p:cNvCxnSpPr/>
          <p:nvPr/>
        </p:nvCxnSpPr>
        <p:spPr>
          <a:xfrm>
            <a:off x="5832781" y="3910747"/>
            <a:ext cx="0" cy="7261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2895324" y="3489648"/>
            <a:ext cx="630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6787520" y="3454576"/>
            <a:ext cx="630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1" name="Group 90"/>
          <p:cNvGrpSpPr/>
          <p:nvPr/>
        </p:nvGrpSpPr>
        <p:grpSpPr>
          <a:xfrm>
            <a:off x="1669560" y="5319688"/>
            <a:ext cx="2866413" cy="1226634"/>
            <a:chOff x="1669560" y="3947532"/>
            <a:chExt cx="2866413" cy="1226634"/>
          </a:xfrm>
        </p:grpSpPr>
        <p:sp>
          <p:nvSpPr>
            <p:cNvPr id="92" name="Rectangle 91"/>
            <p:cNvSpPr/>
            <p:nvPr/>
          </p:nvSpPr>
          <p:spPr>
            <a:xfrm>
              <a:off x="1669560" y="3947532"/>
              <a:ext cx="2866413" cy="1226634"/>
            </a:xfrm>
            <a:prstGeom prst="rect">
              <a:avLst/>
            </a:prstGeom>
            <a:ln w="19050">
              <a:prstDash val="sys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3" name="Picture 92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181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6523" y="3948845"/>
              <a:ext cx="466382" cy="621843"/>
            </a:xfrm>
            <a:prstGeom prst="rect">
              <a:avLst/>
            </a:prstGeom>
          </p:spPr>
        </p:pic>
        <p:pic>
          <p:nvPicPr>
            <p:cNvPr id="94" name="Picture 93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181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3557" y="3948398"/>
              <a:ext cx="466382" cy="621843"/>
            </a:xfrm>
            <a:prstGeom prst="rect">
              <a:avLst/>
            </a:prstGeom>
          </p:spPr>
        </p:pic>
        <p:pic>
          <p:nvPicPr>
            <p:cNvPr id="95" name="Picture 94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181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4127" y="3947532"/>
              <a:ext cx="466382" cy="621843"/>
            </a:xfrm>
            <a:prstGeom prst="rect">
              <a:avLst/>
            </a:prstGeom>
          </p:spPr>
        </p:pic>
        <p:pic>
          <p:nvPicPr>
            <p:cNvPr id="96" name="Picture 95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181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2929" y="3955094"/>
              <a:ext cx="466382" cy="621843"/>
            </a:xfrm>
            <a:prstGeom prst="rect">
              <a:avLst/>
            </a:prstGeom>
          </p:spPr>
        </p:pic>
        <p:pic>
          <p:nvPicPr>
            <p:cNvPr id="97" name="Picture 96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181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8890" y="4483269"/>
              <a:ext cx="466382" cy="621843"/>
            </a:xfrm>
            <a:prstGeom prst="rect">
              <a:avLst/>
            </a:prstGeom>
          </p:spPr>
        </p:pic>
        <p:pic>
          <p:nvPicPr>
            <p:cNvPr id="98" name="Picture 97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181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05924" y="4482822"/>
              <a:ext cx="466382" cy="621843"/>
            </a:xfrm>
            <a:prstGeom prst="rect">
              <a:avLst/>
            </a:prstGeom>
          </p:spPr>
        </p:pic>
        <p:pic>
          <p:nvPicPr>
            <p:cNvPr id="99" name="Picture 98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181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6494" y="4481956"/>
              <a:ext cx="466382" cy="621843"/>
            </a:xfrm>
            <a:prstGeom prst="rect">
              <a:avLst/>
            </a:prstGeom>
          </p:spPr>
        </p:pic>
        <p:pic>
          <p:nvPicPr>
            <p:cNvPr id="100" name="Picture 99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181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5296" y="4489518"/>
              <a:ext cx="466382" cy="621843"/>
            </a:xfrm>
            <a:prstGeom prst="rect">
              <a:avLst/>
            </a:prstGeom>
          </p:spPr>
        </p:pic>
        <p:pic>
          <p:nvPicPr>
            <p:cNvPr id="101" name="Picture 100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181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4569" y="4489518"/>
              <a:ext cx="466382" cy="621843"/>
            </a:xfrm>
            <a:prstGeom prst="rect">
              <a:avLst/>
            </a:prstGeom>
          </p:spPr>
        </p:pic>
      </p:grpSp>
      <p:pic>
        <p:nvPicPr>
          <p:cNvPr id="102" name="Picture 101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99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685" y="5411975"/>
            <a:ext cx="532149" cy="532149"/>
          </a:xfrm>
          <a:prstGeom prst="rect">
            <a:avLst/>
          </a:prstGeom>
        </p:spPr>
      </p:pic>
      <p:grpSp>
        <p:nvGrpSpPr>
          <p:cNvPr id="103" name="Group 102"/>
          <p:cNvGrpSpPr/>
          <p:nvPr/>
        </p:nvGrpSpPr>
        <p:grpSpPr>
          <a:xfrm>
            <a:off x="5894934" y="5364306"/>
            <a:ext cx="2688497" cy="726145"/>
            <a:chOff x="5836870" y="3910747"/>
            <a:chExt cx="2809111" cy="726145"/>
          </a:xfrm>
        </p:grpSpPr>
        <p:sp>
          <p:nvSpPr>
            <p:cNvPr id="104" name="Rectangle 103"/>
            <p:cNvSpPr/>
            <p:nvPr/>
          </p:nvSpPr>
          <p:spPr>
            <a:xfrm>
              <a:off x="5836870" y="3910747"/>
              <a:ext cx="2809111" cy="726145"/>
            </a:xfrm>
            <a:prstGeom prst="rect">
              <a:avLst/>
            </a:prstGeom>
            <a:ln w="19050">
              <a:prstDash val="sys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6" name="Picture 105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699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9705" y="3998299"/>
              <a:ext cx="532149" cy="532149"/>
            </a:xfrm>
            <a:prstGeom prst="rect">
              <a:avLst/>
            </a:prstGeom>
          </p:spPr>
        </p:pic>
        <p:pic>
          <p:nvPicPr>
            <p:cNvPr id="107" name="Picture 106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699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8735" y="3998884"/>
              <a:ext cx="532149" cy="532149"/>
            </a:xfrm>
            <a:prstGeom prst="rect">
              <a:avLst/>
            </a:prstGeom>
          </p:spPr>
        </p:pic>
        <p:pic>
          <p:nvPicPr>
            <p:cNvPr id="108" name="Picture 107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699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1238" y="3986136"/>
              <a:ext cx="532149" cy="532149"/>
            </a:xfrm>
            <a:prstGeom prst="rect">
              <a:avLst/>
            </a:prstGeom>
          </p:spPr>
        </p:pic>
        <p:pic>
          <p:nvPicPr>
            <p:cNvPr id="109" name="Picture 108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699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94415" y="3964587"/>
              <a:ext cx="532149" cy="532149"/>
            </a:xfrm>
            <a:prstGeom prst="rect">
              <a:avLst/>
            </a:prstGeom>
          </p:spPr>
        </p:pic>
      </p:grpSp>
      <p:cxnSp>
        <p:nvCxnSpPr>
          <p:cNvPr id="111" name="Straight Arrow Connector 110"/>
          <p:cNvCxnSpPr/>
          <p:nvPr/>
        </p:nvCxnSpPr>
        <p:spPr>
          <a:xfrm flipH="1">
            <a:off x="4535973" y="4636892"/>
            <a:ext cx="914953" cy="106887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/>
          <p:nvPr/>
        </p:nvCxnSpPr>
        <p:spPr>
          <a:xfrm flipH="1">
            <a:off x="7191743" y="4625741"/>
            <a:ext cx="1" cy="71967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4" name="TextBox 113"/>
          <p:cNvSpPr txBox="1"/>
          <p:nvPr/>
        </p:nvSpPr>
        <p:spPr>
          <a:xfrm>
            <a:off x="2833992" y="6463836"/>
            <a:ext cx="575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5" name="Circular Arrow 114"/>
          <p:cNvSpPr/>
          <p:nvPr/>
        </p:nvSpPr>
        <p:spPr>
          <a:xfrm rot="5400000" flipV="1">
            <a:off x="1100754" y="4749871"/>
            <a:ext cx="1304879" cy="943888"/>
          </a:xfrm>
          <a:prstGeom prst="circularArrow">
            <a:avLst>
              <a:gd name="adj1" fmla="val 0"/>
              <a:gd name="adj2" fmla="val 261493"/>
              <a:gd name="adj3" fmla="val 20170843"/>
              <a:gd name="adj4" fmla="val 11880798"/>
              <a:gd name="adj5" fmla="val 3880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6983811" y="6315789"/>
            <a:ext cx="575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9336705" y="3679914"/>
            <a:ext cx="2855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Tách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5 = 1 + 4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9336705" y="4223443"/>
            <a:ext cx="2855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9 + 1 = 10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9292116" y="4671998"/>
            <a:ext cx="2855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10 + 4 = 14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0" name="Rounded Rectangle 119"/>
          <p:cNvSpPr/>
          <p:nvPr/>
        </p:nvSpPr>
        <p:spPr>
          <a:xfrm>
            <a:off x="9607514" y="5193951"/>
            <a:ext cx="2258831" cy="57939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9 + 5 = 14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0257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7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7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5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3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6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6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/>
      <p:bldP spid="39" grpId="0"/>
      <p:bldP spid="40" grpId="0"/>
      <p:bldP spid="44" grpId="0"/>
      <p:bldP spid="45" grpId="0"/>
      <p:bldP spid="46" grpId="0"/>
      <p:bldP spid="47" grpId="0" animBg="1"/>
      <p:bldP spid="48" grpId="0" animBg="1"/>
      <p:bldP spid="51" grpId="0" animBg="1"/>
      <p:bldP spid="52" grpId="0" animBg="1"/>
      <p:bldP spid="53" grpId="0" animBg="1"/>
      <p:bldP spid="56" grpId="0" animBg="1"/>
      <p:bldP spid="88" grpId="0"/>
      <p:bldP spid="89" grpId="0"/>
      <p:bldP spid="114" grpId="0"/>
      <p:bldP spid="115" grpId="0" animBg="1"/>
      <p:bldP spid="116" grpId="0"/>
      <p:bldP spid="117" grpId="0"/>
      <p:bldP spid="118" grpId="0"/>
      <p:bldP spid="119" grpId="0"/>
      <p:bldP spid="1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ounded Rectangle 38"/>
          <p:cNvSpPr/>
          <p:nvPr/>
        </p:nvSpPr>
        <p:spPr>
          <a:xfrm>
            <a:off x="8956593" y="4263162"/>
            <a:ext cx="2112570" cy="445949"/>
          </a:xfrm>
          <a:prstGeom prst="round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+ 6 = 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86116E-C655-4397-81B3-C77AB8ADD2E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565" y="0"/>
            <a:ext cx="3122571" cy="1159114"/>
          </a:xfrm>
          <a:prstGeom prst="rect">
            <a:avLst/>
          </a:prstGeom>
        </p:spPr>
      </p:pic>
      <p:sp>
        <p:nvSpPr>
          <p:cNvPr id="5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618632" y="1193875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33386" y="1293658"/>
            <a:ext cx="2524125" cy="46166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9 + 6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an 17"/>
          <p:cNvSpPr/>
          <p:nvPr/>
        </p:nvSpPr>
        <p:spPr>
          <a:xfrm>
            <a:off x="5115440" y="2791494"/>
            <a:ext cx="72814" cy="1762125"/>
          </a:xfrm>
          <a:prstGeom prst="can">
            <a:avLst/>
          </a:prstGeom>
          <a:solidFill>
            <a:srgbClr val="FF0066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Brace 24"/>
          <p:cNvSpPr/>
          <p:nvPr/>
        </p:nvSpPr>
        <p:spPr>
          <a:xfrm rot="5400000">
            <a:off x="6007101" y="4068648"/>
            <a:ext cx="478224" cy="1537098"/>
          </a:xfrm>
          <a:prstGeom prst="rightBrace">
            <a:avLst>
              <a:gd name="adj1" fmla="val 57056"/>
              <a:gd name="adj2" fmla="val 48583"/>
            </a:avLst>
          </a:prstGeom>
          <a:ln>
            <a:solidFill>
              <a:srgbClr val="00B05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Brace 25"/>
          <p:cNvSpPr/>
          <p:nvPr/>
        </p:nvSpPr>
        <p:spPr>
          <a:xfrm rot="5400000">
            <a:off x="3030364" y="3224352"/>
            <a:ext cx="478224" cy="3185773"/>
          </a:xfrm>
          <a:prstGeom prst="rightBrace">
            <a:avLst>
              <a:gd name="adj1" fmla="val 80957"/>
              <a:gd name="adj2" fmla="val 48583"/>
            </a:avLst>
          </a:prstGeom>
          <a:ln>
            <a:solidFill>
              <a:srgbClr val="00B05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3060439" y="5029479"/>
            <a:ext cx="949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909379" y="1825997"/>
            <a:ext cx="630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105364" y="5094959"/>
            <a:ext cx="630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878738" y="1843001"/>
            <a:ext cx="630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058150" y="2114550"/>
            <a:ext cx="3028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8550455" y="2422952"/>
            <a:ext cx="288720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 smtClean="0"/>
              <a:t>Tách</a:t>
            </a:r>
            <a:r>
              <a:rPr lang="en-US" sz="2400" dirty="0" smtClean="0"/>
              <a:t>: 6 = 1 + 5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9 + 	       =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10 +        =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 </a:t>
            </a:r>
            <a:r>
              <a:rPr lang="en-US" sz="2400" dirty="0" smtClean="0"/>
              <a:t>  </a:t>
            </a:r>
            <a:endParaRPr lang="en-US" sz="2400" dirty="0"/>
          </a:p>
        </p:txBody>
      </p:sp>
      <p:sp>
        <p:nvSpPr>
          <p:cNvPr id="34" name="Rounded Rectangle 33"/>
          <p:cNvSpPr/>
          <p:nvPr/>
        </p:nvSpPr>
        <p:spPr>
          <a:xfrm>
            <a:off x="9500123" y="3169238"/>
            <a:ext cx="400050" cy="3810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10368878" y="3169238"/>
            <a:ext cx="400050" cy="3810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9561881" y="3716200"/>
            <a:ext cx="400050" cy="3810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10626749" y="4263162"/>
            <a:ext cx="400050" cy="3810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957566" y="5070846"/>
            <a:ext cx="630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ight Brace 40"/>
          <p:cNvSpPr/>
          <p:nvPr/>
        </p:nvSpPr>
        <p:spPr>
          <a:xfrm rot="5400000">
            <a:off x="4177441" y="2900419"/>
            <a:ext cx="478224" cy="5349708"/>
          </a:xfrm>
          <a:prstGeom prst="rightBrace">
            <a:avLst>
              <a:gd name="adj1" fmla="val 80957"/>
              <a:gd name="adj2" fmla="val 48583"/>
            </a:avLst>
          </a:prstGeom>
          <a:ln>
            <a:solidFill>
              <a:srgbClr val="00B05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3448853" y="5770954"/>
            <a:ext cx="2372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10 + 5 = 15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9510424" y="3169238"/>
            <a:ext cx="400050" cy="3810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10314648" y="3122347"/>
            <a:ext cx="489049" cy="47478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10359147" y="3730214"/>
            <a:ext cx="400050" cy="3810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560464" y="3727961"/>
            <a:ext cx="400050" cy="3810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10333748" y="3668140"/>
            <a:ext cx="489049" cy="47478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10571890" y="4268236"/>
            <a:ext cx="483428" cy="4541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9" name="组合 23"/>
          <p:cNvGrpSpPr/>
          <p:nvPr/>
        </p:nvGrpSpPr>
        <p:grpSpPr>
          <a:xfrm>
            <a:off x="0" y="6138087"/>
            <a:ext cx="12203723" cy="1123362"/>
            <a:chOff x="-17585" y="5729324"/>
            <a:chExt cx="12203723" cy="1123362"/>
          </a:xfrm>
        </p:grpSpPr>
        <p:pic>
          <p:nvPicPr>
            <p:cNvPr id="50" name="图片 24"/>
            <p:cNvPicPr>
              <a:picLocks noChangeAspect="1"/>
            </p:cNvPicPr>
            <p:nvPr/>
          </p:nvPicPr>
          <p:blipFill rotWithShape="1">
            <a:blip r:embed="rId4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51" name="图片 25"/>
            <p:cNvPicPr>
              <a:picLocks noChangeAspect="1"/>
            </p:cNvPicPr>
            <p:nvPr/>
          </p:nvPicPr>
          <p:blipFill rotWithShape="1">
            <a:blip r:embed="rId4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grpSp>
        <p:nvGrpSpPr>
          <p:cNvPr id="63" name="Group 62"/>
          <p:cNvGrpSpPr/>
          <p:nvPr/>
        </p:nvGrpSpPr>
        <p:grpSpPr>
          <a:xfrm>
            <a:off x="1620847" y="2316214"/>
            <a:ext cx="5393915" cy="2279140"/>
            <a:chOff x="1629856" y="2486738"/>
            <a:chExt cx="5393915" cy="2279140"/>
          </a:xfrm>
        </p:grpSpPr>
        <p:sp>
          <p:nvSpPr>
            <p:cNvPr id="19" name="Can 18"/>
            <p:cNvSpPr/>
            <p:nvPr/>
          </p:nvSpPr>
          <p:spPr>
            <a:xfrm>
              <a:off x="5486673" y="2964964"/>
              <a:ext cx="72814" cy="1762125"/>
            </a:xfrm>
            <a:prstGeom prst="can">
              <a:avLst/>
            </a:prstGeom>
            <a:solidFill>
              <a:srgbClr val="FF0066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Can 19"/>
            <p:cNvSpPr/>
            <p:nvPr/>
          </p:nvSpPr>
          <p:spPr>
            <a:xfrm>
              <a:off x="5865867" y="2964964"/>
              <a:ext cx="72814" cy="1762125"/>
            </a:xfrm>
            <a:prstGeom prst="can">
              <a:avLst/>
            </a:prstGeom>
            <a:solidFill>
              <a:srgbClr val="FF0066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Can 20"/>
            <p:cNvSpPr/>
            <p:nvPr/>
          </p:nvSpPr>
          <p:spPr>
            <a:xfrm>
              <a:off x="6241835" y="2964963"/>
              <a:ext cx="72814" cy="1762125"/>
            </a:xfrm>
            <a:prstGeom prst="can">
              <a:avLst/>
            </a:prstGeom>
            <a:solidFill>
              <a:srgbClr val="FF0066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Can 21"/>
            <p:cNvSpPr/>
            <p:nvPr/>
          </p:nvSpPr>
          <p:spPr>
            <a:xfrm>
              <a:off x="6617803" y="2964963"/>
              <a:ext cx="72814" cy="1762125"/>
            </a:xfrm>
            <a:prstGeom prst="can">
              <a:avLst/>
            </a:prstGeom>
            <a:solidFill>
              <a:srgbClr val="FF0066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Can 22"/>
            <p:cNvSpPr/>
            <p:nvPr/>
          </p:nvSpPr>
          <p:spPr>
            <a:xfrm>
              <a:off x="6950957" y="2964963"/>
              <a:ext cx="72814" cy="1762125"/>
            </a:xfrm>
            <a:prstGeom prst="can">
              <a:avLst/>
            </a:prstGeom>
            <a:solidFill>
              <a:srgbClr val="FF0066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ight Brace 26"/>
            <p:cNvSpPr/>
            <p:nvPr/>
          </p:nvSpPr>
          <p:spPr>
            <a:xfrm rot="16200000">
              <a:off x="5832021" y="1773211"/>
              <a:ext cx="478224" cy="1905277"/>
            </a:xfrm>
            <a:prstGeom prst="rightBrace">
              <a:avLst>
                <a:gd name="adj1" fmla="val 80957"/>
                <a:gd name="adj2" fmla="val 48583"/>
              </a:avLst>
            </a:prstGeom>
            <a:ln>
              <a:solidFill>
                <a:srgbClr val="00B05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Can 51"/>
            <p:cNvSpPr/>
            <p:nvPr/>
          </p:nvSpPr>
          <p:spPr>
            <a:xfrm>
              <a:off x="1698187" y="3003747"/>
              <a:ext cx="72814" cy="1762125"/>
            </a:xfrm>
            <a:prstGeom prst="can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Can 52"/>
            <p:cNvSpPr/>
            <p:nvPr/>
          </p:nvSpPr>
          <p:spPr>
            <a:xfrm>
              <a:off x="2059638" y="3003748"/>
              <a:ext cx="72814" cy="1762125"/>
            </a:xfrm>
            <a:prstGeom prst="can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Can 53"/>
            <p:cNvSpPr/>
            <p:nvPr/>
          </p:nvSpPr>
          <p:spPr>
            <a:xfrm>
              <a:off x="2407309" y="3003748"/>
              <a:ext cx="72814" cy="1762125"/>
            </a:xfrm>
            <a:prstGeom prst="can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Can 54"/>
            <p:cNvSpPr/>
            <p:nvPr/>
          </p:nvSpPr>
          <p:spPr>
            <a:xfrm>
              <a:off x="2730640" y="3003749"/>
              <a:ext cx="72814" cy="1762125"/>
            </a:xfrm>
            <a:prstGeom prst="can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Can 55"/>
            <p:cNvSpPr/>
            <p:nvPr/>
          </p:nvSpPr>
          <p:spPr>
            <a:xfrm>
              <a:off x="3025935" y="3003750"/>
              <a:ext cx="72814" cy="1762125"/>
            </a:xfrm>
            <a:prstGeom prst="can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Can 56"/>
            <p:cNvSpPr/>
            <p:nvPr/>
          </p:nvSpPr>
          <p:spPr>
            <a:xfrm>
              <a:off x="3361436" y="3003751"/>
              <a:ext cx="72814" cy="1762125"/>
            </a:xfrm>
            <a:prstGeom prst="can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Can 57"/>
            <p:cNvSpPr/>
            <p:nvPr/>
          </p:nvSpPr>
          <p:spPr>
            <a:xfrm>
              <a:off x="3696937" y="3003752"/>
              <a:ext cx="72814" cy="1762125"/>
            </a:xfrm>
            <a:prstGeom prst="can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Can 58"/>
            <p:cNvSpPr/>
            <p:nvPr/>
          </p:nvSpPr>
          <p:spPr>
            <a:xfrm>
              <a:off x="3997469" y="3003752"/>
              <a:ext cx="72814" cy="1762125"/>
            </a:xfrm>
            <a:prstGeom prst="can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Can 59"/>
            <p:cNvSpPr/>
            <p:nvPr/>
          </p:nvSpPr>
          <p:spPr>
            <a:xfrm>
              <a:off x="4295126" y="3003753"/>
              <a:ext cx="72814" cy="1762125"/>
            </a:xfrm>
            <a:prstGeom prst="can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ight Brace 61"/>
            <p:cNvSpPr/>
            <p:nvPr/>
          </p:nvSpPr>
          <p:spPr>
            <a:xfrm rot="16200000">
              <a:off x="2793988" y="1361388"/>
              <a:ext cx="478224" cy="2806488"/>
            </a:xfrm>
            <a:prstGeom prst="rightBrace">
              <a:avLst>
                <a:gd name="adj1" fmla="val 80957"/>
                <a:gd name="adj2" fmla="val 48583"/>
              </a:avLst>
            </a:prstGeom>
            <a:ln>
              <a:solidFill>
                <a:srgbClr val="00B05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4" name="图片 6" descr="图片包含 事情&#10;&#10;已生成高可信度的说明">
            <a:extLst>
              <a:ext uri="{FF2B5EF4-FFF2-40B4-BE49-F238E27FC236}">
                <a16:creationId xmlns:a16="http://schemas.microsoft.com/office/drawing/2014/main" id="{A2A40CBB-AC3C-47FA-A121-69CFF30A3B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0474" y="191124"/>
            <a:ext cx="2059590" cy="2059590"/>
          </a:xfrm>
          <a:prstGeom prst="rect">
            <a:avLst/>
          </a:prstGeom>
        </p:spPr>
      </p:pic>
      <p:pic>
        <p:nvPicPr>
          <p:cNvPr id="65" name="图片 18">
            <a:extLst>
              <a:ext uri="{FF2B5EF4-FFF2-40B4-BE49-F238E27FC236}">
                <a16:creationId xmlns:a16="http://schemas.microsoft.com/office/drawing/2014/main" id="{414701C5-B57D-43E9-9B2F-45D581C3315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2760" y="5160744"/>
            <a:ext cx="1865116" cy="1697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13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33333E-6 L -0.02813 0.00324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6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8" grpId="0" animBg="1"/>
      <p:bldP spid="18" grpId="1" animBg="1"/>
      <p:bldP spid="25" grpId="0" animBg="1"/>
      <p:bldP spid="26" grpId="0" animBg="1"/>
      <p:bldP spid="28" grpId="0"/>
      <p:bldP spid="29" grpId="0"/>
      <p:bldP spid="30" grpId="0"/>
      <p:bldP spid="31" grpId="0"/>
      <p:bldP spid="40" grpId="0"/>
      <p:bldP spid="40" grpId="1"/>
      <p:bldP spid="41" grpId="0" animBg="1"/>
      <p:bldP spid="42" grpId="0"/>
      <p:bldP spid="43" grpId="0" animBg="1"/>
      <p:bldP spid="44" grpId="0" animBg="1"/>
      <p:bldP spid="46" grpId="0" animBg="1"/>
      <p:bldP spid="47" grpId="0" animBg="1"/>
      <p:bldP spid="4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ounded Rectangle 38"/>
          <p:cNvSpPr/>
          <p:nvPr/>
        </p:nvSpPr>
        <p:spPr>
          <a:xfrm>
            <a:off x="8956593" y="4263162"/>
            <a:ext cx="2112570" cy="445949"/>
          </a:xfrm>
          <a:prstGeom prst="round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+ 6 = 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96097" y="423746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23572" y="549135"/>
            <a:ext cx="2524125" cy="46166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8 + 6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ight Brace 24"/>
          <p:cNvSpPr/>
          <p:nvPr/>
        </p:nvSpPr>
        <p:spPr>
          <a:xfrm rot="5400000">
            <a:off x="6175941" y="3196833"/>
            <a:ext cx="258097" cy="1106206"/>
          </a:xfrm>
          <a:prstGeom prst="rightBrace">
            <a:avLst>
              <a:gd name="adj1" fmla="val 57056"/>
              <a:gd name="adj2" fmla="val 48583"/>
            </a:avLst>
          </a:prstGeom>
          <a:ln>
            <a:solidFill>
              <a:srgbClr val="00B05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Brace 25"/>
          <p:cNvSpPr/>
          <p:nvPr/>
        </p:nvSpPr>
        <p:spPr>
          <a:xfrm rot="5400000">
            <a:off x="3263098" y="2565053"/>
            <a:ext cx="478224" cy="2543842"/>
          </a:xfrm>
          <a:prstGeom prst="rightBrace">
            <a:avLst>
              <a:gd name="adj1" fmla="val 80957"/>
              <a:gd name="adj2" fmla="val 48583"/>
            </a:avLst>
          </a:prstGeom>
          <a:ln>
            <a:solidFill>
              <a:srgbClr val="00B05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3195324" y="4068715"/>
            <a:ext cx="949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979864" y="1545643"/>
            <a:ext cx="630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165208" y="3975694"/>
            <a:ext cx="630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051372" y="1565576"/>
            <a:ext cx="630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058150" y="2114550"/>
            <a:ext cx="3028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8641379" y="2456060"/>
            <a:ext cx="288720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 smtClean="0"/>
              <a:t>Tách</a:t>
            </a:r>
            <a:r>
              <a:rPr lang="en-US" sz="2400" dirty="0" smtClean="0"/>
              <a:t>: 6 = 2 +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en-US" sz="2400" dirty="0" smtClean="0"/>
              <a:t>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8 </a:t>
            </a:r>
            <a:r>
              <a:rPr lang="en-US" sz="2400" dirty="0" smtClean="0"/>
              <a:t>+ 	       =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10 +        </a:t>
            </a:r>
            <a:r>
              <a:rPr lang="en-US" sz="2400" dirty="0" smtClean="0"/>
              <a:t>= </a:t>
            </a:r>
            <a:endParaRPr lang="en-US" sz="2400" dirty="0"/>
          </a:p>
        </p:txBody>
      </p:sp>
      <p:sp>
        <p:nvSpPr>
          <p:cNvPr id="34" name="Rounded Rectangle 33"/>
          <p:cNvSpPr/>
          <p:nvPr/>
        </p:nvSpPr>
        <p:spPr>
          <a:xfrm>
            <a:off x="9500123" y="3169238"/>
            <a:ext cx="400050" cy="3810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10368878" y="3169238"/>
            <a:ext cx="400050" cy="3810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9561881" y="3716200"/>
            <a:ext cx="400050" cy="3810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10626749" y="4263162"/>
            <a:ext cx="400050" cy="3810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378458" y="3991997"/>
            <a:ext cx="630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ight Brace 40"/>
          <p:cNvSpPr/>
          <p:nvPr/>
        </p:nvSpPr>
        <p:spPr>
          <a:xfrm rot="5400000">
            <a:off x="4434441" y="2091617"/>
            <a:ext cx="478224" cy="4886528"/>
          </a:xfrm>
          <a:prstGeom prst="rightBrace">
            <a:avLst>
              <a:gd name="adj1" fmla="val 80957"/>
              <a:gd name="adj2" fmla="val 48583"/>
            </a:avLst>
          </a:prstGeom>
          <a:ln>
            <a:solidFill>
              <a:srgbClr val="00B05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3715632" y="4780400"/>
            <a:ext cx="2372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10 + 4 = 14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9515308" y="3164445"/>
            <a:ext cx="400050" cy="3810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10348966" y="3159251"/>
            <a:ext cx="489049" cy="47478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10359147" y="3730214"/>
            <a:ext cx="400050" cy="3810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567035" y="3716200"/>
            <a:ext cx="400050" cy="3810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10351730" y="3702186"/>
            <a:ext cx="489049" cy="47478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10580801" y="4286243"/>
            <a:ext cx="483428" cy="4541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9" name="组合 23"/>
          <p:cNvGrpSpPr/>
          <p:nvPr/>
        </p:nvGrpSpPr>
        <p:grpSpPr>
          <a:xfrm>
            <a:off x="-13656" y="5604591"/>
            <a:ext cx="12203723" cy="1123362"/>
            <a:chOff x="-17585" y="5729324"/>
            <a:chExt cx="12203723" cy="1123362"/>
          </a:xfrm>
        </p:grpSpPr>
        <p:pic>
          <p:nvPicPr>
            <p:cNvPr id="50" name="图片 24"/>
            <p:cNvPicPr>
              <a:picLocks noChangeAspect="1"/>
            </p:cNvPicPr>
            <p:nvPr/>
          </p:nvPicPr>
          <p:blipFill rotWithShape="1">
            <a:blip r:embed="rId3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51" name="图片 25"/>
            <p:cNvPicPr>
              <a:picLocks noChangeAspect="1"/>
            </p:cNvPicPr>
            <p:nvPr/>
          </p:nvPicPr>
          <p:blipFill rotWithShape="1">
            <a:blip r:embed="rId3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pic>
        <p:nvPicPr>
          <p:cNvPr id="64" name="图片 6" descr="图片包含 事情&#10;&#10;已生成高可信度的说明">
            <a:extLst>
              <a:ext uri="{FF2B5EF4-FFF2-40B4-BE49-F238E27FC236}">
                <a16:creationId xmlns:a16="http://schemas.microsoft.com/office/drawing/2014/main" id="{A2A40CBB-AC3C-47FA-A121-69CFF30A3B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0474" y="191124"/>
            <a:ext cx="2059590" cy="2059590"/>
          </a:xfrm>
          <a:prstGeom prst="rect">
            <a:avLst/>
          </a:prstGeom>
        </p:spPr>
      </p:pic>
      <p:pic>
        <p:nvPicPr>
          <p:cNvPr id="65" name="图片 18">
            <a:extLst>
              <a:ext uri="{FF2B5EF4-FFF2-40B4-BE49-F238E27FC236}">
                <a16:creationId xmlns:a16="http://schemas.microsoft.com/office/drawing/2014/main" id="{414701C5-B57D-43E9-9B2F-45D581C3315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8638" y="4997552"/>
            <a:ext cx="1865116" cy="169725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6" t="966" r="47503" b="-966"/>
          <a:stretch/>
        </p:blipFill>
        <p:spPr>
          <a:xfrm>
            <a:off x="5208216" y="2298246"/>
            <a:ext cx="639869" cy="789230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39"/>
          <a:stretch/>
        </p:blipFill>
        <p:spPr>
          <a:xfrm>
            <a:off x="2093088" y="2243751"/>
            <a:ext cx="616522" cy="760433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6" t="966" r="47503" b="-966"/>
          <a:stretch/>
        </p:blipFill>
        <p:spPr>
          <a:xfrm>
            <a:off x="5751888" y="2287662"/>
            <a:ext cx="639869" cy="789230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6" t="966" r="47503" b="-966"/>
          <a:stretch/>
        </p:blipFill>
        <p:spPr>
          <a:xfrm>
            <a:off x="6350067" y="2287662"/>
            <a:ext cx="639869" cy="789230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6" t="966" r="47503" b="-966"/>
          <a:stretch/>
        </p:blipFill>
        <p:spPr>
          <a:xfrm>
            <a:off x="5208216" y="2941888"/>
            <a:ext cx="639869" cy="789230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6" t="966" r="47503" b="-966"/>
          <a:stretch/>
        </p:blipFill>
        <p:spPr>
          <a:xfrm>
            <a:off x="5751888" y="2931304"/>
            <a:ext cx="639869" cy="789230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6" t="966" r="47503" b="-966"/>
          <a:stretch/>
        </p:blipFill>
        <p:spPr>
          <a:xfrm>
            <a:off x="6350067" y="2931304"/>
            <a:ext cx="639869" cy="789230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39"/>
          <a:stretch/>
        </p:blipFill>
        <p:spPr>
          <a:xfrm>
            <a:off x="2634168" y="2263278"/>
            <a:ext cx="616522" cy="760433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39"/>
          <a:stretch/>
        </p:blipFill>
        <p:spPr>
          <a:xfrm>
            <a:off x="3163714" y="2272333"/>
            <a:ext cx="616522" cy="760433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39"/>
          <a:stretch/>
        </p:blipFill>
        <p:spPr>
          <a:xfrm>
            <a:off x="3687555" y="2263277"/>
            <a:ext cx="616522" cy="760433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39"/>
          <a:stretch/>
        </p:blipFill>
        <p:spPr>
          <a:xfrm>
            <a:off x="2053230" y="2958671"/>
            <a:ext cx="616522" cy="760433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39"/>
          <a:stretch/>
        </p:blipFill>
        <p:spPr>
          <a:xfrm>
            <a:off x="2594310" y="2978198"/>
            <a:ext cx="616522" cy="760433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39"/>
          <a:stretch/>
        </p:blipFill>
        <p:spPr>
          <a:xfrm>
            <a:off x="3123856" y="2987253"/>
            <a:ext cx="616522" cy="760433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39"/>
          <a:stretch/>
        </p:blipFill>
        <p:spPr>
          <a:xfrm>
            <a:off x="3647697" y="2978197"/>
            <a:ext cx="616522" cy="760433"/>
          </a:xfrm>
          <a:prstGeom prst="rect">
            <a:avLst/>
          </a:prstGeom>
        </p:spPr>
      </p:pic>
      <p:sp>
        <p:nvSpPr>
          <p:cNvPr id="82" name="Right Brace 81"/>
          <p:cNvSpPr/>
          <p:nvPr/>
        </p:nvSpPr>
        <p:spPr>
          <a:xfrm rot="16200000">
            <a:off x="3035351" y="1090537"/>
            <a:ext cx="357908" cy="2250846"/>
          </a:xfrm>
          <a:prstGeom prst="rightBrace">
            <a:avLst>
              <a:gd name="adj1" fmla="val 109135"/>
              <a:gd name="adj2" fmla="val 50721"/>
            </a:avLst>
          </a:prstGeom>
          <a:ln>
            <a:solidFill>
              <a:srgbClr val="00B05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ight Brace 82"/>
          <p:cNvSpPr/>
          <p:nvPr/>
        </p:nvSpPr>
        <p:spPr>
          <a:xfrm rot="16200000">
            <a:off x="5942201" y="1398860"/>
            <a:ext cx="360451" cy="1609503"/>
          </a:xfrm>
          <a:prstGeom prst="rightBrace">
            <a:avLst>
              <a:gd name="adj1" fmla="val 109135"/>
              <a:gd name="adj2" fmla="val 50721"/>
            </a:avLst>
          </a:prstGeom>
          <a:ln>
            <a:solidFill>
              <a:srgbClr val="00B05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ounded Rectangle 83"/>
          <p:cNvSpPr/>
          <p:nvPr/>
        </p:nvSpPr>
        <p:spPr>
          <a:xfrm>
            <a:off x="10517483" y="2562281"/>
            <a:ext cx="483428" cy="4541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286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2.59259E-6 L -0.06967 -0.00162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90" y="-93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2.59259E-6 L -0.06784 0.0018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98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5" grpId="0" animBg="1"/>
      <p:bldP spid="26" grpId="0" animBg="1"/>
      <p:bldP spid="28" grpId="0"/>
      <p:bldP spid="29" grpId="0"/>
      <p:bldP spid="30" grpId="0"/>
      <p:bldP spid="31" grpId="0"/>
      <p:bldP spid="40" grpId="0"/>
      <p:bldP spid="40" grpId="1"/>
      <p:bldP spid="41" grpId="0" animBg="1"/>
      <p:bldP spid="42" grpId="0"/>
      <p:bldP spid="43" grpId="0" animBg="1"/>
      <p:bldP spid="44" grpId="0" animBg="1"/>
      <p:bldP spid="46" grpId="0" animBg="1"/>
      <p:bldP spid="47" grpId="0" animBg="1"/>
      <p:bldP spid="48" grpId="0" animBg="1"/>
      <p:bldP spid="8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96097" y="423746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85072" y="576909"/>
            <a:ext cx="2226020" cy="46166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9 + 2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228582" y="1623622"/>
            <a:ext cx="2733575" cy="779646"/>
          </a:xfrm>
          <a:prstGeom prst="roundRect">
            <a:avLst/>
          </a:prstGeom>
          <a:solidFill>
            <a:srgbClr val="FFFF99"/>
          </a:solidFill>
          <a:effectLst>
            <a:glow rad="101600">
              <a:schemeClr val="accent4">
                <a:satMod val="175000"/>
                <a:alpha val="40000"/>
              </a:schemeClr>
            </a:glow>
            <a:softEdge rad="6350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9 + 2 =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281304" y="1719445"/>
            <a:ext cx="612666" cy="58799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072123" y="1592980"/>
            <a:ext cx="5671863" cy="779646"/>
            <a:chOff x="1085072" y="1376413"/>
            <a:chExt cx="5777741" cy="779646"/>
          </a:xfrm>
        </p:grpSpPr>
        <p:sp>
          <p:nvSpPr>
            <p:cNvPr id="9" name="Rounded Rectangle 8"/>
            <p:cNvSpPr/>
            <p:nvPr/>
          </p:nvSpPr>
          <p:spPr>
            <a:xfrm>
              <a:off x="1085072" y="1376413"/>
              <a:ext cx="5777741" cy="779646"/>
            </a:xfrm>
            <a:prstGeom prst="roundRect">
              <a:avLst/>
            </a:prstGeom>
            <a:noFill/>
            <a:ln>
              <a:noFill/>
            </a:ln>
            <a:effectLst>
              <a:glow rad="101600">
                <a:schemeClr val="accent4">
                  <a:satMod val="175000"/>
                  <a:alpha val="40000"/>
                </a:schemeClr>
              </a:glow>
              <a:softEdge rad="63500"/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Đếm</a:t>
              </a:r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tiếp</a:t>
              </a:r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: 9, 10, </a:t>
              </a:r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3503104" y="1515980"/>
              <a:ext cx="568384" cy="544255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2" name="Circular Arrow 31"/>
          <p:cNvSpPr/>
          <p:nvPr/>
        </p:nvSpPr>
        <p:spPr>
          <a:xfrm>
            <a:off x="2609441" y="1405290"/>
            <a:ext cx="558265" cy="712268"/>
          </a:xfrm>
          <a:prstGeom prst="circularArrow">
            <a:avLst/>
          </a:pr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Circular Arrow 32"/>
          <p:cNvSpPr/>
          <p:nvPr/>
        </p:nvSpPr>
        <p:spPr>
          <a:xfrm>
            <a:off x="3167706" y="1405290"/>
            <a:ext cx="558265" cy="712268"/>
          </a:xfrm>
          <a:prstGeom prst="circularArrow">
            <a:avLst/>
          </a:pr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8266436" y="1720816"/>
            <a:ext cx="612666" cy="587999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047561" y="2465191"/>
            <a:ext cx="8389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312203"/>
              </p:ext>
            </p:extLst>
          </p:nvPr>
        </p:nvGraphicFramePr>
        <p:xfrm>
          <a:off x="1569988" y="2525045"/>
          <a:ext cx="9306558" cy="3336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53279">
                  <a:extLst>
                    <a:ext uri="{9D8B030D-6E8A-4147-A177-3AD203B41FA5}">
                      <a16:colId xmlns:a16="http://schemas.microsoft.com/office/drawing/2014/main" val="3538814585"/>
                    </a:ext>
                  </a:extLst>
                </a:gridCol>
                <a:gridCol w="4653279">
                  <a:extLst>
                    <a:ext uri="{9D8B030D-6E8A-4147-A177-3AD203B41FA5}">
                      <a16:colId xmlns:a16="http://schemas.microsoft.com/office/drawing/2014/main" val="81308283"/>
                    </a:ext>
                  </a:extLst>
                </a:gridCol>
              </a:tblGrid>
              <a:tr h="33367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5135416"/>
                  </a:ext>
                </a:extLst>
              </a:tr>
            </a:tbl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1777792" y="2588735"/>
            <a:ext cx="2226020" cy="46166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9 + 3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2289979" y="3300152"/>
            <a:ext cx="2887203" cy="2231058"/>
            <a:chOff x="2282369" y="3301930"/>
            <a:chExt cx="2887203" cy="2231058"/>
          </a:xfrm>
        </p:grpSpPr>
        <p:sp>
          <p:nvSpPr>
            <p:cNvPr id="38" name="TextBox 37"/>
            <p:cNvSpPr txBox="1"/>
            <p:nvPr/>
          </p:nvSpPr>
          <p:spPr>
            <a:xfrm>
              <a:off x="2282369" y="3301930"/>
              <a:ext cx="2887203" cy="2060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Tách</a:t>
              </a:r>
              <a:r>
                <a:rPr lang="en-US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: 3 = 1 + 2 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9 + 	       = 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10 +        =</a:t>
              </a:r>
            </a:p>
            <a:p>
              <a:pPr>
                <a:lnSpc>
                  <a:spcPct val="150000"/>
                </a:lnSpc>
              </a:pPr>
              <a:r>
                <a:rPr lang="en-US" sz="2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endParaRPr lang="en-US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3303337" y="3925521"/>
              <a:ext cx="400050" cy="381000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4064214" y="3936478"/>
              <a:ext cx="400050" cy="381000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Rounded Rectangle 45"/>
            <p:cNvSpPr/>
            <p:nvPr/>
          </p:nvSpPr>
          <p:spPr>
            <a:xfrm>
              <a:off x="3283686" y="4458704"/>
              <a:ext cx="400050" cy="381000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4058476" y="4480434"/>
              <a:ext cx="400050" cy="381000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2522074" y="5071323"/>
              <a:ext cx="1936451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9 + 3 = </a:t>
              </a:r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Rounded Rectangle 46"/>
            <p:cNvSpPr/>
            <p:nvPr/>
          </p:nvSpPr>
          <p:spPr>
            <a:xfrm>
              <a:off x="3716539" y="5090854"/>
              <a:ext cx="400050" cy="381000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9" name="Rounded Rectangle 38"/>
          <p:cNvSpPr/>
          <p:nvPr/>
        </p:nvSpPr>
        <p:spPr>
          <a:xfrm>
            <a:off x="3311092" y="3932126"/>
            <a:ext cx="400050" cy="3810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4013976" y="3900707"/>
            <a:ext cx="489049" cy="47478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3269403" y="4399027"/>
            <a:ext cx="483428" cy="4541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4013976" y="4405675"/>
            <a:ext cx="489049" cy="464917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3700058" y="5059969"/>
            <a:ext cx="689062" cy="444305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6938785" y="3403652"/>
            <a:ext cx="2887203" cy="2123658"/>
            <a:chOff x="2295521" y="3454113"/>
            <a:chExt cx="2887203" cy="2123658"/>
          </a:xfrm>
        </p:grpSpPr>
        <p:sp>
          <p:nvSpPr>
            <p:cNvPr id="54" name="TextBox 53"/>
            <p:cNvSpPr txBox="1"/>
            <p:nvPr/>
          </p:nvSpPr>
          <p:spPr>
            <a:xfrm>
              <a:off x="2295521" y="3454113"/>
              <a:ext cx="2887203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Tách</a:t>
              </a:r>
              <a:r>
                <a:rPr lang="en-US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: 7 =         +  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9 + 	       = 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10 +        =</a:t>
              </a:r>
            </a:p>
            <a:p>
              <a:pPr>
                <a:lnSpc>
                  <a:spcPct val="150000"/>
                </a:lnSpc>
              </a:pPr>
              <a:r>
                <a:rPr lang="en-US" sz="2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endParaRPr lang="en-US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Rounded Rectangle 54"/>
            <p:cNvSpPr/>
            <p:nvPr/>
          </p:nvSpPr>
          <p:spPr>
            <a:xfrm>
              <a:off x="3278043" y="4019805"/>
              <a:ext cx="400050" cy="381000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Rounded Rectangle 55"/>
            <p:cNvSpPr/>
            <p:nvPr/>
          </p:nvSpPr>
          <p:spPr>
            <a:xfrm>
              <a:off x="4030358" y="4019805"/>
              <a:ext cx="400050" cy="381000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Rounded Rectangle 56"/>
            <p:cNvSpPr/>
            <p:nvPr/>
          </p:nvSpPr>
          <p:spPr>
            <a:xfrm>
              <a:off x="3298515" y="4529117"/>
              <a:ext cx="400050" cy="381000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" name="Rounded Rectangle 57"/>
            <p:cNvSpPr/>
            <p:nvPr/>
          </p:nvSpPr>
          <p:spPr>
            <a:xfrm>
              <a:off x="4048851" y="4518934"/>
              <a:ext cx="400050" cy="381000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2522074" y="5071323"/>
              <a:ext cx="1936451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9 + 7 = </a:t>
              </a:r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" name="Rounded Rectangle 59"/>
            <p:cNvSpPr/>
            <p:nvPr/>
          </p:nvSpPr>
          <p:spPr>
            <a:xfrm>
              <a:off x="3716539" y="5090854"/>
              <a:ext cx="400050" cy="381000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6407544" y="2652707"/>
            <a:ext cx="2226020" cy="461665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9 + 7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Rounded Rectangle 61"/>
          <p:cNvSpPr/>
          <p:nvPr/>
        </p:nvSpPr>
        <p:spPr>
          <a:xfrm>
            <a:off x="8653369" y="3474845"/>
            <a:ext cx="400050" cy="3810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Rounded Rectangle 62"/>
          <p:cNvSpPr/>
          <p:nvPr/>
        </p:nvSpPr>
        <p:spPr>
          <a:xfrm>
            <a:off x="9422230" y="3469932"/>
            <a:ext cx="400050" cy="3810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Rounded Rectangle 63"/>
          <p:cNvSpPr/>
          <p:nvPr/>
        </p:nvSpPr>
        <p:spPr>
          <a:xfrm>
            <a:off x="7929636" y="3974412"/>
            <a:ext cx="400050" cy="3810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Rounded Rectangle 64"/>
          <p:cNvSpPr/>
          <p:nvPr/>
        </p:nvSpPr>
        <p:spPr>
          <a:xfrm>
            <a:off x="8673622" y="3923743"/>
            <a:ext cx="489049" cy="47478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Rounded Rectangle 65"/>
          <p:cNvSpPr/>
          <p:nvPr/>
        </p:nvSpPr>
        <p:spPr>
          <a:xfrm>
            <a:off x="7900090" y="4484392"/>
            <a:ext cx="483428" cy="4541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Rounded Rectangle 66"/>
          <p:cNvSpPr/>
          <p:nvPr/>
        </p:nvSpPr>
        <p:spPr>
          <a:xfrm>
            <a:off x="8653830" y="4462254"/>
            <a:ext cx="489049" cy="464917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Rounded Rectangle 67"/>
          <p:cNvSpPr/>
          <p:nvPr/>
        </p:nvSpPr>
        <p:spPr>
          <a:xfrm>
            <a:off x="8228238" y="5012075"/>
            <a:ext cx="689062" cy="444305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Rounded Rectangle 68"/>
          <p:cNvSpPr/>
          <p:nvPr/>
        </p:nvSpPr>
        <p:spPr>
          <a:xfrm>
            <a:off x="8662635" y="3465045"/>
            <a:ext cx="400050" cy="3810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Rounded Rectangle 69"/>
          <p:cNvSpPr/>
          <p:nvPr/>
        </p:nvSpPr>
        <p:spPr>
          <a:xfrm>
            <a:off x="9377730" y="3465045"/>
            <a:ext cx="444550" cy="3810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2" name="组合 23"/>
          <p:cNvGrpSpPr/>
          <p:nvPr/>
        </p:nvGrpSpPr>
        <p:grpSpPr>
          <a:xfrm>
            <a:off x="-13656" y="5604591"/>
            <a:ext cx="12203723" cy="1123362"/>
            <a:chOff x="-17585" y="5729324"/>
            <a:chExt cx="12203723" cy="1123362"/>
          </a:xfrm>
        </p:grpSpPr>
        <p:pic>
          <p:nvPicPr>
            <p:cNvPr id="74" name="图片 25"/>
            <p:cNvPicPr>
              <a:picLocks noChangeAspect="1"/>
            </p:cNvPicPr>
            <p:nvPr/>
          </p:nvPicPr>
          <p:blipFill rotWithShape="1">
            <a:blip r:embed="rId3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73" name="图片 24"/>
            <p:cNvPicPr>
              <a:picLocks noChangeAspect="1"/>
            </p:cNvPicPr>
            <p:nvPr/>
          </p:nvPicPr>
          <p:blipFill rotWithShape="1">
            <a:blip r:embed="rId3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pic>
        <p:nvPicPr>
          <p:cNvPr id="75" name="图片 1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2280" y="65018"/>
            <a:ext cx="2289840" cy="2289840"/>
          </a:xfrm>
          <a:prstGeom prst="rect">
            <a:avLst/>
          </a:prstGeom>
        </p:spPr>
      </p:pic>
      <p:pic>
        <p:nvPicPr>
          <p:cNvPr id="76" name="图片 18">
            <a:extLst>
              <a:ext uri="{FF2B5EF4-FFF2-40B4-BE49-F238E27FC236}">
                <a16:creationId xmlns:a16="http://schemas.microsoft.com/office/drawing/2014/main" id="{414701C5-B57D-43E9-9B2F-45D581C3315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300" y="4607752"/>
            <a:ext cx="1865116" cy="1697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101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000"/>
                            </p:stCondLst>
                            <p:childTnLst>
                              <p:par>
                                <p:cTn id="12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32" grpId="0" animBg="1"/>
      <p:bldP spid="33" grpId="0" animBg="1"/>
      <p:bldP spid="7" grpId="0" animBg="1"/>
      <p:bldP spid="34" grpId="0"/>
      <p:bldP spid="37" grpId="0" animBg="1"/>
      <p:bldP spid="39" grpId="0" animBg="1"/>
      <p:bldP spid="40" grpId="0" animBg="1"/>
      <p:bldP spid="43" grpId="0" animBg="1"/>
      <p:bldP spid="49" grpId="0" animBg="1"/>
      <p:bldP spid="41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A_图片 4" descr="图片包含 室内&#10;&#10;已生成高可信度的说明">
            <a:extLst>
              <a:ext uri="{FF2B5EF4-FFF2-40B4-BE49-F238E27FC236}">
                <a16:creationId xmlns:a16="http://schemas.microsoft.com/office/drawing/2014/main" id="{12552B51-7BE4-4DFD-9A28-F08D8DEFA99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051" y="0"/>
            <a:ext cx="10453898" cy="6646127"/>
          </a:xfrm>
          <a:prstGeom prst="rect">
            <a:avLst/>
          </a:prstGeom>
        </p:spPr>
      </p:pic>
      <p:grpSp>
        <p:nvGrpSpPr>
          <p:cNvPr id="36" name="Group 35"/>
          <p:cNvGrpSpPr/>
          <p:nvPr/>
        </p:nvGrpSpPr>
        <p:grpSpPr>
          <a:xfrm>
            <a:off x="1810207" y="1274968"/>
            <a:ext cx="4091197" cy="2360663"/>
            <a:chOff x="1810207" y="1274968"/>
            <a:chExt cx="4091197" cy="2360663"/>
          </a:xfrm>
        </p:grpSpPr>
        <p:grpSp>
          <p:nvGrpSpPr>
            <p:cNvPr id="27" name="Group 26"/>
            <p:cNvGrpSpPr/>
            <p:nvPr/>
          </p:nvGrpSpPr>
          <p:grpSpPr>
            <a:xfrm>
              <a:off x="1810207" y="1274968"/>
              <a:ext cx="4091197" cy="2360663"/>
              <a:chOff x="1886239" y="1246761"/>
              <a:chExt cx="4091197" cy="2360663"/>
            </a:xfrm>
          </p:grpSpPr>
          <p:grpSp>
            <p:nvGrpSpPr>
              <p:cNvPr id="4" name="PA_组合 3">
                <a:extLst>
                  <a:ext uri="{FF2B5EF4-FFF2-40B4-BE49-F238E27FC236}">
                    <a16:creationId xmlns:a16="http://schemas.microsoft.com/office/drawing/2014/main" id="{4B20D9CF-3A2C-4E35-8EC3-2845CD120088}"/>
                  </a:ext>
                </a:extLst>
              </p:cNvPr>
              <p:cNvGrpSpPr/>
              <p:nvPr>
                <p:custDataLst>
                  <p:tags r:id="rId8"/>
                </p:custDataLst>
              </p:nvPr>
            </p:nvGrpSpPr>
            <p:grpSpPr>
              <a:xfrm>
                <a:off x="1886239" y="1535899"/>
                <a:ext cx="3214687" cy="2071525"/>
                <a:chOff x="5408505" y="-250666"/>
                <a:chExt cx="3214687" cy="2071525"/>
              </a:xfrm>
            </p:grpSpPr>
            <p:pic>
              <p:nvPicPr>
                <p:cNvPr id="3" name="图片 2">
                  <a:extLst>
                    <a:ext uri="{FF2B5EF4-FFF2-40B4-BE49-F238E27FC236}">
                      <a16:creationId xmlns:a16="http://schemas.microsoft.com/office/drawing/2014/main" id="{3631CC96-E12A-42F8-BF49-026C830A5BA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408505" y="-250666"/>
                  <a:ext cx="3214687" cy="2071525"/>
                </a:xfrm>
                <a:prstGeom prst="rect">
                  <a:avLst/>
                </a:prstGeom>
              </p:spPr>
            </p:pic>
            <p:sp>
              <p:nvSpPr>
                <p:cNvPr id="2" name="文本框 1">
                  <a:extLst>
                    <a:ext uri="{FF2B5EF4-FFF2-40B4-BE49-F238E27FC236}">
                      <a16:creationId xmlns:a16="http://schemas.microsoft.com/office/drawing/2014/main" id="{BA528E16-DDF6-41D5-B5F5-1A2D3C42CDD3}"/>
                    </a:ext>
                  </a:extLst>
                </p:cNvPr>
                <p:cNvSpPr txBox="1"/>
                <p:nvPr/>
              </p:nvSpPr>
              <p:spPr>
                <a:xfrm>
                  <a:off x="6056998" y="323431"/>
                  <a:ext cx="1917700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5400" dirty="0" smtClean="0">
                      <a:solidFill>
                        <a:schemeClr val="tx2"/>
                      </a:solidFill>
                      <a:cs typeface="+mn-ea"/>
                      <a:sym typeface="+mn-lt"/>
                    </a:rPr>
                    <a:t> </a:t>
                  </a:r>
                  <a:endParaRPr lang="zh-CN" altLang="en-US" sz="5400" dirty="0">
                    <a:solidFill>
                      <a:schemeClr val="tx2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1" name="PA_组合 10">
                <a:extLst>
                  <a:ext uri="{FF2B5EF4-FFF2-40B4-BE49-F238E27FC236}">
                    <a16:creationId xmlns:a16="http://schemas.microsoft.com/office/drawing/2014/main" id="{5B34DD02-71EC-4BF1-8902-BABA2C8B4E4D}"/>
                  </a:ext>
                </a:extLst>
              </p:cNvPr>
              <p:cNvGrpSpPr/>
              <p:nvPr>
                <p:custDataLst>
                  <p:tags r:id="rId9"/>
                </p:custDataLst>
              </p:nvPr>
            </p:nvGrpSpPr>
            <p:grpSpPr>
              <a:xfrm>
                <a:off x="1902668" y="1246761"/>
                <a:ext cx="4074768" cy="1498600"/>
                <a:chOff x="1902668" y="1246761"/>
                <a:chExt cx="4074768" cy="1498600"/>
              </a:xfrm>
            </p:grpSpPr>
            <p:pic>
              <p:nvPicPr>
                <p:cNvPr id="6" name="图片 5">
                  <a:extLst>
                    <a:ext uri="{FF2B5EF4-FFF2-40B4-BE49-F238E27FC236}">
                      <a16:creationId xmlns:a16="http://schemas.microsoft.com/office/drawing/2014/main" id="{A9069336-D689-4F5A-B75B-0550441BEE3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498" t="5227" r="66872" b="47674"/>
                <a:stretch/>
              </p:blipFill>
              <p:spPr>
                <a:xfrm>
                  <a:off x="1902668" y="1246761"/>
                  <a:ext cx="1211832" cy="1498600"/>
                </a:xfrm>
                <a:prstGeom prst="rect">
                  <a:avLst/>
                </a:prstGeom>
              </p:spPr>
            </p:pic>
            <p:sp>
              <p:nvSpPr>
                <p:cNvPr id="16" name="文本框 15">
                  <a:extLst>
                    <a:ext uri="{FF2B5EF4-FFF2-40B4-BE49-F238E27FC236}">
                      <a16:creationId xmlns:a16="http://schemas.microsoft.com/office/drawing/2014/main" id="{0E354FE5-B468-4365-BE68-82C9D431F505}"/>
                    </a:ext>
                  </a:extLst>
                </p:cNvPr>
                <p:cNvSpPr txBox="1"/>
                <p:nvPr/>
              </p:nvSpPr>
              <p:spPr>
                <a:xfrm>
                  <a:off x="2951321" y="1814439"/>
                  <a:ext cx="3026115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3600" dirty="0" smtClean="0">
                      <a:solidFill>
                        <a:schemeClr val="tx2"/>
                      </a:solidFill>
                      <a:cs typeface="+mn-ea"/>
                      <a:sym typeface="+mn-lt"/>
                    </a:rPr>
                    <a:t> </a:t>
                  </a:r>
                  <a:endParaRPr lang="zh-CN" altLang="en-US" sz="3600" dirty="0">
                    <a:solidFill>
                      <a:schemeClr val="tx2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32" name="TextBox 31"/>
            <p:cNvSpPr txBox="1"/>
            <p:nvPr/>
          </p:nvSpPr>
          <p:spPr>
            <a:xfrm>
              <a:off x="2728351" y="2331585"/>
              <a:ext cx="23725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 + 3 = ? </a:t>
              </a:r>
              <a:endPara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5988176" y="1299908"/>
            <a:ext cx="4447522" cy="2071525"/>
            <a:chOff x="5988176" y="1299908"/>
            <a:chExt cx="4447522" cy="2071525"/>
          </a:xfrm>
        </p:grpSpPr>
        <p:grpSp>
          <p:nvGrpSpPr>
            <p:cNvPr id="28" name="Group 27"/>
            <p:cNvGrpSpPr/>
            <p:nvPr/>
          </p:nvGrpSpPr>
          <p:grpSpPr>
            <a:xfrm>
              <a:off x="5988176" y="1299908"/>
              <a:ext cx="4447522" cy="2071525"/>
              <a:chOff x="6118114" y="1285614"/>
              <a:chExt cx="4447522" cy="2071525"/>
            </a:xfrm>
          </p:grpSpPr>
          <p:grpSp>
            <p:nvGrpSpPr>
              <p:cNvPr id="12" name="PA_组合 11">
                <a:extLst>
                  <a:ext uri="{FF2B5EF4-FFF2-40B4-BE49-F238E27FC236}">
                    <a16:creationId xmlns:a16="http://schemas.microsoft.com/office/drawing/2014/main" id="{36A1FA41-4630-4869-8617-2A31C9776620}"/>
                  </a:ext>
                </a:extLst>
              </p:cNvPr>
              <p:cNvGrpSpPr/>
              <p:nvPr>
                <p:custDataLst>
                  <p:tags r:id="rId6"/>
                </p:custDataLst>
              </p:nvPr>
            </p:nvGrpSpPr>
            <p:grpSpPr>
              <a:xfrm>
                <a:off x="6118114" y="1782422"/>
                <a:ext cx="4447522" cy="1386617"/>
                <a:chOff x="5918822" y="2052052"/>
                <a:chExt cx="4447522" cy="1386617"/>
              </a:xfrm>
            </p:grpSpPr>
            <p:pic>
              <p:nvPicPr>
                <p:cNvPr id="9" name="图片 8">
                  <a:extLst>
                    <a:ext uri="{FF2B5EF4-FFF2-40B4-BE49-F238E27FC236}">
                      <a16:creationId xmlns:a16="http://schemas.microsoft.com/office/drawing/2014/main" id="{97A73AA0-F506-4D61-BA8E-3AAC1F1D552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481" t="50582" r="62197" b="4354"/>
                <a:stretch/>
              </p:blipFill>
              <p:spPr>
                <a:xfrm>
                  <a:off x="5918822" y="2052052"/>
                  <a:ext cx="1422401" cy="1386617"/>
                </a:xfrm>
                <a:prstGeom prst="rect">
                  <a:avLst/>
                </a:prstGeom>
              </p:spPr>
            </p:pic>
            <p:sp>
              <p:nvSpPr>
                <p:cNvPr id="15" name="文本框 14">
                  <a:extLst>
                    <a:ext uri="{FF2B5EF4-FFF2-40B4-BE49-F238E27FC236}">
                      <a16:creationId xmlns:a16="http://schemas.microsoft.com/office/drawing/2014/main" id="{9DBA908A-5ADC-4724-8B81-4159278D0598}"/>
                    </a:ext>
                  </a:extLst>
                </p:cNvPr>
                <p:cNvSpPr txBox="1"/>
                <p:nvPr/>
              </p:nvSpPr>
              <p:spPr>
                <a:xfrm>
                  <a:off x="7340229" y="2460770"/>
                  <a:ext cx="3026115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3600" dirty="0" smtClean="0">
                      <a:solidFill>
                        <a:schemeClr val="tx2"/>
                      </a:solidFill>
                      <a:cs typeface="+mn-ea"/>
                      <a:sym typeface="+mn-lt"/>
                    </a:rPr>
                    <a:t> </a:t>
                  </a:r>
                  <a:endParaRPr lang="zh-CN" altLang="en-US" sz="3600" dirty="0">
                    <a:solidFill>
                      <a:schemeClr val="tx2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8" name="PA_组合 3">
                <a:extLst>
                  <a:ext uri="{FF2B5EF4-FFF2-40B4-BE49-F238E27FC236}">
                    <a16:creationId xmlns:a16="http://schemas.microsoft.com/office/drawing/2014/main" id="{4B20D9CF-3A2C-4E35-8EC3-2845CD120088}"/>
                  </a:ext>
                </a:extLst>
              </p:cNvPr>
              <p:cNvGrpSpPr/>
              <p:nvPr>
                <p:custDataLst>
                  <p:tags r:id="rId7"/>
                </p:custDataLst>
              </p:nvPr>
            </p:nvGrpSpPr>
            <p:grpSpPr>
              <a:xfrm>
                <a:off x="6829314" y="1285614"/>
                <a:ext cx="3214687" cy="2071525"/>
                <a:chOff x="5408505" y="-250666"/>
                <a:chExt cx="3214687" cy="2071525"/>
              </a:xfrm>
            </p:grpSpPr>
            <p:pic>
              <p:nvPicPr>
                <p:cNvPr id="19" name="图片 2">
                  <a:extLst>
                    <a:ext uri="{FF2B5EF4-FFF2-40B4-BE49-F238E27FC236}">
                      <a16:creationId xmlns:a16="http://schemas.microsoft.com/office/drawing/2014/main" id="{3631CC96-E12A-42F8-BF49-026C830A5BA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408505" y="-250666"/>
                  <a:ext cx="3214687" cy="2071525"/>
                </a:xfrm>
                <a:prstGeom prst="rect">
                  <a:avLst/>
                </a:prstGeom>
              </p:spPr>
            </p:pic>
            <p:sp>
              <p:nvSpPr>
                <p:cNvPr id="20" name="文本框 1">
                  <a:extLst>
                    <a:ext uri="{FF2B5EF4-FFF2-40B4-BE49-F238E27FC236}">
                      <a16:creationId xmlns:a16="http://schemas.microsoft.com/office/drawing/2014/main" id="{BA528E16-DDF6-41D5-B5F5-1A2D3C42CDD3}"/>
                    </a:ext>
                  </a:extLst>
                </p:cNvPr>
                <p:cNvSpPr txBox="1"/>
                <p:nvPr/>
              </p:nvSpPr>
              <p:spPr>
                <a:xfrm>
                  <a:off x="6056998" y="323431"/>
                  <a:ext cx="1917700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5400" dirty="0" smtClean="0">
                      <a:solidFill>
                        <a:schemeClr val="tx2"/>
                      </a:solidFill>
                      <a:cs typeface="+mn-ea"/>
                      <a:sym typeface="+mn-lt"/>
                    </a:rPr>
                    <a:t> </a:t>
                  </a:r>
                  <a:endParaRPr lang="zh-CN" altLang="en-US" sz="5400" dirty="0">
                    <a:solidFill>
                      <a:schemeClr val="tx2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34" name="TextBox 33"/>
            <p:cNvSpPr txBox="1"/>
            <p:nvPr/>
          </p:nvSpPr>
          <p:spPr>
            <a:xfrm>
              <a:off x="7683388" y="2130929"/>
              <a:ext cx="23725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 + 5 = ? </a:t>
              </a:r>
              <a:endPara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770389" y="3233842"/>
            <a:ext cx="4325611" cy="2335806"/>
            <a:chOff x="1770389" y="3233842"/>
            <a:chExt cx="4325611" cy="2335806"/>
          </a:xfrm>
        </p:grpSpPr>
        <p:grpSp>
          <p:nvGrpSpPr>
            <p:cNvPr id="29" name="Group 28"/>
            <p:cNvGrpSpPr/>
            <p:nvPr/>
          </p:nvGrpSpPr>
          <p:grpSpPr>
            <a:xfrm>
              <a:off x="1770389" y="3233842"/>
              <a:ext cx="4325611" cy="2335806"/>
              <a:chOff x="2028354" y="3164719"/>
              <a:chExt cx="4325611" cy="2335806"/>
            </a:xfrm>
          </p:grpSpPr>
          <p:grpSp>
            <p:nvGrpSpPr>
              <p:cNvPr id="13" name="PA_组合 12">
                <a:extLst>
                  <a:ext uri="{FF2B5EF4-FFF2-40B4-BE49-F238E27FC236}">
                    <a16:creationId xmlns:a16="http://schemas.microsoft.com/office/drawing/2014/main" id="{A92FC106-E89C-4B39-9958-9AF448185787}"/>
                  </a:ext>
                </a:extLst>
              </p:cNvPr>
              <p:cNvGrpSpPr/>
              <p:nvPr>
                <p:custDataLst>
                  <p:tags r:id="rId4"/>
                </p:custDataLst>
              </p:nvPr>
            </p:nvGrpSpPr>
            <p:grpSpPr>
              <a:xfrm>
                <a:off x="2028354" y="3164719"/>
                <a:ext cx="4325611" cy="1266804"/>
                <a:chOff x="2028354" y="3164719"/>
                <a:chExt cx="4325611" cy="1266804"/>
              </a:xfrm>
            </p:grpSpPr>
            <p:pic>
              <p:nvPicPr>
                <p:cNvPr id="8" name="图片 7">
                  <a:extLst>
                    <a:ext uri="{FF2B5EF4-FFF2-40B4-BE49-F238E27FC236}">
                      <a16:creationId xmlns:a16="http://schemas.microsoft.com/office/drawing/2014/main" id="{C2156627-9547-4ED6-B78C-DF08682F108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4636" t="4355" r="3042" b="50581"/>
                <a:stretch/>
              </p:blipFill>
              <p:spPr>
                <a:xfrm>
                  <a:off x="2028354" y="3164719"/>
                  <a:ext cx="1299496" cy="1266804"/>
                </a:xfrm>
                <a:prstGeom prst="rect">
                  <a:avLst/>
                </a:prstGeom>
              </p:spPr>
            </p:pic>
            <p:sp>
              <p:nvSpPr>
                <p:cNvPr id="10" name="文本框 9">
                  <a:extLst>
                    <a:ext uri="{FF2B5EF4-FFF2-40B4-BE49-F238E27FC236}">
                      <a16:creationId xmlns:a16="http://schemas.microsoft.com/office/drawing/2014/main" id="{F93C2114-E23F-4A32-8F22-A6BE750FDD84}"/>
                    </a:ext>
                  </a:extLst>
                </p:cNvPr>
                <p:cNvSpPr txBox="1"/>
                <p:nvPr/>
              </p:nvSpPr>
              <p:spPr>
                <a:xfrm>
                  <a:off x="3327850" y="3696308"/>
                  <a:ext cx="3026115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3600" dirty="0" smtClean="0">
                      <a:solidFill>
                        <a:schemeClr val="tx2"/>
                      </a:solidFill>
                      <a:cs typeface="+mn-ea"/>
                      <a:sym typeface="+mn-lt"/>
                    </a:rPr>
                    <a:t> </a:t>
                  </a:r>
                  <a:endParaRPr lang="zh-CN" altLang="en-US" sz="3600" dirty="0">
                    <a:solidFill>
                      <a:schemeClr val="tx2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1" name="PA_组合 3">
                <a:extLst>
                  <a:ext uri="{FF2B5EF4-FFF2-40B4-BE49-F238E27FC236}">
                    <a16:creationId xmlns:a16="http://schemas.microsoft.com/office/drawing/2014/main" id="{4B20D9CF-3A2C-4E35-8EC3-2845CD120088}"/>
                  </a:ext>
                </a:extLst>
              </p:cNvPr>
              <p:cNvGrpSpPr/>
              <p:nvPr>
                <p:custDataLst>
                  <p:tags r:id="rId5"/>
                </p:custDataLst>
              </p:nvPr>
            </p:nvGrpSpPr>
            <p:grpSpPr>
              <a:xfrm>
                <a:off x="2460722" y="3429000"/>
                <a:ext cx="3214687" cy="2071525"/>
                <a:chOff x="5408505" y="-250666"/>
                <a:chExt cx="3214687" cy="2071525"/>
              </a:xfrm>
            </p:grpSpPr>
            <p:pic>
              <p:nvPicPr>
                <p:cNvPr id="22" name="图片 2">
                  <a:extLst>
                    <a:ext uri="{FF2B5EF4-FFF2-40B4-BE49-F238E27FC236}">
                      <a16:creationId xmlns:a16="http://schemas.microsoft.com/office/drawing/2014/main" id="{3631CC96-E12A-42F8-BF49-026C830A5BA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408505" y="-250666"/>
                  <a:ext cx="3214687" cy="2071525"/>
                </a:xfrm>
                <a:prstGeom prst="rect">
                  <a:avLst/>
                </a:prstGeom>
              </p:spPr>
            </p:pic>
            <p:sp>
              <p:nvSpPr>
                <p:cNvPr id="23" name="文本框 1">
                  <a:extLst>
                    <a:ext uri="{FF2B5EF4-FFF2-40B4-BE49-F238E27FC236}">
                      <a16:creationId xmlns:a16="http://schemas.microsoft.com/office/drawing/2014/main" id="{BA528E16-DDF6-41D5-B5F5-1A2D3C42CDD3}"/>
                    </a:ext>
                  </a:extLst>
                </p:cNvPr>
                <p:cNvSpPr txBox="1"/>
                <p:nvPr/>
              </p:nvSpPr>
              <p:spPr>
                <a:xfrm>
                  <a:off x="6056998" y="323431"/>
                  <a:ext cx="1917700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5400" dirty="0" smtClean="0">
                      <a:solidFill>
                        <a:schemeClr val="tx2"/>
                      </a:solidFill>
                      <a:cs typeface="+mn-ea"/>
                      <a:sym typeface="+mn-lt"/>
                    </a:rPr>
                    <a:t> </a:t>
                  </a:r>
                  <a:endParaRPr lang="zh-CN" altLang="en-US" sz="5400" dirty="0">
                    <a:solidFill>
                      <a:schemeClr val="tx2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35" name="TextBox 34"/>
            <p:cNvSpPr txBox="1"/>
            <p:nvPr/>
          </p:nvSpPr>
          <p:spPr>
            <a:xfrm>
              <a:off x="2971811" y="4215021"/>
              <a:ext cx="23725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 + 4 = ? </a:t>
              </a:r>
              <a:endPara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6350276" y="3391120"/>
            <a:ext cx="4222808" cy="2110898"/>
            <a:chOff x="6350276" y="3391120"/>
            <a:chExt cx="4222808" cy="2110898"/>
          </a:xfrm>
        </p:grpSpPr>
        <p:grpSp>
          <p:nvGrpSpPr>
            <p:cNvPr id="30" name="Group 29"/>
            <p:cNvGrpSpPr/>
            <p:nvPr/>
          </p:nvGrpSpPr>
          <p:grpSpPr>
            <a:xfrm>
              <a:off x="6350276" y="3391120"/>
              <a:ext cx="4222808" cy="2110898"/>
              <a:chOff x="6143536" y="3626474"/>
              <a:chExt cx="4222808" cy="2110898"/>
            </a:xfrm>
          </p:grpSpPr>
          <p:grpSp>
            <p:nvGrpSpPr>
              <p:cNvPr id="17" name="PA_组合 16">
                <a:extLst>
                  <a:ext uri="{FF2B5EF4-FFF2-40B4-BE49-F238E27FC236}">
                    <a16:creationId xmlns:a16="http://schemas.microsoft.com/office/drawing/2014/main" id="{55401E78-B334-429A-9EE8-7ADAE213A1AF}"/>
                  </a:ext>
                </a:extLst>
              </p:cNvPr>
              <p:cNvGrpSpPr/>
              <p:nvPr>
                <p:custDataLst>
                  <p:tags r:id="rId2"/>
                </p:custDataLst>
              </p:nvPr>
            </p:nvGrpSpPr>
            <p:grpSpPr>
              <a:xfrm>
                <a:off x="6143536" y="3626474"/>
                <a:ext cx="4222808" cy="1299953"/>
                <a:chOff x="6143536" y="3626474"/>
                <a:chExt cx="4222808" cy="1299953"/>
              </a:xfrm>
            </p:grpSpPr>
            <p:pic>
              <p:nvPicPr>
                <p:cNvPr id="7" name="图片 6">
                  <a:extLst>
                    <a:ext uri="{FF2B5EF4-FFF2-40B4-BE49-F238E27FC236}">
                      <a16:creationId xmlns:a16="http://schemas.microsoft.com/office/drawing/2014/main" id="{68B7B782-9599-482C-B5DD-5BAAA5066FE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3331" t="3192" r="34347" b="51744"/>
                <a:stretch/>
              </p:blipFill>
              <p:spPr>
                <a:xfrm>
                  <a:off x="6143536" y="3626474"/>
                  <a:ext cx="1333501" cy="1299953"/>
                </a:xfrm>
                <a:prstGeom prst="rect">
                  <a:avLst/>
                </a:prstGeom>
              </p:spPr>
            </p:pic>
            <p:sp>
              <p:nvSpPr>
                <p:cNvPr id="14" name="文本框 13">
                  <a:extLst>
                    <a:ext uri="{FF2B5EF4-FFF2-40B4-BE49-F238E27FC236}">
                      <a16:creationId xmlns:a16="http://schemas.microsoft.com/office/drawing/2014/main" id="{2C57A5F6-6D9F-4396-9A57-0CE7826646AC}"/>
                    </a:ext>
                  </a:extLst>
                </p:cNvPr>
                <p:cNvSpPr txBox="1"/>
                <p:nvPr/>
              </p:nvSpPr>
              <p:spPr>
                <a:xfrm>
                  <a:off x="7340229" y="4078580"/>
                  <a:ext cx="3026115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3600" dirty="0" smtClean="0">
                      <a:solidFill>
                        <a:schemeClr val="tx2"/>
                      </a:solidFill>
                      <a:cs typeface="+mn-ea"/>
                      <a:sym typeface="+mn-lt"/>
                    </a:rPr>
                    <a:t> </a:t>
                  </a:r>
                  <a:endParaRPr lang="zh-CN" altLang="en-US" sz="3600" dirty="0">
                    <a:solidFill>
                      <a:schemeClr val="tx2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4" name="PA_组合 3">
                <a:extLst>
                  <a:ext uri="{FF2B5EF4-FFF2-40B4-BE49-F238E27FC236}">
                    <a16:creationId xmlns:a16="http://schemas.microsoft.com/office/drawing/2014/main" id="{4B20D9CF-3A2C-4E35-8EC3-2845CD120088}"/>
                  </a:ext>
                </a:extLst>
              </p:cNvPr>
              <p:cNvGrpSpPr/>
              <p:nvPr>
                <p:custDataLst>
                  <p:tags r:id="rId3"/>
                </p:custDataLst>
              </p:nvPr>
            </p:nvGrpSpPr>
            <p:grpSpPr>
              <a:xfrm>
                <a:off x="6648178" y="3665847"/>
                <a:ext cx="3214687" cy="2071525"/>
                <a:chOff x="5408505" y="-250666"/>
                <a:chExt cx="3214687" cy="2071525"/>
              </a:xfrm>
            </p:grpSpPr>
            <p:pic>
              <p:nvPicPr>
                <p:cNvPr id="25" name="图片 2">
                  <a:extLst>
                    <a:ext uri="{FF2B5EF4-FFF2-40B4-BE49-F238E27FC236}">
                      <a16:creationId xmlns:a16="http://schemas.microsoft.com/office/drawing/2014/main" id="{3631CC96-E12A-42F8-BF49-026C830A5BA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408505" y="-250666"/>
                  <a:ext cx="3214687" cy="2071525"/>
                </a:xfrm>
                <a:prstGeom prst="rect">
                  <a:avLst/>
                </a:prstGeom>
              </p:spPr>
            </p:pic>
            <p:sp>
              <p:nvSpPr>
                <p:cNvPr id="26" name="文本框 1">
                  <a:extLst>
                    <a:ext uri="{FF2B5EF4-FFF2-40B4-BE49-F238E27FC236}">
                      <a16:creationId xmlns:a16="http://schemas.microsoft.com/office/drawing/2014/main" id="{BA528E16-DDF6-41D5-B5F5-1A2D3C42CDD3}"/>
                    </a:ext>
                  </a:extLst>
                </p:cNvPr>
                <p:cNvSpPr txBox="1"/>
                <p:nvPr/>
              </p:nvSpPr>
              <p:spPr>
                <a:xfrm>
                  <a:off x="6056998" y="323431"/>
                  <a:ext cx="1917700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5400" dirty="0" smtClean="0">
                      <a:solidFill>
                        <a:schemeClr val="tx2"/>
                      </a:solidFill>
                      <a:cs typeface="+mn-ea"/>
                      <a:sym typeface="+mn-lt"/>
                    </a:rPr>
                    <a:t> </a:t>
                  </a:r>
                  <a:endParaRPr lang="zh-CN" altLang="en-US" sz="5400" dirty="0">
                    <a:solidFill>
                      <a:schemeClr val="tx2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39" name="TextBox 38"/>
            <p:cNvSpPr txBox="1"/>
            <p:nvPr/>
          </p:nvSpPr>
          <p:spPr>
            <a:xfrm>
              <a:off x="7640895" y="4261858"/>
              <a:ext cx="23725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 + 8 = ? </a:t>
              </a:r>
              <a:endPara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0" name="Rounded Rectangle 39"/>
          <p:cNvSpPr/>
          <p:nvPr/>
        </p:nvSpPr>
        <p:spPr>
          <a:xfrm>
            <a:off x="3886391" y="2336232"/>
            <a:ext cx="597619" cy="538633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4196768" y="4183980"/>
            <a:ext cx="597619" cy="538633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8890775" y="2059042"/>
            <a:ext cx="597619" cy="538633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8835567" y="4231329"/>
            <a:ext cx="597619" cy="538633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238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1" animBg="1"/>
      <p:bldP spid="41" grpId="0" animBg="1"/>
      <p:bldP spid="42" grpId="0" animBg="1"/>
      <p:bldP spid="4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1589" y="3852662"/>
            <a:ext cx="12203511" cy="300444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51" y="893"/>
            <a:ext cx="10367845" cy="685621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1587" y="4707952"/>
            <a:ext cx="12188826" cy="214915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1" y="2844921"/>
            <a:ext cx="810409" cy="95692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804" y="295458"/>
            <a:ext cx="1525010" cy="272976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924" y="4077531"/>
            <a:ext cx="11936455" cy="278620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742887" y="2146494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  <a:endParaRPr lang="en-US" sz="3200" dirty="0">
              <a:solidFill>
                <a:srgbClr val="FF0000"/>
              </a:solidFill>
              <a:latin typeface="iCiel Crocant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817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5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1555</TotalTime>
  <Words>419</Words>
  <Application>Microsoft Office PowerPoint</Application>
  <PresentationFormat>Widescreen</PresentationFormat>
  <Paragraphs>135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微软雅黑</vt:lpstr>
      <vt:lpstr>Arial</vt:lpstr>
      <vt:lpstr>Calibri</vt:lpstr>
      <vt:lpstr>Calibri Light</vt:lpstr>
      <vt:lpstr>等线</vt:lpstr>
      <vt:lpstr>iCiel Cadena</vt:lpstr>
      <vt:lpstr>iCiel Crocante</vt:lpstr>
      <vt:lpstr>iCiel Cucho</vt:lpstr>
      <vt:lpstr>iCiel Pony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ha duong</cp:lastModifiedBy>
  <cp:revision>38</cp:revision>
  <dcterms:created xsi:type="dcterms:W3CDTF">2021-05-28T09:26:39Z</dcterms:created>
  <dcterms:modified xsi:type="dcterms:W3CDTF">2021-09-27T03:54:24Z</dcterms:modified>
</cp:coreProperties>
</file>