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95" r:id="rId4"/>
    <p:sldId id="291" r:id="rId5"/>
    <p:sldId id="264" r:id="rId6"/>
    <p:sldId id="296" r:id="rId7"/>
    <p:sldId id="258" r:id="rId8"/>
    <p:sldId id="298" r:id="rId9"/>
    <p:sldId id="299" r:id="rId10"/>
    <p:sldId id="302" r:id="rId11"/>
    <p:sldId id="303" r:id="rId12"/>
    <p:sldId id="305" r:id="rId13"/>
    <p:sldId id="270" r:id="rId14"/>
    <p:sldId id="304" r:id="rId15"/>
    <p:sldId id="293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80" d="100"/>
          <a:sy n="80" d="100"/>
        </p:scale>
        <p:origin x="76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2.jpeg"/><Relationship Id="rId4" Type="http://schemas.microsoft.com/office/2007/relationships/hdphoto" Target="../media/hdphoto4.wdp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6.wdp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jpg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jpeg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9.jpg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5615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Danh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sách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học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sinh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>
                      <a:solidFill>
                        <a:srgbClr val="00206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	</a:t>
                  </a:r>
                  <a:endParaRPr lang="en-US" sz="3200" i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5734" y="1490507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279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16276" y="3533963"/>
            <a:ext cx="282993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6502" y="354390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299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033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40909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trường</a:t>
            </a:r>
            <a:r>
              <a:rPr lang="en-US" dirty="0"/>
              <a:t>, </a:t>
            </a:r>
            <a:r>
              <a:rPr lang="en-US" dirty="0" err="1"/>
              <a:t>lớp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59878"/>
            <a:ext cx="4319534" cy="1653709"/>
            <a:chOff x="3111744" y="1359878"/>
            <a:chExt cx="431953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3895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85852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1040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624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866335"/>
            <a:ext cx="8723313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.)</a:t>
            </a:r>
            <a:endParaRPr lang="zh-CN" altLang="en-US" sz="26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937456"/>
            <a:ext cx="5806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dồ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1677" y="442834"/>
            <a:ext cx="9137146" cy="6415166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076700" y="1664367"/>
              <a:ext cx="32619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iCiel Cadena" panose="02000503000000020004" pitchFamily="2" charset="0"/>
                </a:rPr>
                <a:t>ÔN BÀI CŨ</a:t>
              </a: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276390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khoan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   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67100" y="1478303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429500" cy="3497804"/>
            <a:chOff x="3143250" y="1531396"/>
            <a:chExt cx="74295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b.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theo.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  <a:p>
              <a:pPr>
                <a:lnSpc>
                  <a:spcPct val="150000"/>
                </a:lnSpc>
              </a:pPr>
              <a:endPara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58376" y="1493296"/>
            <a:ext cx="6781800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179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 em xưa ở bụi tre.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 đông xếp lại mùa hè mở ra.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7100" y="1493296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4090745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462</Words>
  <Application>Microsoft Office PowerPoint</Application>
  <PresentationFormat>Widescreen</PresentationFormat>
  <Paragraphs>78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Rounded MT Bold</vt:lpstr>
      <vt:lpstr>Arial-Rounded</vt:lpstr>
      <vt:lpstr>Calibri</vt:lpstr>
      <vt:lpstr>Calibri Light</vt:lpstr>
      <vt:lpstr>Cambria</vt:lpstr>
      <vt:lpstr>iCiel Cadena</vt:lpstr>
      <vt:lpstr>iCiel Crocante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220</cp:revision>
  <dcterms:created xsi:type="dcterms:W3CDTF">2021-06-17T09:40:01Z</dcterms:created>
  <dcterms:modified xsi:type="dcterms:W3CDTF">2024-10-11T01:54:55Z</dcterms:modified>
</cp:coreProperties>
</file>