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82" r:id="rId3"/>
    <p:sldId id="312" r:id="rId4"/>
    <p:sldId id="292" r:id="rId5"/>
    <p:sldId id="304" r:id="rId6"/>
    <p:sldId id="313" r:id="rId7"/>
    <p:sldId id="256" r:id="rId8"/>
    <p:sldId id="268" r:id="rId9"/>
    <p:sldId id="296" r:id="rId10"/>
    <p:sldId id="314" r:id="rId11"/>
    <p:sldId id="286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3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5505" y="439967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359</Words>
  <Application>Microsoft Office PowerPoint</Application>
  <PresentationFormat>Widescreen</PresentationFormat>
  <Paragraphs>75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98</cp:revision>
  <dcterms:created xsi:type="dcterms:W3CDTF">2021-06-17T09:40:01Z</dcterms:created>
  <dcterms:modified xsi:type="dcterms:W3CDTF">2024-10-11T02:06:47Z</dcterms:modified>
</cp:coreProperties>
</file>