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707" r:id="rId3"/>
    <p:sldMasterId id="2147483730" r:id="rId4"/>
    <p:sldMasterId id="2147483748" r:id="rId5"/>
    <p:sldMasterId id="2147483760" r:id="rId6"/>
    <p:sldMasterId id="2147483772" r:id="rId7"/>
    <p:sldMasterId id="2147483786" r:id="rId8"/>
    <p:sldMasterId id="2147483798" r:id="rId9"/>
    <p:sldMasterId id="2147483810" r:id="rId10"/>
    <p:sldMasterId id="2147483822" r:id="rId11"/>
  </p:sldMasterIdLst>
  <p:notesMasterIdLst>
    <p:notesMasterId r:id="rId59"/>
  </p:notesMasterIdLst>
  <p:sldIdLst>
    <p:sldId id="406" r:id="rId12"/>
    <p:sldId id="259" r:id="rId13"/>
    <p:sldId id="260" r:id="rId14"/>
    <p:sldId id="261" r:id="rId15"/>
    <p:sldId id="264" r:id="rId16"/>
    <p:sldId id="391" r:id="rId17"/>
    <p:sldId id="411" r:id="rId18"/>
    <p:sldId id="419" r:id="rId19"/>
    <p:sldId id="420" r:id="rId20"/>
    <p:sldId id="423" r:id="rId21"/>
    <p:sldId id="415" r:id="rId22"/>
    <p:sldId id="418" r:id="rId23"/>
    <p:sldId id="422" r:id="rId24"/>
    <p:sldId id="451" r:id="rId25"/>
    <p:sldId id="431" r:id="rId26"/>
    <p:sldId id="426" r:id="rId27"/>
    <p:sldId id="361" r:id="rId28"/>
    <p:sldId id="362" r:id="rId29"/>
    <p:sldId id="427" r:id="rId30"/>
    <p:sldId id="429" r:id="rId31"/>
    <p:sldId id="425" r:id="rId32"/>
    <p:sldId id="371" r:id="rId33"/>
    <p:sldId id="449" r:id="rId34"/>
    <p:sldId id="450" r:id="rId35"/>
    <p:sldId id="395" r:id="rId36"/>
    <p:sldId id="433" r:id="rId37"/>
    <p:sldId id="434" r:id="rId38"/>
    <p:sldId id="435" r:id="rId39"/>
    <p:sldId id="436" r:id="rId40"/>
    <p:sldId id="437" r:id="rId41"/>
    <p:sldId id="438" r:id="rId42"/>
    <p:sldId id="439" r:id="rId43"/>
    <p:sldId id="440" r:id="rId44"/>
    <p:sldId id="441" r:id="rId45"/>
    <p:sldId id="443" r:id="rId46"/>
    <p:sldId id="390" r:id="rId47"/>
    <p:sldId id="400" r:id="rId48"/>
    <p:sldId id="401" r:id="rId49"/>
    <p:sldId id="446" r:id="rId50"/>
    <p:sldId id="447" r:id="rId51"/>
    <p:sldId id="448" r:id="rId52"/>
    <p:sldId id="399" r:id="rId53"/>
    <p:sldId id="403" r:id="rId54"/>
    <p:sldId id="404" r:id="rId55"/>
    <p:sldId id="444" r:id="rId56"/>
    <p:sldId id="445" r:id="rId57"/>
    <p:sldId id="40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F6060"/>
    <a:srgbClr val="E9F2E3"/>
    <a:srgbClr val="C2DECD"/>
    <a:srgbClr val="D2E6DA"/>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50" d="100"/>
          <a:sy n="50" d="100"/>
        </p:scale>
        <p:origin x="52" y="480"/>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8595C-18A5-425E-BE8D-89E68E498133}" type="datetimeFigureOut">
              <a:rPr lang="en-US" smtClean="0"/>
              <a:t>9/4/2022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AE53D-2084-460E-9E70-87A1D0E54EE0}" type="slidenum">
              <a:rPr lang="en-US" smtClean="0"/>
              <a:t>‹#›</a:t>
            </a:fld>
            <a:endParaRPr lang="en-US"/>
          </a:p>
        </p:txBody>
      </p:sp>
    </p:spTree>
    <p:extLst>
      <p:ext uri="{BB962C8B-B14F-4D97-AF65-F5344CB8AC3E}">
        <p14:creationId xmlns:p14="http://schemas.microsoft.com/office/powerpoint/2010/main" val="354034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134469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extLst>
      <p:ext uri="{BB962C8B-B14F-4D97-AF65-F5344CB8AC3E}">
        <p14:creationId xmlns:p14="http://schemas.microsoft.com/office/powerpoint/2010/main" val="2039822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p:spPr>
      </p:sp>
      <p:sp>
        <p:nvSpPr>
          <p:cNvPr id="32771" name="备注占位符 2"/>
          <p:cNvSpPr>
            <a:spLocks noGrp="1"/>
          </p:cNvSpPr>
          <p:nvPr>
            <p:ph type="body" idx="1"/>
          </p:nvPr>
        </p:nvSpPr>
        <p:spPr>
          <a:noFill/>
        </p:spPr>
        <p:txBody>
          <a:bodyPr/>
          <a:lstStyle/>
          <a:p>
            <a:endParaRPr lang="zh-CN" altLang="en-US">
              <a:latin typeface="Arial" panose="020B0604020202020204" pitchFamily="34" charset="0"/>
              <a:cs typeface="Arial" panose="020B0604020202020204" pitchFamily="34" charset="0"/>
            </a:endParaRPr>
          </a:p>
        </p:txBody>
      </p:sp>
      <p:sp>
        <p:nvSpPr>
          <p:cNvPr id="32772"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FCA488D0-F93F-411C-B9EA-E37A405F02A4}" type="slidenum">
              <a:rPr lang="zh-CN" altLang="en-US" smtClean="0">
                <a:solidFill>
                  <a:prstClr val="black"/>
                </a:solidFill>
              </a:rPr>
              <a:pPr>
                <a:defRPr/>
              </a:pPr>
              <a:t>46</a:t>
            </a:fld>
            <a:endParaRPr lang="zh-CN" altLang="en-US">
              <a:solidFill>
                <a:prstClr val="black"/>
              </a:solidFill>
            </a:endParaRPr>
          </a:p>
        </p:txBody>
      </p:sp>
    </p:spTree>
    <p:extLst>
      <p:ext uri="{BB962C8B-B14F-4D97-AF65-F5344CB8AC3E}">
        <p14:creationId xmlns:p14="http://schemas.microsoft.com/office/powerpoint/2010/main" val="787307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9405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2693291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a:spcBef>
                <a:spcPct val="0"/>
              </a:spcBef>
            </a:pPr>
            <a:fld id="{B3854822-9DCF-42FC-AF80-8D10D279BFDF}" type="slidenum">
              <a:rPr lang="en-US" altLang="zh-CN">
                <a:solidFill>
                  <a:prstClr val="black"/>
                </a:solidFill>
              </a:rPr>
              <a:pPr>
                <a:spcBef>
                  <a:spcPct val="0"/>
                </a:spcBef>
              </a:pPr>
              <a:t>8</a:t>
            </a:fld>
            <a:endParaRPr lang="en-US" altLang="zh-CN">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2550261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84851-0E6E-495D-9FB9-BF636D70638D}"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19799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e4b7ac326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153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290408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EC81128-6269-4A27-B3EA-1F389F14FD45}" type="slidenum">
              <a:rPr lang="zh-CN" altLang="en-US" smtClean="0">
                <a:solidFill>
                  <a:prstClr val="black"/>
                </a:solidFill>
                <a:ea typeface="宋体" panose="02010600030101010101" pitchFamily="2" charset="-122"/>
              </a:rPr>
              <a:pPr/>
              <a:t>21</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130325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073045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Master" Target="../slideMasters/slideMaster1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FD42D1-CDD3-48D1-AD09-B28CE2C476A7}"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A7BC3D-F7BC-4D36-BDB7-4BFA0057167D}"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7ECCA5-E25D-46D1-99C1-543C92C957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9160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54EE53-0FF6-425F-850E-AFA8458F3B9F}"/>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A4BFA8D1-B728-4100-B8C2-027775235385}"/>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A38D705B-B544-4ADC-8C74-61F03878247D}"/>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58923854"/>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2418980"/>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C6681F-0CBC-498D-997D-49CB021DB456}"/>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0DA12F67-8852-495B-853B-2AFC97A8CAD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46571BC1-19C1-43C1-9E5A-E02C7195A146}"/>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5595905"/>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A9A7D8-A8C3-44D6-884C-64F720BFB787}"/>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0D35AC3D-AC0E-453F-B448-32FBFE093D56}"/>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502EFEE7-62E9-4606-B9AC-F61D97926471}"/>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7425222"/>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4BC92B-205E-405F-8974-A94CBE91138F}"/>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EDD490BD-3EE7-4B2B-927E-E67476EC6405}"/>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3E7CF40E-42EA-4DF7-BB4E-F8588DB99D49}"/>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4985568"/>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E242231-0B78-4659-9DF9-F1538B5213E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51257342-136F-42ED-8BA3-5127650F2D44}"/>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9BF497F1-8DD5-4C8D-9E56-09FBD12E7CA8}"/>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8439665"/>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DCF76E-9E0E-4D8A-876B-A30A5C502A67}"/>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A4CF81E9-D846-4CC6-800E-4105FBCE0638}"/>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1F715AC5-3068-4BB1-A1C3-43871ABF4604}"/>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69243"/>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D0A2DC3-3E60-4238-B99A-443B2EE1FDDA}"/>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7D4A6206-31B6-4514-854B-CF4B6F59EC62}"/>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26CE9177-0FA4-45D9-AE32-D03636685E14}"/>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9408839"/>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313A99-D2FB-4AC8-8384-84E1A3C70AFF}"/>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043D7FF3-3304-4CE5-8140-C9CD8A28D0A9}"/>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32957C3B-4E7A-413C-B37A-0FB338ADC389}"/>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7947106"/>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BD6F47-D002-48FE-96F9-B22E4988BBAA}"/>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AA083998-11CA-4CCC-9104-66E80AA6AFF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A31A683A-97EA-4C52-AC0F-85A70721D473}"/>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7171933"/>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6C098D-AD81-4419-8AA5-E65613B8E80D}"/>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A6295976-A016-462F-B21B-F36BEB68FB4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B21EC5BD-4552-48B0-AC3D-960A77582C6A}"/>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0727407"/>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54EE53-0FF6-425F-850E-AFA8458F3B9F}"/>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A4BFA8D1-B728-4100-B8C2-027775235385}"/>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A38D705B-B544-4ADC-8C74-61F03878247D}"/>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1126349"/>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6251035"/>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C6681F-0CBC-498D-997D-49CB021DB456}"/>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0DA12F67-8852-495B-853B-2AFC97A8CAD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46571BC1-19C1-43C1-9E5A-E02C7195A146}"/>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3492300"/>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A9A7D8-A8C3-44D6-884C-64F720BFB787}"/>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0D35AC3D-AC0E-453F-B448-32FBFE093D56}"/>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502EFEE7-62E9-4606-B9AC-F61D97926471}"/>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5754630"/>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4BC92B-205E-405F-8974-A94CBE91138F}"/>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EDD490BD-3EE7-4B2B-927E-E67476EC6405}"/>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3E7CF40E-42EA-4DF7-BB4E-F8588DB99D49}"/>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7361209"/>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E242231-0B78-4659-9DF9-F1538B5213E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51257342-136F-42ED-8BA3-5127650F2D44}"/>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9BF497F1-8DD5-4C8D-9E56-09FBD12E7CA8}"/>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0833932"/>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DCF76E-9E0E-4D8A-876B-A30A5C502A67}"/>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A4CF81E9-D846-4CC6-800E-4105FBCE0638}"/>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1F715AC5-3068-4BB1-A1C3-43871ABF4604}"/>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3477324"/>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D0A2DC3-3E60-4238-B99A-443B2EE1FDDA}"/>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7D4A6206-31B6-4514-854B-CF4B6F59EC62}"/>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26CE9177-0FA4-45D9-AE32-D03636685E14}"/>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2467702"/>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9"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36049"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706445"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26841" y="6099283"/>
            <a:ext cx="5736882"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643" y="5212106"/>
            <a:ext cx="406826"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81726" y="-89776"/>
            <a:ext cx="459026"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603145"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88661" y="89742"/>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956" y="6108586"/>
            <a:ext cx="1041194"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73" y="5847950"/>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1023875" y="-268136"/>
            <a:ext cx="1174374"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64102" y="1092367"/>
            <a:ext cx="981638"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80855" y="98573"/>
            <a:ext cx="215884" cy="194554"/>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062931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313A99-D2FB-4AC8-8384-84E1A3C70AFF}"/>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043D7FF3-3304-4CE5-8140-C9CD8A28D0A9}"/>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32957C3B-4E7A-413C-B37A-0FB338ADC389}"/>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2822368"/>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BD6F47-D002-48FE-96F9-B22E4988BBAA}"/>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AA083998-11CA-4CCC-9104-66E80AA6AFF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A31A683A-97EA-4C52-AC0F-85A70721D473}"/>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57048498"/>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6C098D-AD81-4419-8AA5-E65613B8E80D}"/>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A6295976-A016-462F-B21B-F36BEB68FB4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B21EC5BD-4552-48B0-AC3D-960A77582C6A}"/>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4930984"/>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492369" indent="0" algn="ctr">
              <a:buNone/>
              <a:defRPr>
                <a:solidFill>
                  <a:schemeClr val="tx1">
                    <a:tint val="75000"/>
                  </a:schemeClr>
                </a:solidFill>
              </a:defRPr>
            </a:lvl2pPr>
            <a:lvl3pPr marL="984736" indent="0" algn="ctr">
              <a:buNone/>
              <a:defRPr>
                <a:solidFill>
                  <a:schemeClr val="tx1">
                    <a:tint val="75000"/>
                  </a:schemeClr>
                </a:solidFill>
              </a:defRPr>
            </a:lvl3pPr>
            <a:lvl4pPr marL="1477104" indent="0" algn="ctr">
              <a:buNone/>
              <a:defRPr>
                <a:solidFill>
                  <a:schemeClr val="tx1">
                    <a:tint val="75000"/>
                  </a:schemeClr>
                </a:solidFill>
              </a:defRPr>
            </a:lvl4pPr>
            <a:lvl5pPr marL="1969473" indent="0" algn="ctr">
              <a:buNone/>
              <a:defRPr>
                <a:solidFill>
                  <a:schemeClr val="tx1">
                    <a:tint val="75000"/>
                  </a:schemeClr>
                </a:solidFill>
              </a:defRPr>
            </a:lvl5pPr>
            <a:lvl6pPr marL="2461840" indent="0" algn="ctr">
              <a:buNone/>
              <a:defRPr>
                <a:solidFill>
                  <a:schemeClr val="tx1">
                    <a:tint val="75000"/>
                  </a:schemeClr>
                </a:solidFill>
              </a:defRPr>
            </a:lvl6pPr>
            <a:lvl7pPr marL="2954209" indent="0" algn="ctr">
              <a:buNone/>
              <a:defRPr>
                <a:solidFill>
                  <a:schemeClr val="tx1">
                    <a:tint val="75000"/>
                  </a:schemeClr>
                </a:solidFill>
              </a:defRPr>
            </a:lvl7pPr>
            <a:lvl8pPr marL="3446577" indent="0" algn="ctr">
              <a:buNone/>
              <a:defRPr>
                <a:solidFill>
                  <a:schemeClr val="tx1">
                    <a:tint val="75000"/>
                  </a:schemeClr>
                </a:solidFill>
              </a:defRPr>
            </a:lvl8pPr>
            <a:lvl9pPr marL="393894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5E6027-A882-422D-A9D1-F849DA847806}"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B9FE83-06E5-4D2A-99AD-2ACE8CEC44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925498"/>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B9FE83-06E5-4D2A-99AD-2ACE8CEC44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637151"/>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4"/>
            <a:ext cx="10363200" cy="1362074"/>
          </a:xfrm>
        </p:spPr>
        <p:txBody>
          <a:bodyPr anchor="t"/>
          <a:lstStyle>
            <a:lvl1pPr algn="l">
              <a:defRPr sz="428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177">
                <a:solidFill>
                  <a:schemeClr val="tx1">
                    <a:tint val="75000"/>
                  </a:schemeClr>
                </a:solidFill>
              </a:defRPr>
            </a:lvl1pPr>
            <a:lvl2pPr marL="492369" indent="0">
              <a:buNone/>
              <a:defRPr sz="1952">
                <a:solidFill>
                  <a:schemeClr val="tx1">
                    <a:tint val="75000"/>
                  </a:schemeClr>
                </a:solidFill>
              </a:defRPr>
            </a:lvl2pPr>
            <a:lvl3pPr marL="984736" indent="0">
              <a:buNone/>
              <a:defRPr sz="1727">
                <a:solidFill>
                  <a:schemeClr val="tx1">
                    <a:tint val="75000"/>
                  </a:schemeClr>
                </a:solidFill>
              </a:defRPr>
            </a:lvl3pPr>
            <a:lvl4pPr marL="1477104" indent="0">
              <a:buNone/>
              <a:defRPr sz="1502">
                <a:solidFill>
                  <a:schemeClr val="tx1">
                    <a:tint val="75000"/>
                  </a:schemeClr>
                </a:solidFill>
              </a:defRPr>
            </a:lvl4pPr>
            <a:lvl5pPr marL="1969473" indent="0">
              <a:buNone/>
              <a:defRPr sz="1502">
                <a:solidFill>
                  <a:schemeClr val="tx1">
                    <a:tint val="75000"/>
                  </a:schemeClr>
                </a:solidFill>
              </a:defRPr>
            </a:lvl5pPr>
            <a:lvl6pPr marL="2461840" indent="0">
              <a:buNone/>
              <a:defRPr sz="1502">
                <a:solidFill>
                  <a:schemeClr val="tx1">
                    <a:tint val="75000"/>
                  </a:schemeClr>
                </a:solidFill>
              </a:defRPr>
            </a:lvl6pPr>
            <a:lvl7pPr marL="2954209" indent="0">
              <a:buNone/>
              <a:defRPr sz="1502">
                <a:solidFill>
                  <a:schemeClr val="tx1">
                    <a:tint val="75000"/>
                  </a:schemeClr>
                </a:solidFill>
              </a:defRPr>
            </a:lvl7pPr>
            <a:lvl8pPr marL="3446577" indent="0">
              <a:buNone/>
              <a:defRPr sz="1502">
                <a:solidFill>
                  <a:schemeClr val="tx1">
                    <a:tint val="75000"/>
                  </a:schemeClr>
                </a:solidFill>
              </a:defRPr>
            </a:lvl8pPr>
            <a:lvl9pPr marL="3938945" indent="0">
              <a:buNone/>
              <a:defRPr sz="150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5E6027-A882-422D-A9D1-F849DA847806}"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B9FE83-06E5-4D2A-99AD-2ACE8CEC44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524623"/>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1"/>
            <a:ext cx="5384800" cy="4525964"/>
          </a:xfrm>
        </p:spPr>
        <p:txBody>
          <a:bodyPr/>
          <a:lstStyle>
            <a:lvl1pPr>
              <a:defRPr sz="3003"/>
            </a:lvl1pPr>
            <a:lvl2pPr>
              <a:defRPr sz="2553"/>
            </a:lvl2pPr>
            <a:lvl3pPr>
              <a:defRPr sz="2177"/>
            </a:lvl3pPr>
            <a:lvl4pPr>
              <a:defRPr sz="1952"/>
            </a:lvl4pPr>
            <a:lvl5pPr>
              <a:defRPr sz="1952"/>
            </a:lvl5pPr>
            <a:lvl6pPr>
              <a:defRPr sz="1952"/>
            </a:lvl6pPr>
            <a:lvl7pPr>
              <a:defRPr sz="1952"/>
            </a:lvl7pPr>
            <a:lvl8pPr>
              <a:defRPr sz="1952"/>
            </a:lvl8pPr>
            <a:lvl9pPr>
              <a:defRPr sz="19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2" y="1600201"/>
            <a:ext cx="5384800" cy="4525964"/>
          </a:xfrm>
        </p:spPr>
        <p:txBody>
          <a:bodyPr/>
          <a:lstStyle>
            <a:lvl1pPr>
              <a:defRPr sz="3003"/>
            </a:lvl1pPr>
            <a:lvl2pPr>
              <a:defRPr sz="2553"/>
            </a:lvl2pPr>
            <a:lvl3pPr>
              <a:defRPr sz="2177"/>
            </a:lvl3pPr>
            <a:lvl4pPr>
              <a:defRPr sz="1952"/>
            </a:lvl4pPr>
            <a:lvl5pPr>
              <a:defRPr sz="1952"/>
            </a:lvl5pPr>
            <a:lvl6pPr>
              <a:defRPr sz="1952"/>
            </a:lvl6pPr>
            <a:lvl7pPr>
              <a:defRPr sz="1952"/>
            </a:lvl7pPr>
            <a:lvl8pPr>
              <a:defRPr sz="1952"/>
            </a:lvl8pPr>
            <a:lvl9pPr>
              <a:defRPr sz="19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5E6027-A882-422D-A9D1-F849DA847806}" type="datetimeFigureOut">
              <a:rPr lang="en-US" smtClean="0">
                <a:solidFill>
                  <a:prstClr val="black">
                    <a:tint val="75000"/>
                  </a:prstClr>
                </a:solidFill>
              </a:rPr>
              <a:p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B9FE83-06E5-4D2A-99AD-2ACE8CEC44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834756"/>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6"/>
            <a:ext cx="5386917" cy="639763"/>
          </a:xfrm>
        </p:spPr>
        <p:txBody>
          <a:bodyPr anchor="b"/>
          <a:lstStyle>
            <a:lvl1pPr marL="0" indent="0">
              <a:buNone/>
              <a:defRPr sz="2553" b="1"/>
            </a:lvl1pPr>
            <a:lvl2pPr marL="492369" indent="0">
              <a:buNone/>
              <a:defRPr sz="2177" b="1"/>
            </a:lvl2pPr>
            <a:lvl3pPr marL="984736" indent="0">
              <a:buNone/>
              <a:defRPr sz="1952" b="1"/>
            </a:lvl3pPr>
            <a:lvl4pPr marL="1477104" indent="0">
              <a:buNone/>
              <a:defRPr sz="1727" b="1"/>
            </a:lvl4pPr>
            <a:lvl5pPr marL="1969473" indent="0">
              <a:buNone/>
              <a:defRPr sz="1727" b="1"/>
            </a:lvl5pPr>
            <a:lvl6pPr marL="2461840" indent="0">
              <a:buNone/>
              <a:defRPr sz="1727" b="1"/>
            </a:lvl6pPr>
            <a:lvl7pPr marL="2954209" indent="0">
              <a:buNone/>
              <a:defRPr sz="1727" b="1"/>
            </a:lvl7pPr>
            <a:lvl8pPr marL="3446577" indent="0">
              <a:buNone/>
              <a:defRPr sz="1727" b="1"/>
            </a:lvl8pPr>
            <a:lvl9pPr marL="3938945" indent="0">
              <a:buNone/>
              <a:defRPr sz="1727"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553"/>
            </a:lvl1pPr>
            <a:lvl2pPr>
              <a:defRPr sz="2177"/>
            </a:lvl2pPr>
            <a:lvl3pPr>
              <a:defRPr sz="1952"/>
            </a:lvl3pPr>
            <a:lvl4pPr>
              <a:defRPr sz="1727"/>
            </a:lvl4pPr>
            <a:lvl5pPr>
              <a:defRPr sz="1727"/>
            </a:lvl5pPr>
            <a:lvl6pPr>
              <a:defRPr sz="1727"/>
            </a:lvl6pPr>
            <a:lvl7pPr>
              <a:defRPr sz="1727"/>
            </a:lvl7pPr>
            <a:lvl8pPr>
              <a:defRPr sz="1727"/>
            </a:lvl8pPr>
            <a:lvl9pPr>
              <a:defRPr sz="17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6"/>
            <a:ext cx="5389034" cy="639763"/>
          </a:xfrm>
        </p:spPr>
        <p:txBody>
          <a:bodyPr anchor="b"/>
          <a:lstStyle>
            <a:lvl1pPr marL="0" indent="0">
              <a:buNone/>
              <a:defRPr sz="2553" b="1"/>
            </a:lvl1pPr>
            <a:lvl2pPr marL="492369" indent="0">
              <a:buNone/>
              <a:defRPr sz="2177" b="1"/>
            </a:lvl2pPr>
            <a:lvl3pPr marL="984736" indent="0">
              <a:buNone/>
              <a:defRPr sz="1952" b="1"/>
            </a:lvl3pPr>
            <a:lvl4pPr marL="1477104" indent="0">
              <a:buNone/>
              <a:defRPr sz="1727" b="1"/>
            </a:lvl4pPr>
            <a:lvl5pPr marL="1969473" indent="0">
              <a:buNone/>
              <a:defRPr sz="1727" b="1"/>
            </a:lvl5pPr>
            <a:lvl6pPr marL="2461840" indent="0">
              <a:buNone/>
              <a:defRPr sz="1727" b="1"/>
            </a:lvl6pPr>
            <a:lvl7pPr marL="2954209" indent="0">
              <a:buNone/>
              <a:defRPr sz="1727" b="1"/>
            </a:lvl7pPr>
            <a:lvl8pPr marL="3446577" indent="0">
              <a:buNone/>
              <a:defRPr sz="1727" b="1"/>
            </a:lvl8pPr>
            <a:lvl9pPr marL="3938945" indent="0">
              <a:buNone/>
              <a:defRPr sz="1727"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553"/>
            </a:lvl1pPr>
            <a:lvl2pPr>
              <a:defRPr sz="2177"/>
            </a:lvl2pPr>
            <a:lvl3pPr>
              <a:defRPr sz="1952"/>
            </a:lvl3pPr>
            <a:lvl4pPr>
              <a:defRPr sz="1727"/>
            </a:lvl4pPr>
            <a:lvl5pPr>
              <a:defRPr sz="1727"/>
            </a:lvl5pPr>
            <a:lvl6pPr>
              <a:defRPr sz="1727"/>
            </a:lvl6pPr>
            <a:lvl7pPr>
              <a:defRPr sz="1727"/>
            </a:lvl7pPr>
            <a:lvl8pPr>
              <a:defRPr sz="1727"/>
            </a:lvl8pPr>
            <a:lvl9pPr>
              <a:defRPr sz="17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5E6027-A882-422D-A9D1-F849DA847806}" type="datetimeFigureOut">
              <a:rPr lang="en-US" smtClean="0">
                <a:solidFill>
                  <a:prstClr val="black">
                    <a:tint val="75000"/>
                  </a:prstClr>
                </a:solidFill>
              </a:rPr>
              <a:pPr/>
              <a:t>9/4/2022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8B9FE83-06E5-4D2A-99AD-2ACE8CEC44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025715"/>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5E6027-A882-422D-A9D1-F849DA847806}" type="datetimeFigureOut">
              <a:rPr lang="en-US" smtClean="0">
                <a:solidFill>
                  <a:prstClr val="black">
                    <a:tint val="75000"/>
                  </a:prstClr>
                </a:solidFill>
              </a:rPr>
              <a:pPr/>
              <a:t>9/4/2022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8B9FE83-06E5-4D2A-99AD-2ACE8CEC44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949559"/>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E6027-A882-422D-A9D1-F849DA847806}" type="datetimeFigureOut">
              <a:rPr lang="en-US" smtClean="0">
                <a:solidFill>
                  <a:prstClr val="black">
                    <a:tint val="75000"/>
                  </a:prstClr>
                </a:solidFill>
              </a:rPr>
              <a:pPr/>
              <a:t>9/4/2022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8B9FE83-06E5-4D2A-99AD-2ACE8CEC44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649025"/>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4223739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177" b="1"/>
            </a:lvl1pPr>
          </a:lstStyle>
          <a:p>
            <a:r>
              <a:rPr lang="en-US"/>
              <a:t>Click to edit Master title style</a:t>
            </a:r>
          </a:p>
        </p:txBody>
      </p:sp>
      <p:sp>
        <p:nvSpPr>
          <p:cNvPr id="3" name="Content Placeholder 2"/>
          <p:cNvSpPr>
            <a:spLocks noGrp="1"/>
          </p:cNvSpPr>
          <p:nvPr>
            <p:ph idx="1"/>
          </p:nvPr>
        </p:nvSpPr>
        <p:spPr>
          <a:xfrm>
            <a:off x="4766735" y="273054"/>
            <a:ext cx="6815667" cy="5853113"/>
          </a:xfrm>
        </p:spPr>
        <p:txBody>
          <a:bodyPr/>
          <a:lstStyle>
            <a:lvl1pPr>
              <a:defRPr sz="3454"/>
            </a:lvl1pPr>
            <a:lvl2pPr>
              <a:defRPr sz="3003"/>
            </a:lvl2pPr>
            <a:lvl3pPr>
              <a:defRPr sz="2553"/>
            </a:lvl3pPr>
            <a:lvl4pPr>
              <a:defRPr sz="2177"/>
            </a:lvl4pPr>
            <a:lvl5pPr>
              <a:defRPr sz="2177"/>
            </a:lvl5pPr>
            <a:lvl6pPr>
              <a:defRPr sz="2177"/>
            </a:lvl6pPr>
            <a:lvl7pPr>
              <a:defRPr sz="2177"/>
            </a:lvl7pPr>
            <a:lvl8pPr>
              <a:defRPr sz="2177"/>
            </a:lvl8pPr>
            <a:lvl9pPr>
              <a:defRPr sz="21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2"/>
            </a:lvl1pPr>
            <a:lvl2pPr marL="492369" indent="0">
              <a:buNone/>
              <a:defRPr sz="1276"/>
            </a:lvl2pPr>
            <a:lvl3pPr marL="984736" indent="0">
              <a:buNone/>
              <a:defRPr sz="1051"/>
            </a:lvl3pPr>
            <a:lvl4pPr marL="1477104" indent="0">
              <a:buNone/>
              <a:defRPr sz="976"/>
            </a:lvl4pPr>
            <a:lvl5pPr marL="1969473" indent="0">
              <a:buNone/>
              <a:defRPr sz="976"/>
            </a:lvl5pPr>
            <a:lvl6pPr marL="2461840" indent="0">
              <a:buNone/>
              <a:defRPr sz="976"/>
            </a:lvl6pPr>
            <a:lvl7pPr marL="2954209" indent="0">
              <a:buNone/>
              <a:defRPr sz="976"/>
            </a:lvl7pPr>
            <a:lvl8pPr marL="3446577" indent="0">
              <a:buNone/>
              <a:defRPr sz="976"/>
            </a:lvl8pPr>
            <a:lvl9pPr marL="3938945" indent="0">
              <a:buNone/>
              <a:defRPr sz="976"/>
            </a:lvl9pPr>
          </a:lstStyle>
          <a:p>
            <a:pPr lvl="0"/>
            <a:r>
              <a:rPr lang="en-US"/>
              <a:t>Click to edit Master text styles</a:t>
            </a:r>
          </a:p>
        </p:txBody>
      </p:sp>
      <p:sp>
        <p:nvSpPr>
          <p:cNvPr id="5" name="Date Placeholder 4"/>
          <p:cNvSpPr>
            <a:spLocks noGrp="1"/>
          </p:cNvSpPr>
          <p:nvPr>
            <p:ph type="dt" sz="half" idx="10"/>
          </p:nvPr>
        </p:nvSpPr>
        <p:spPr/>
        <p:txBody>
          <a:bodyPr/>
          <a:lstStyle/>
          <a:p>
            <a:fld id="{095E6027-A882-422D-A9D1-F849DA847806}" type="datetimeFigureOut">
              <a:rPr lang="en-US" smtClean="0">
                <a:solidFill>
                  <a:prstClr val="black">
                    <a:tint val="75000"/>
                  </a:prstClr>
                </a:solidFill>
              </a:rPr>
              <a:p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B9FE83-06E5-4D2A-99AD-2ACE8CEC44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760159"/>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177" b="1"/>
            </a:lvl1pPr>
          </a:lstStyle>
          <a:p>
            <a:r>
              <a:rPr lang="en-US"/>
              <a:t>Click to edit Master title style</a:t>
            </a:r>
          </a:p>
        </p:txBody>
      </p:sp>
      <p:sp>
        <p:nvSpPr>
          <p:cNvPr id="3" name="Picture Placeholder 2"/>
          <p:cNvSpPr>
            <a:spLocks noGrp="1"/>
          </p:cNvSpPr>
          <p:nvPr>
            <p:ph type="pic" idx="1"/>
          </p:nvPr>
        </p:nvSpPr>
        <p:spPr>
          <a:xfrm>
            <a:off x="2389718" y="612778"/>
            <a:ext cx="7315200" cy="4114800"/>
          </a:xfrm>
        </p:spPr>
        <p:txBody>
          <a:bodyPr/>
          <a:lstStyle>
            <a:lvl1pPr marL="0" indent="0">
              <a:buNone/>
              <a:defRPr sz="3454"/>
            </a:lvl1pPr>
            <a:lvl2pPr marL="492369" indent="0">
              <a:buNone/>
              <a:defRPr sz="3003"/>
            </a:lvl2pPr>
            <a:lvl3pPr marL="984736" indent="0">
              <a:buNone/>
              <a:defRPr sz="2553"/>
            </a:lvl3pPr>
            <a:lvl4pPr marL="1477104" indent="0">
              <a:buNone/>
              <a:defRPr sz="2177"/>
            </a:lvl4pPr>
            <a:lvl5pPr marL="1969473" indent="0">
              <a:buNone/>
              <a:defRPr sz="2177"/>
            </a:lvl5pPr>
            <a:lvl6pPr marL="2461840" indent="0">
              <a:buNone/>
              <a:defRPr sz="2177"/>
            </a:lvl6pPr>
            <a:lvl7pPr marL="2954209" indent="0">
              <a:buNone/>
              <a:defRPr sz="2177"/>
            </a:lvl7pPr>
            <a:lvl8pPr marL="3446577" indent="0">
              <a:buNone/>
              <a:defRPr sz="2177"/>
            </a:lvl8pPr>
            <a:lvl9pPr marL="3938945" indent="0">
              <a:buNone/>
              <a:defRPr sz="2177"/>
            </a:lvl9pPr>
          </a:lstStyle>
          <a:p>
            <a:endParaRPr lang="en-US"/>
          </a:p>
        </p:txBody>
      </p:sp>
      <p:sp>
        <p:nvSpPr>
          <p:cNvPr id="4" name="Text Placeholder 3"/>
          <p:cNvSpPr>
            <a:spLocks noGrp="1"/>
          </p:cNvSpPr>
          <p:nvPr>
            <p:ph type="body" sz="half" idx="2"/>
          </p:nvPr>
        </p:nvSpPr>
        <p:spPr>
          <a:xfrm>
            <a:off x="2389718" y="5367341"/>
            <a:ext cx="7315200" cy="804863"/>
          </a:xfrm>
        </p:spPr>
        <p:txBody>
          <a:bodyPr/>
          <a:lstStyle>
            <a:lvl1pPr marL="0" indent="0">
              <a:buNone/>
              <a:defRPr sz="1502"/>
            </a:lvl1pPr>
            <a:lvl2pPr marL="492369" indent="0">
              <a:buNone/>
              <a:defRPr sz="1276"/>
            </a:lvl2pPr>
            <a:lvl3pPr marL="984736" indent="0">
              <a:buNone/>
              <a:defRPr sz="1051"/>
            </a:lvl3pPr>
            <a:lvl4pPr marL="1477104" indent="0">
              <a:buNone/>
              <a:defRPr sz="976"/>
            </a:lvl4pPr>
            <a:lvl5pPr marL="1969473" indent="0">
              <a:buNone/>
              <a:defRPr sz="976"/>
            </a:lvl5pPr>
            <a:lvl6pPr marL="2461840" indent="0">
              <a:buNone/>
              <a:defRPr sz="976"/>
            </a:lvl6pPr>
            <a:lvl7pPr marL="2954209" indent="0">
              <a:buNone/>
              <a:defRPr sz="976"/>
            </a:lvl7pPr>
            <a:lvl8pPr marL="3446577" indent="0">
              <a:buNone/>
              <a:defRPr sz="976"/>
            </a:lvl8pPr>
            <a:lvl9pPr marL="3938945" indent="0">
              <a:buNone/>
              <a:defRPr sz="976"/>
            </a:lvl9pPr>
          </a:lstStyle>
          <a:p>
            <a:pPr lvl="0"/>
            <a:r>
              <a:rPr lang="en-US"/>
              <a:t>Click to edit Master text styles</a:t>
            </a:r>
          </a:p>
        </p:txBody>
      </p:sp>
      <p:sp>
        <p:nvSpPr>
          <p:cNvPr id="5" name="Date Placeholder 4"/>
          <p:cNvSpPr>
            <a:spLocks noGrp="1"/>
          </p:cNvSpPr>
          <p:nvPr>
            <p:ph type="dt" sz="half" idx="10"/>
          </p:nvPr>
        </p:nvSpPr>
        <p:spPr/>
        <p:txBody>
          <a:bodyPr/>
          <a:lstStyle/>
          <a:p>
            <a:fld id="{095E6027-A882-422D-A9D1-F849DA847806}" type="datetimeFigureOut">
              <a:rPr lang="en-US" smtClean="0">
                <a:solidFill>
                  <a:prstClr val="black">
                    <a:tint val="75000"/>
                  </a:prstClr>
                </a:solidFill>
              </a:rPr>
              <a:p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B9FE83-06E5-4D2A-99AD-2ACE8CEC44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493765"/>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B9FE83-06E5-4D2A-99AD-2ACE8CEC44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052252"/>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B9FE83-06E5-4D2A-99AD-2ACE8CEC44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472022"/>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8"/>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798550"/>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2"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525" y="260351"/>
            <a:ext cx="2871788"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3563" y="190501"/>
            <a:ext cx="4983162"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2239" y="1019175"/>
            <a:ext cx="9177337"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50"/>
            <a:ext cx="121920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2"/>
          <p:cNvGrpSpPr>
            <a:grpSpLocks/>
          </p:cNvGrpSpPr>
          <p:nvPr userDrawn="1"/>
        </p:nvGrpSpPr>
        <p:grpSpPr bwMode="auto">
          <a:xfrm>
            <a:off x="595314" y="4965701"/>
            <a:ext cx="11001375" cy="1919288"/>
            <a:chOff x="-4251670" y="1149350"/>
            <a:chExt cx="16299090" cy="2844800"/>
          </a:xfrm>
        </p:grpSpPr>
        <p:pic>
          <p:nvPicPr>
            <p:cNvPr id="8"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20"/>
          <p:cNvSpPr txBox="1">
            <a:spLocks noChangeArrowheads="1"/>
          </p:cNvSpPr>
          <p:nvPr userDrawn="1"/>
        </p:nvSpPr>
        <p:spPr bwMode="auto">
          <a:xfrm>
            <a:off x="-3889375" y="7845425"/>
            <a:ext cx="194796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84761"/>
            <a:r>
              <a:rPr lang="en-US" altLang="zh-CN" sz="2600">
                <a:solidFill>
                  <a:prstClr val="white"/>
                </a:solidFill>
              </a:rPr>
              <a:t>Contents_N</a:t>
            </a:r>
            <a:endParaRPr lang="zh-CN" altLang="en-US" sz="2600">
              <a:solidFill>
                <a:prstClr val="white"/>
              </a:solidFill>
            </a:endParaRPr>
          </a:p>
        </p:txBody>
      </p:sp>
      <p:grpSp>
        <p:nvGrpSpPr>
          <p:cNvPr id="17" name="kite_group"/>
          <p:cNvGrpSpPr>
            <a:grpSpLocks/>
          </p:cNvGrpSpPr>
          <p:nvPr userDrawn="1"/>
        </p:nvGrpSpPr>
        <p:grpSpPr bwMode="auto">
          <a:xfrm>
            <a:off x="-241299" y="-1579562"/>
            <a:ext cx="5808663" cy="2886076"/>
            <a:chOff x="-180528" y="-1185078"/>
            <a:chExt cx="4356278" cy="2165477"/>
          </a:xfrm>
        </p:grpSpPr>
        <p:pic>
          <p:nvPicPr>
            <p:cNvPr id="18"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椭圆 1"/>
            <p:cNvSpPr/>
            <p:nvPr userDrawn="1"/>
          </p:nvSpPr>
          <p:spPr>
            <a:xfrm>
              <a:off x="-180528" y="-1185078"/>
              <a:ext cx="71434" cy="714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84761">
                <a:defRPr/>
              </a:pPr>
              <a:endParaRPr lang="zh-CN" altLang="en-US" sz="2600">
                <a:solidFill>
                  <a:prstClr val="white"/>
                </a:solidFill>
              </a:endParaRPr>
            </a:p>
          </p:txBody>
        </p:sp>
      </p:grpSp>
    </p:spTree>
    <p:extLst>
      <p:ext uri="{BB962C8B-B14F-4D97-AF65-F5344CB8AC3E}">
        <p14:creationId xmlns:p14="http://schemas.microsoft.com/office/powerpoint/2010/main" val="18072006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4"/>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4"/>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4"/>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4"/>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17"/>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17"/>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17"/>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17"/>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9345"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9"/>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749"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32082" y="151783"/>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85189" y="125173"/>
            <a:ext cx="215884" cy="194554"/>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4555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1"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50401"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9345"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4338" y="839639"/>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32082" y="151783"/>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30866"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85189" y="125173"/>
            <a:ext cx="215884" cy="194554"/>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60152" y="5217918"/>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78331" y="5903210"/>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62471" y="5940301"/>
            <a:ext cx="485736" cy="1259298"/>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711048" y="595085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52488" y="6272520"/>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64404" y="6495517"/>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96453" y="6385296"/>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57249" y="6422249"/>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41561" y="63561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69614" y="6553367"/>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54445" y="6911983"/>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46616" y="6331512"/>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1020851" y="6265364"/>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39086" y="6213832"/>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84192" y="6254179"/>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218081" y="60166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28600" y="6820069"/>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84044" y="6550006"/>
            <a:ext cx="256982"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96331" y="6298994"/>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50231" y="6091685"/>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120636" y="6021103"/>
            <a:ext cx="135998"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712661" y="6314682"/>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73456" y="6267617"/>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57768"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25473" y="6611653"/>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36693" y="6548899"/>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99446" y="6595965"/>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93577" y="5969537"/>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50979" y="5950489"/>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86269" y="6189174"/>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86269" y="6228413"/>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73456"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317092" y="6514163"/>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610703" y="6486146"/>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9143" y="5263527"/>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913" y="4725005"/>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0828" y="5830785"/>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6318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13626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9/4/2022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9/4/2022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9/4/2022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474714" y="-4036606"/>
            <a:ext cx="17322385" cy="12261711"/>
            <a:chOff x="-3356036" y="-3027455"/>
            <a:chExt cx="12991789" cy="9196283"/>
          </a:xfrm>
        </p:grpSpPr>
        <p:sp>
          <p:nvSpPr>
            <p:cNvPr id="10" name="Google Shape;10;p2"/>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 name="Google Shape;23;p2"/>
          <p:cNvSpPr txBox="1">
            <a:spLocks noGrp="1"/>
          </p:cNvSpPr>
          <p:nvPr>
            <p:ph type="ctrTitle"/>
          </p:nvPr>
        </p:nvSpPr>
        <p:spPr>
          <a:xfrm>
            <a:off x="2708200" y="1314209"/>
            <a:ext cx="6775600" cy="36836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SzPts val="5200"/>
              <a:buNone/>
              <a:defRPr sz="102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4" name="Google Shape;24;p2"/>
          <p:cNvSpPr txBox="1">
            <a:spLocks noGrp="1"/>
          </p:cNvSpPr>
          <p:nvPr>
            <p:ph type="subTitle" idx="1"/>
          </p:nvPr>
        </p:nvSpPr>
        <p:spPr>
          <a:xfrm>
            <a:off x="3190000" y="4997791"/>
            <a:ext cx="5812000" cy="54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5" name="Google Shape;25;p2"/>
          <p:cNvSpPr/>
          <p:nvPr/>
        </p:nvSpPr>
        <p:spPr>
          <a:xfrm>
            <a:off x="-131549" y="4771001"/>
            <a:ext cx="2170044" cy="2349665"/>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rot="-5400000" flipH="1">
            <a:off x="9504920" y="-864227"/>
            <a:ext cx="3112645" cy="3370288"/>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87597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7"/>
        <p:cNvGrpSpPr/>
        <p:nvPr/>
      </p:nvGrpSpPr>
      <p:grpSpPr>
        <a:xfrm>
          <a:off x="0" y="0"/>
          <a:ext cx="0" cy="0"/>
          <a:chOff x="0" y="0"/>
          <a:chExt cx="0" cy="0"/>
        </a:xfrm>
      </p:grpSpPr>
      <p:sp>
        <p:nvSpPr>
          <p:cNvPr id="48" name="Google Shape;48;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9" name="Google Shape;49;p4"/>
          <p:cNvSpPr txBox="1">
            <a:spLocks noGrp="1"/>
          </p:cNvSpPr>
          <p:nvPr>
            <p:ph type="body" idx="1"/>
          </p:nvPr>
        </p:nvSpPr>
        <p:spPr>
          <a:xfrm>
            <a:off x="960000" y="1536633"/>
            <a:ext cx="10272000" cy="4608000"/>
          </a:xfrm>
          <a:prstGeom prst="rect">
            <a:avLst/>
          </a:prstGeom>
          <a:solidFill>
            <a:srgbClr val="FFFFFF"/>
          </a:solidFill>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accent2"/>
              </a:buClr>
              <a:buSzPts val="1200"/>
              <a:buFont typeface="Jura"/>
              <a:buChar char="■"/>
              <a:defRPr sz="1600">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Char char="○"/>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Char char="■"/>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Char char="●"/>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Char char="○"/>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Char char="■"/>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Char char="●"/>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Char char="○"/>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Char char="■"/>
              <a:defRPr>
                <a:solidFill>
                  <a:srgbClr val="434343"/>
                </a:solidFill>
              </a:defRPr>
            </a:lvl9pPr>
          </a:lstStyle>
          <a:p>
            <a:endParaRPr/>
          </a:p>
        </p:txBody>
      </p:sp>
      <p:grpSp>
        <p:nvGrpSpPr>
          <p:cNvPr id="50" name="Google Shape;50;p4"/>
          <p:cNvGrpSpPr/>
          <p:nvPr/>
        </p:nvGrpSpPr>
        <p:grpSpPr>
          <a:xfrm>
            <a:off x="-4474714" y="-4036606"/>
            <a:ext cx="17322385" cy="12261711"/>
            <a:chOff x="-3356036" y="-3027455"/>
            <a:chExt cx="12991789" cy="9196283"/>
          </a:xfrm>
        </p:grpSpPr>
        <p:sp>
          <p:nvSpPr>
            <p:cNvPr id="51" name="Google Shape;51;p4"/>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4"/>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4"/>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4"/>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4"/>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4"/>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4"/>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4"/>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4"/>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4"/>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4"/>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4"/>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4"/>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 name="Google Shape;64;p4"/>
          <p:cNvSpPr/>
          <p:nvPr/>
        </p:nvSpPr>
        <p:spPr>
          <a:xfrm rot="-8817918" flipH="1">
            <a:off x="-743824" y="-882581"/>
            <a:ext cx="1999928" cy="2165468"/>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4"/>
          <p:cNvSpPr/>
          <p:nvPr/>
        </p:nvSpPr>
        <p:spPr>
          <a:xfrm rot="1982082" flipH="1">
            <a:off x="10984476" y="5265686"/>
            <a:ext cx="1999928" cy="2165468"/>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3779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D42D1-CDD3-48D1-AD09-B28CE2C476A7}"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2"/>
        <p:cNvGrpSpPr/>
        <p:nvPr/>
      </p:nvGrpSpPr>
      <p:grpSpPr>
        <a:xfrm>
          <a:off x="0" y="0"/>
          <a:ext cx="0" cy="0"/>
          <a:chOff x="0" y="0"/>
          <a:chExt cx="0" cy="0"/>
        </a:xfrm>
      </p:grpSpPr>
      <p:grpSp>
        <p:nvGrpSpPr>
          <p:cNvPr id="143" name="Google Shape;143;p9"/>
          <p:cNvGrpSpPr/>
          <p:nvPr/>
        </p:nvGrpSpPr>
        <p:grpSpPr>
          <a:xfrm>
            <a:off x="-4474714" y="-4036606"/>
            <a:ext cx="17322385" cy="12261711"/>
            <a:chOff x="-3356036" y="-3027455"/>
            <a:chExt cx="12991789" cy="9196283"/>
          </a:xfrm>
        </p:grpSpPr>
        <p:sp>
          <p:nvSpPr>
            <p:cNvPr id="144" name="Google Shape;144;p9"/>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9"/>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9"/>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9"/>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9"/>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9"/>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9"/>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9"/>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9"/>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9"/>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9"/>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9"/>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9"/>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7" name="Google Shape;157;p9"/>
          <p:cNvSpPr txBox="1">
            <a:spLocks noGrp="1"/>
          </p:cNvSpPr>
          <p:nvPr>
            <p:ph type="title"/>
          </p:nvPr>
        </p:nvSpPr>
        <p:spPr>
          <a:xfrm>
            <a:off x="1167861" y="1725051"/>
            <a:ext cx="6942400" cy="75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267">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8" name="Google Shape;158;p9"/>
          <p:cNvSpPr txBox="1">
            <a:spLocks noGrp="1"/>
          </p:cNvSpPr>
          <p:nvPr>
            <p:ph type="subTitle" idx="1"/>
          </p:nvPr>
        </p:nvSpPr>
        <p:spPr>
          <a:xfrm>
            <a:off x="1167867" y="2788767"/>
            <a:ext cx="6942400" cy="1917600"/>
          </a:xfrm>
          <a:prstGeom prst="rect">
            <a:avLst/>
          </a:prstGeom>
          <a:solidFill>
            <a:srgbClr val="FFFFFF"/>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9" name="Google Shape;159;p9"/>
          <p:cNvSpPr/>
          <p:nvPr/>
        </p:nvSpPr>
        <p:spPr>
          <a:xfrm rot="2281569">
            <a:off x="-58795" y="5287722"/>
            <a:ext cx="2169988" cy="2349605"/>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9"/>
          <p:cNvSpPr/>
          <p:nvPr/>
        </p:nvSpPr>
        <p:spPr>
          <a:xfrm rot="-1333926" flipH="1">
            <a:off x="9682202" y="-327162"/>
            <a:ext cx="3112668" cy="3370313"/>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86380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1"/>
        <p:cNvGrpSpPr/>
        <p:nvPr/>
      </p:nvGrpSpPr>
      <p:grpSpPr>
        <a:xfrm>
          <a:off x="0" y="0"/>
          <a:ext cx="0" cy="0"/>
          <a:chOff x="0" y="0"/>
          <a:chExt cx="0" cy="0"/>
        </a:xfrm>
      </p:grpSpPr>
      <p:sp>
        <p:nvSpPr>
          <p:cNvPr id="162" name="Google Shape;162;p10"/>
          <p:cNvSpPr txBox="1">
            <a:spLocks noGrp="1"/>
          </p:cNvSpPr>
          <p:nvPr>
            <p:ph type="title"/>
          </p:nvPr>
        </p:nvSpPr>
        <p:spPr>
          <a:xfrm>
            <a:off x="960000" y="5381067"/>
            <a:ext cx="10272000" cy="763600"/>
          </a:xfrm>
          <a:prstGeom prst="rect">
            <a:avLst/>
          </a:prstGeom>
          <a:solidFill>
            <a:schemeClr val="dk2"/>
          </a:solidFill>
        </p:spPr>
        <p:txBody>
          <a:bodyPr spcFirstLastPara="1" wrap="square" lIns="91425" tIns="91425" rIns="91425" bIns="91425" anchor="b" anchorCtr="0">
            <a:noAutofit/>
          </a:bodyPr>
          <a:lstStyle>
            <a:lvl1pPr lvl="0" algn="ctr" rtl="0">
              <a:spcBef>
                <a:spcPts val="0"/>
              </a:spcBef>
              <a:spcAft>
                <a:spcPts val="0"/>
              </a:spcAft>
              <a:buSzPts val="3200"/>
              <a:buNone/>
              <a:defRPr sz="3467"/>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163" name="Google Shape;163;p10"/>
          <p:cNvSpPr/>
          <p:nvPr/>
        </p:nvSpPr>
        <p:spPr>
          <a:xfrm rot="-1366444">
            <a:off x="-547005" y="5613667"/>
            <a:ext cx="1536992" cy="1664213"/>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10"/>
          <p:cNvSpPr/>
          <p:nvPr/>
        </p:nvSpPr>
        <p:spPr>
          <a:xfrm rot="-5222427" flipH="1">
            <a:off x="9348899" y="-1242810"/>
            <a:ext cx="3112652" cy="3370295"/>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58610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4"/>
        <p:cNvGrpSpPr/>
        <p:nvPr/>
      </p:nvGrpSpPr>
      <p:grpSpPr>
        <a:xfrm>
          <a:off x="0" y="0"/>
          <a:ext cx="0" cy="0"/>
          <a:chOff x="0" y="0"/>
          <a:chExt cx="0" cy="0"/>
        </a:xfrm>
      </p:grpSpPr>
    </p:spTree>
    <p:extLst>
      <p:ext uri="{BB962C8B-B14F-4D97-AF65-F5344CB8AC3E}">
        <p14:creationId xmlns:p14="http://schemas.microsoft.com/office/powerpoint/2010/main" val="1830233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21"/>
        <p:cNvGrpSpPr/>
        <p:nvPr/>
      </p:nvGrpSpPr>
      <p:grpSpPr>
        <a:xfrm>
          <a:off x="0" y="0"/>
          <a:ext cx="0" cy="0"/>
          <a:chOff x="0" y="0"/>
          <a:chExt cx="0" cy="0"/>
        </a:xfrm>
      </p:grpSpPr>
      <p:grpSp>
        <p:nvGrpSpPr>
          <p:cNvPr id="222" name="Google Shape;222;p14"/>
          <p:cNvGrpSpPr/>
          <p:nvPr/>
        </p:nvGrpSpPr>
        <p:grpSpPr>
          <a:xfrm>
            <a:off x="-4474714" y="-4036606"/>
            <a:ext cx="17322385" cy="12261711"/>
            <a:chOff x="-3356036" y="-3027455"/>
            <a:chExt cx="12991789" cy="9196283"/>
          </a:xfrm>
        </p:grpSpPr>
        <p:sp>
          <p:nvSpPr>
            <p:cNvPr id="223" name="Google Shape;223;p14"/>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14"/>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4"/>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 name="Google Shape;226;p14"/>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14"/>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14"/>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4"/>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4"/>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 name="Google Shape;231;p14"/>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14"/>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14"/>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4"/>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6" name="Google Shape;236;p14"/>
          <p:cNvSpPr txBox="1">
            <a:spLocks noGrp="1"/>
          </p:cNvSpPr>
          <p:nvPr>
            <p:ph type="title"/>
          </p:nvPr>
        </p:nvSpPr>
        <p:spPr>
          <a:xfrm>
            <a:off x="5153333" y="4303600"/>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6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37" name="Google Shape;237;p14"/>
          <p:cNvSpPr txBox="1">
            <a:spLocks noGrp="1"/>
          </p:cNvSpPr>
          <p:nvPr>
            <p:ph type="subTitle" idx="1"/>
          </p:nvPr>
        </p:nvSpPr>
        <p:spPr>
          <a:xfrm>
            <a:off x="3526033" y="1845200"/>
            <a:ext cx="7712800" cy="2458400"/>
          </a:xfrm>
          <a:prstGeom prst="rect">
            <a:avLst/>
          </a:prstGeom>
          <a:solidFill>
            <a:srgbClr val="FFFFFF"/>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6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38" name="Google Shape;238;p14"/>
          <p:cNvSpPr/>
          <p:nvPr/>
        </p:nvSpPr>
        <p:spPr>
          <a:xfrm rot="10800000" flipH="1">
            <a:off x="-482632" y="-615329"/>
            <a:ext cx="2708229" cy="2932397"/>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rot="5400000" flipH="1">
            <a:off x="9867156" y="4899290"/>
            <a:ext cx="2742733" cy="2969757"/>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93253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85"/>
        <p:cNvGrpSpPr/>
        <p:nvPr/>
      </p:nvGrpSpPr>
      <p:grpSpPr>
        <a:xfrm>
          <a:off x="0" y="0"/>
          <a:ext cx="0" cy="0"/>
          <a:chOff x="0" y="0"/>
          <a:chExt cx="0" cy="0"/>
        </a:xfrm>
      </p:grpSpPr>
      <p:grpSp>
        <p:nvGrpSpPr>
          <p:cNvPr id="386" name="Google Shape;386;p21"/>
          <p:cNvGrpSpPr/>
          <p:nvPr/>
        </p:nvGrpSpPr>
        <p:grpSpPr>
          <a:xfrm>
            <a:off x="-4474714" y="-4036606"/>
            <a:ext cx="17322385" cy="12261711"/>
            <a:chOff x="-3356036" y="-3027455"/>
            <a:chExt cx="12991789" cy="9196283"/>
          </a:xfrm>
        </p:grpSpPr>
        <p:sp>
          <p:nvSpPr>
            <p:cNvPr id="387" name="Google Shape;387;p21"/>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21"/>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1"/>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1"/>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1"/>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1"/>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1"/>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1"/>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1"/>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1"/>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1"/>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1"/>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1"/>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00" name="Google Shape;400;p21"/>
          <p:cNvSpPr txBox="1">
            <a:spLocks noGrp="1"/>
          </p:cNvSpPr>
          <p:nvPr>
            <p:ph type="title"/>
          </p:nvPr>
        </p:nvSpPr>
        <p:spPr>
          <a:xfrm>
            <a:off x="1225867" y="1685467"/>
            <a:ext cx="6746400" cy="2216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13866"/>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401" name="Google Shape;401;p21"/>
          <p:cNvSpPr txBox="1">
            <a:spLocks noGrp="1"/>
          </p:cNvSpPr>
          <p:nvPr>
            <p:ph type="subTitle" idx="1"/>
          </p:nvPr>
        </p:nvSpPr>
        <p:spPr>
          <a:xfrm>
            <a:off x="1171333" y="3901367"/>
            <a:ext cx="6800800" cy="948400"/>
          </a:xfrm>
          <a:prstGeom prst="rect">
            <a:avLst/>
          </a:prstGeom>
          <a:solidFill>
            <a:srgbClr val="FFFFFF"/>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2" name="Google Shape;402;p21"/>
          <p:cNvSpPr/>
          <p:nvPr/>
        </p:nvSpPr>
        <p:spPr>
          <a:xfrm>
            <a:off x="-892931" y="5184030"/>
            <a:ext cx="2304641" cy="2495404"/>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1"/>
          <p:cNvSpPr/>
          <p:nvPr/>
        </p:nvSpPr>
        <p:spPr>
          <a:xfrm rot="3681758">
            <a:off x="172656" y="-1517218"/>
            <a:ext cx="3063977" cy="3317449"/>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18239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582"/>
        <p:cNvGrpSpPr/>
        <p:nvPr/>
      </p:nvGrpSpPr>
      <p:grpSpPr>
        <a:xfrm>
          <a:off x="0" y="0"/>
          <a:ext cx="0" cy="0"/>
          <a:chOff x="0" y="0"/>
          <a:chExt cx="0" cy="0"/>
        </a:xfrm>
      </p:grpSpPr>
    </p:spTree>
    <p:extLst>
      <p:ext uri="{BB962C8B-B14F-4D97-AF65-F5344CB8AC3E}">
        <p14:creationId xmlns:p14="http://schemas.microsoft.com/office/powerpoint/2010/main" val="1376983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83"/>
        <p:cNvGrpSpPr/>
        <p:nvPr/>
      </p:nvGrpSpPr>
      <p:grpSpPr>
        <a:xfrm>
          <a:off x="0" y="0"/>
          <a:ext cx="0" cy="0"/>
          <a:chOff x="0" y="0"/>
          <a:chExt cx="0" cy="0"/>
        </a:xfrm>
      </p:grpSpPr>
      <p:grpSp>
        <p:nvGrpSpPr>
          <p:cNvPr id="584" name="Google Shape;584;p32"/>
          <p:cNvGrpSpPr/>
          <p:nvPr/>
        </p:nvGrpSpPr>
        <p:grpSpPr>
          <a:xfrm>
            <a:off x="-4474714" y="-4036606"/>
            <a:ext cx="17322385" cy="12261711"/>
            <a:chOff x="-3356036" y="-3027455"/>
            <a:chExt cx="12991789" cy="9196283"/>
          </a:xfrm>
        </p:grpSpPr>
        <p:sp>
          <p:nvSpPr>
            <p:cNvPr id="585" name="Google Shape;585;p32"/>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32"/>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32"/>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32"/>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32"/>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32"/>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32"/>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32"/>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32"/>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32"/>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32"/>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32"/>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32"/>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39028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98"/>
        <p:cNvGrpSpPr/>
        <p:nvPr/>
      </p:nvGrpSpPr>
      <p:grpSpPr>
        <a:xfrm>
          <a:off x="0" y="0"/>
          <a:ext cx="0" cy="0"/>
          <a:chOff x="0" y="0"/>
          <a:chExt cx="0" cy="0"/>
        </a:xfrm>
      </p:grpSpPr>
      <p:grpSp>
        <p:nvGrpSpPr>
          <p:cNvPr id="599" name="Google Shape;599;p33"/>
          <p:cNvGrpSpPr/>
          <p:nvPr/>
        </p:nvGrpSpPr>
        <p:grpSpPr>
          <a:xfrm>
            <a:off x="-4474714" y="-4036606"/>
            <a:ext cx="17322385" cy="12261711"/>
            <a:chOff x="-3356036" y="-3027455"/>
            <a:chExt cx="12991789" cy="9196283"/>
          </a:xfrm>
        </p:grpSpPr>
        <p:sp>
          <p:nvSpPr>
            <p:cNvPr id="600" name="Google Shape;600;p33"/>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33"/>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33"/>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33"/>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33"/>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33"/>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33"/>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33"/>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33"/>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33"/>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33"/>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33"/>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33"/>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3" name="Google Shape;613;p33"/>
          <p:cNvSpPr/>
          <p:nvPr/>
        </p:nvSpPr>
        <p:spPr>
          <a:xfrm rot="5114786" flipH="1">
            <a:off x="10114038" y="4114283"/>
            <a:ext cx="3180885" cy="3443935"/>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33"/>
          <p:cNvSpPr/>
          <p:nvPr/>
        </p:nvSpPr>
        <p:spPr>
          <a:xfrm rot="-6299831">
            <a:off x="-365945" y="5447258"/>
            <a:ext cx="1709784" cy="1851228"/>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33"/>
          <p:cNvSpPr/>
          <p:nvPr/>
        </p:nvSpPr>
        <p:spPr>
          <a:xfrm rot="-2010079" flipH="1">
            <a:off x="10709872" y="-527571"/>
            <a:ext cx="1709811" cy="1851307"/>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53750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64669843"/>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41788549"/>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FD42D1-CDD3-48D1-AD09-B28CE2C476A7}" type="datetimeFigureOut">
              <a:rPr lang="en-US" smtClean="0"/>
              <a:t>9/4/2022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5644025"/>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3028585"/>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9972316"/>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1660690"/>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8085585"/>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735327"/>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92955427"/>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2216368"/>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974939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76757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FD42D1-CDD3-48D1-AD09-B28CE2C476A7}" type="datetimeFigureOut">
              <a:rPr lang="en-US" smtClean="0"/>
              <a:t>9/4/2022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内页">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3029285269"/>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455557"/>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682438"/>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288406"/>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405141"/>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7914C4-D188-45F8-BDED-EC81301ED29C}"/>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0661D23A-0526-4B67-B1D3-2AFB7E60F8F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093CCA23-487B-4992-B86D-4F3D8A33FDCC}"/>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14EF23BE-1AE0-4895-AB2F-B0948853BC6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D3B7387A-0262-4932-9A6D-1EB6C89E2ACF}"/>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8474066"/>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1746741"/>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D1DEDB-537E-47CF-AC61-132F004EC18D}"/>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94BDBC9A-698E-49EB-BBF9-24774F72E73E}"/>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6C0C11E-9609-462F-A7F9-EF6D26B3C920}"/>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BEB2EFD3-0F6B-4D65-9CE6-F855440A03B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04C472EA-AA01-4F9B-8B59-28909DC2628C}"/>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915149"/>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1A53A9-559F-49BE-8CB7-9627642840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901BA74-DCE4-4298-A6CA-7333EE89FC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FC5F476-24EE-4D8F-90FB-9E43690929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A516B14-8048-4ACF-93B6-18F71B83B3C1}"/>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94C2DE22-6444-4710-940C-3436A0C3B4DC}"/>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412441E3-C47F-444A-8CE0-0A652D482A9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975735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B1862A-C3D5-4AFC-A84D-2A9F07049693}"/>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82B89D-9DF4-4261-87F7-18034CE7800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A6EA1A7-5ED6-42E3-B32C-121573710CF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8FE167E-F91E-49D6-8C35-2ED9DD89226B}"/>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102689A-35A9-49E1-A550-D8C4E493D2F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5E772ED-F7F2-416D-9508-AB672616A9C0}"/>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DB588CAE-3E94-463F-81A0-CA88EA1F87F3}"/>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92DA8B83-512E-4C5E-B2D1-849BDF226BC3}"/>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905575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FD42D1-CDD3-48D1-AD09-B28CE2C476A7}" type="datetimeFigureOut">
              <a:rPr lang="en-US" smtClean="0"/>
              <a:t>9/4/2022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DA9029-D04F-461A-8D7F-54E2E746D2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D2AD041-A9C9-4E13-9244-BBBFE8D6287D}"/>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CB7562FB-4258-479E-94F9-DA2E7DCA3083}"/>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18D08642-C8FF-4BFE-9AF5-1B26B357B8E3}"/>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9298174"/>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181791C-BE8B-49CE-808D-F5F711A7B08C}"/>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3B87361D-513D-46B6-93AA-42F2520063A1}"/>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2EB6BF8A-A0AE-4269-9481-5EC02F8A2EC4}"/>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08707419"/>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1E38CB-D419-46FB-BF4C-9782298D6BE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A979F95E-1402-41AF-A92A-E2683A79AF6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1E68055-7932-46E9-9773-CE6F599190C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D22F1B18-606C-4DA9-9E80-D4D9E06F6F7D}"/>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4D5C10F2-EEC1-49C5-B0DC-69B62E56EFC9}"/>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D4BFFE50-5F4B-4C6E-907C-22605AFFA5AA}"/>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2088008"/>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A54F5B-A8F1-4C5C-828C-E00638FCE76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3D79D1D3-4824-4A54-86FE-DBDBC60D960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2867995F-E62A-4AFA-8267-BE2029351A3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C5443961-24B5-437B-8F58-158513B43922}"/>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4BA0F414-A612-4244-9C03-42A41179AAEC}"/>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356FD41E-B162-4F29-BC7E-EE57C6E3E0B8}"/>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8792161"/>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05FACA-A84F-4293-AB9F-BEA7E398B6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D1E5816-1A52-47F4-992C-6868957E0C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E1C857-FBC0-40F6-BF46-DBE59AC08F30}"/>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E38EB0FD-DD68-403C-A2AC-FABE0371FD4E}"/>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80E305CF-9CB7-4774-BB15-9D524CDB326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1476452"/>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8C5DDCB-D775-4257-8B42-5D7EC7DB843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3651262-C2CD-4F6F-B91E-8035DF90F90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099CBB-0755-4D1F-909A-B0D560BD68DA}"/>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F4EAE972-0B9C-458B-9A91-3217D50A05C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45AC85CB-B323-4228-81EC-B48AC019C68C}"/>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626805"/>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7914C4-D188-45F8-BDED-EC81301ED29C}"/>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0661D23A-0526-4B67-B1D3-2AFB7E60F8F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093CCA23-487B-4992-B86D-4F3D8A33FDCC}"/>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14EF23BE-1AE0-4895-AB2F-B0948853BC6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D3B7387A-0262-4932-9A6D-1EB6C89E2ACF}"/>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2311331"/>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4913269"/>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D1DEDB-537E-47CF-AC61-132F004EC18D}"/>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94BDBC9A-698E-49EB-BBF9-24774F72E73E}"/>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6C0C11E-9609-462F-A7F9-EF6D26B3C920}"/>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BEB2EFD3-0F6B-4D65-9CE6-F855440A03B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04C472EA-AA01-4F9B-8B59-28909DC2628C}"/>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0796041"/>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1A53A9-559F-49BE-8CB7-9627642840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901BA74-DCE4-4298-A6CA-7333EE89FC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FC5F476-24EE-4D8F-90FB-9E43690929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A516B14-8048-4ACF-93B6-18F71B83B3C1}"/>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94C2DE22-6444-4710-940C-3436A0C3B4DC}"/>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412441E3-C47F-444A-8CE0-0A652D482A9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258067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D42D1-CDD3-48D1-AD09-B28CE2C476A7}" type="datetimeFigureOut">
              <a:rPr lang="en-US" smtClean="0"/>
              <a:t>9/4/2022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B1862A-C3D5-4AFC-A84D-2A9F07049693}"/>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82B89D-9DF4-4261-87F7-18034CE7800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A6EA1A7-5ED6-42E3-B32C-121573710CF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8FE167E-F91E-49D6-8C35-2ED9DD89226B}"/>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102689A-35A9-49E1-A550-D8C4E493D2F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5E772ED-F7F2-416D-9508-AB672616A9C0}"/>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8" name="Footer Placeholder 7">
            <a:extLst>
              <a:ext uri="{FF2B5EF4-FFF2-40B4-BE49-F238E27FC236}">
                <a16:creationId xmlns="" xmlns:a16="http://schemas.microsoft.com/office/drawing/2014/main" id="{DB588CAE-3E94-463F-81A0-CA88EA1F87F3}"/>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 xmlns:a16="http://schemas.microsoft.com/office/drawing/2014/main" id="{92DA8B83-512E-4C5E-B2D1-849BDF226BC3}"/>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1693134"/>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DA9029-D04F-461A-8D7F-54E2E746D2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D2AD041-A9C9-4E13-9244-BBBFE8D6287D}"/>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4" name="Footer Placeholder 3">
            <a:extLst>
              <a:ext uri="{FF2B5EF4-FFF2-40B4-BE49-F238E27FC236}">
                <a16:creationId xmlns="" xmlns:a16="http://schemas.microsoft.com/office/drawing/2014/main" id="{CB7562FB-4258-479E-94F9-DA2E7DCA3083}"/>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 xmlns:a16="http://schemas.microsoft.com/office/drawing/2014/main" id="{18D08642-C8FF-4BFE-9AF5-1B26B357B8E3}"/>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1489400"/>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181791C-BE8B-49CE-808D-F5F711A7B08C}"/>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3" name="Footer Placeholder 2">
            <a:extLst>
              <a:ext uri="{FF2B5EF4-FFF2-40B4-BE49-F238E27FC236}">
                <a16:creationId xmlns="" xmlns:a16="http://schemas.microsoft.com/office/drawing/2014/main" id="{3B87361D-513D-46B6-93AA-42F2520063A1}"/>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 xmlns:a16="http://schemas.microsoft.com/office/drawing/2014/main" id="{2EB6BF8A-A0AE-4269-9481-5EC02F8A2EC4}"/>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3747676"/>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1E38CB-D419-46FB-BF4C-9782298D6BE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A979F95E-1402-41AF-A92A-E2683A79AF6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1E68055-7932-46E9-9773-CE6F599190C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D22F1B18-606C-4DA9-9E80-D4D9E06F6F7D}"/>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4D5C10F2-EEC1-49C5-B0DC-69B62E56EFC9}"/>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D4BFFE50-5F4B-4C6E-907C-22605AFFA5AA}"/>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912095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A54F5B-A8F1-4C5C-828C-E00638FCE76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3D79D1D3-4824-4A54-86FE-DBDBC60D960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2867995F-E62A-4AFA-8267-BE2029351A3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C5443961-24B5-437B-8F58-158513B43922}"/>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4BA0F414-A612-4244-9C03-42A41179AAEC}"/>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356FD41E-B162-4F29-BC7E-EE57C6E3E0B8}"/>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339722"/>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05FACA-A84F-4293-AB9F-BEA7E398B6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D1E5816-1A52-47F4-992C-6868957E0C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6E1C857-FBC0-40F6-BF46-DBE59AC08F30}"/>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E38EB0FD-DD68-403C-A2AC-FABE0371FD4E}"/>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80E305CF-9CB7-4774-BB15-9D524CDB326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0647865"/>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8C5DDCB-D775-4257-8B42-5D7EC7DB843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3651262-C2CD-4F6F-B91E-8035DF90F90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F099CBB-0755-4D1F-909A-B0D560BD68DA}"/>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F4EAE972-0B9C-458B-9A91-3217D50A05C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45AC85CB-B323-4228-81EC-B48AC019C68C}"/>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53209126"/>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88157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703532"/>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82250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BB6DAA-E7DF-4331-8D7A-91DE75DF839B}" type="datetimeFigureOut">
              <a:rPr lang="en-US" smtClean="0">
                <a:solidFill>
                  <a:prstClr val="black">
                    <a:tint val="75000"/>
                  </a:prstClr>
                </a:solidFill>
              </a:rPr>
              <a:p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934046"/>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BB6DAA-E7DF-4331-8D7A-91DE75DF839B}" type="datetimeFigureOut">
              <a:rPr lang="en-US" smtClean="0">
                <a:solidFill>
                  <a:prstClr val="black">
                    <a:tint val="75000"/>
                  </a:prstClr>
                </a:solidFill>
              </a:rPr>
              <a:pPr/>
              <a:t>9/4/2022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348246"/>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BB6DAA-E7DF-4331-8D7A-91DE75DF839B}" type="datetimeFigureOut">
              <a:rPr lang="en-US" smtClean="0">
                <a:solidFill>
                  <a:prstClr val="black">
                    <a:tint val="75000"/>
                  </a:prstClr>
                </a:solidFill>
              </a:rPr>
              <a:pPr/>
              <a:t>9/4/2022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519322"/>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BB6DAA-E7DF-4331-8D7A-91DE75DF839B}" type="datetimeFigureOut">
              <a:rPr lang="en-US" smtClean="0">
                <a:solidFill>
                  <a:prstClr val="black">
                    <a:tint val="75000"/>
                  </a:prstClr>
                </a:solidFill>
              </a:rPr>
              <a:pPr/>
              <a:t>9/4/2022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122093"/>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BB6DAA-E7DF-4331-8D7A-91DE75DF839B}" type="datetimeFigureOut">
              <a:rPr lang="en-US" smtClean="0">
                <a:solidFill>
                  <a:prstClr val="black">
                    <a:tint val="75000"/>
                  </a:prstClr>
                </a:solidFill>
              </a:rPr>
              <a:p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603189"/>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BB6DAA-E7DF-4331-8D7A-91DE75DF839B}" type="datetimeFigureOut">
              <a:rPr lang="en-US" smtClean="0">
                <a:solidFill>
                  <a:prstClr val="black">
                    <a:tint val="75000"/>
                  </a:prstClr>
                </a:solidFill>
              </a:rPr>
              <a:p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150789"/>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392806"/>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946449"/>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cSld name="1_内页">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3506202524"/>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544576"/>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DA7BC3D-F7BC-4D36-BDB7-4BFA0057167D}"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7ECCA5-E25D-46D1-99C1-543C92C957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5552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A7BC3D-F7BC-4D36-BDB7-4BFA0057167D}"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7ECCA5-E25D-46D1-99C1-543C92C957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6887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A7BC3D-F7BC-4D36-BDB7-4BFA0057167D}"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7ECCA5-E25D-46D1-99C1-543C92C957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0701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DA7BC3D-F7BC-4D36-BDB7-4BFA0057167D}" type="datetimeFigureOut">
              <a:rPr lang="en-US" smtClean="0">
                <a:solidFill>
                  <a:prstClr val="black">
                    <a:tint val="75000"/>
                  </a:prstClr>
                </a:solidFill>
              </a:rPr>
              <a:p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7ECCA5-E25D-46D1-99C1-543C92C957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4624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DA7BC3D-F7BC-4D36-BDB7-4BFA0057167D}" type="datetimeFigureOut">
              <a:rPr lang="en-US" smtClean="0">
                <a:solidFill>
                  <a:prstClr val="black">
                    <a:tint val="75000"/>
                  </a:prstClr>
                </a:solidFill>
              </a:rPr>
              <a:pPr/>
              <a:t>9/4/2022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7ECCA5-E25D-46D1-99C1-543C92C957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801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A7BC3D-F7BC-4D36-BDB7-4BFA0057167D}" type="datetimeFigureOut">
              <a:rPr lang="en-US" smtClean="0">
                <a:solidFill>
                  <a:prstClr val="black">
                    <a:tint val="75000"/>
                  </a:prstClr>
                </a:solidFill>
              </a:rPr>
              <a:pPr/>
              <a:t>9/4/2022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7ECCA5-E25D-46D1-99C1-543C92C957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1839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solidFill>
                  <a:prstClr val="black">
                    <a:tint val="75000"/>
                  </a:prstClr>
                </a:solidFill>
              </a:rPr>
              <a:pPr/>
              <a:t>9/4/2022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7ECCA5-E25D-46D1-99C1-543C92C957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835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solidFill>
                  <a:prstClr val="black">
                    <a:tint val="75000"/>
                  </a:prstClr>
                </a:solidFill>
              </a:rPr>
              <a:p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7ECCA5-E25D-46D1-99C1-543C92C957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6778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solidFill>
                  <a:prstClr val="black">
                    <a:tint val="75000"/>
                  </a:prstClr>
                </a:solidFill>
              </a:rPr>
              <a:p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7ECCA5-E25D-46D1-99C1-543C92C957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6386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A7BC3D-F7BC-4D36-BDB7-4BFA0057167D}"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7ECCA5-E25D-46D1-99C1-543C92C957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58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12.JP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4.xml"/><Relationship Id="rId26" Type="http://schemas.microsoft.com/office/2007/relationships/hdphoto" Target="../media/hdphoto3.wdp"/><Relationship Id="rId3" Type="http://schemas.openxmlformats.org/officeDocument/2006/relationships/slideLayout" Target="../slideLayouts/slideLayout40.xml"/><Relationship Id="rId21" Type="http://schemas.openxmlformats.org/officeDocument/2006/relationships/image" Target="../media/image2.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image" Target="../media/image5.png"/><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microsoft.com/office/2007/relationships/hdphoto" Target="../media/hdphoto1.wdp"/><Relationship Id="rId29" Type="http://schemas.openxmlformats.org/officeDocument/2006/relationships/image" Target="../media/image7.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microsoft.com/office/2007/relationships/hdphoto" Target="../media/hdphoto2.wdp"/><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image" Target="../media/image4.png"/><Relationship Id="rId28" Type="http://schemas.microsoft.com/office/2007/relationships/hdphoto" Target="../media/hdphoto4.wdp"/><Relationship Id="rId10" Type="http://schemas.openxmlformats.org/officeDocument/2006/relationships/slideLayout" Target="../slideLayouts/slideLayout47.xml"/><Relationship Id="rId19" Type="http://schemas.openxmlformats.org/officeDocument/2006/relationships/image" Target="../media/image1.png"/><Relationship Id="rId31" Type="http://schemas.openxmlformats.org/officeDocument/2006/relationships/image" Target="../media/image8.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image" Target="../media/image3.png"/><Relationship Id="rId27" Type="http://schemas.openxmlformats.org/officeDocument/2006/relationships/image" Target="../media/image6.png"/><Relationship Id="rId30" Type="http://schemas.microsoft.com/office/2007/relationships/hdphoto" Target="../media/hdphoto5.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11.jp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D42D1-CDD3-48D1-AD09-B28CE2C476A7}" type="datetimeFigureOut">
              <a:rPr lang="en-US" smtClean="0"/>
              <a:t>9/4/2022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FD5B7-9566-4078-8653-218F3DF1EAC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 id="2147483702" r:id="rId14"/>
    <p:sldLayoutId id="2147483703" r:id="rId15"/>
    <p:sldLayoutId id="214748370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356061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2"/>
            <a:ext cx="10972800" cy="1143000"/>
          </a:xfrm>
          <a:prstGeom prst="rect">
            <a:avLst/>
          </a:prstGeom>
        </p:spPr>
        <p:txBody>
          <a:bodyPr vert="horz" lIns="131162" tIns="65581" rIns="131162" bIns="65581"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4"/>
          </a:xfrm>
          <a:prstGeom prst="rect">
            <a:avLst/>
          </a:prstGeom>
        </p:spPr>
        <p:txBody>
          <a:bodyPr vert="horz" lIns="131162" tIns="65581" rIns="131162" bIns="655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2" y="6356351"/>
            <a:ext cx="2844801" cy="365125"/>
          </a:xfrm>
          <a:prstGeom prst="rect">
            <a:avLst/>
          </a:prstGeom>
        </p:spPr>
        <p:txBody>
          <a:bodyPr vert="horz" lIns="131162" tIns="65581" rIns="131162" bIns="65581" rtlCol="0" anchor="ctr"/>
          <a:lstStyle>
            <a:lvl1pPr algn="l">
              <a:defRPr sz="1276">
                <a:solidFill>
                  <a:schemeClr val="tx1">
                    <a:tint val="75000"/>
                  </a:schemeClr>
                </a:solidFill>
              </a:defRPr>
            </a:lvl1pPr>
          </a:lstStyle>
          <a:p>
            <a:pPr defTabSz="984761"/>
            <a:fld id="{095E6027-A882-422D-A9D1-F849DA847806}" type="datetimeFigureOut">
              <a:rPr lang="en-US" smtClean="0">
                <a:solidFill>
                  <a:prstClr val="black">
                    <a:tint val="75000"/>
                  </a:prstClr>
                </a:solidFill>
              </a:rPr>
              <a:pPr defTabSz="984761"/>
              <a:t>9/4/2022</a:t>
            </a:fld>
            <a:endParaRPr lang="en-US">
              <a:solidFill>
                <a:prstClr val="black">
                  <a:tint val="75000"/>
                </a:prstClr>
              </a:solidFill>
            </a:endParaRPr>
          </a:p>
        </p:txBody>
      </p:sp>
      <p:sp>
        <p:nvSpPr>
          <p:cNvPr id="5" name="Footer Placeholder 4"/>
          <p:cNvSpPr>
            <a:spLocks noGrp="1"/>
          </p:cNvSpPr>
          <p:nvPr>
            <p:ph type="ftr" sz="quarter" idx="3"/>
          </p:nvPr>
        </p:nvSpPr>
        <p:spPr>
          <a:xfrm>
            <a:off x="4165602" y="6356351"/>
            <a:ext cx="3860799" cy="365125"/>
          </a:xfrm>
          <a:prstGeom prst="rect">
            <a:avLst/>
          </a:prstGeom>
        </p:spPr>
        <p:txBody>
          <a:bodyPr vert="horz" lIns="131162" tIns="65581" rIns="131162" bIns="65581" rtlCol="0" anchor="ctr"/>
          <a:lstStyle>
            <a:lvl1pPr algn="ctr">
              <a:defRPr sz="1276">
                <a:solidFill>
                  <a:schemeClr val="tx1">
                    <a:tint val="75000"/>
                  </a:schemeClr>
                </a:solidFill>
              </a:defRPr>
            </a:lvl1pPr>
          </a:lstStyle>
          <a:p>
            <a:pPr defTabSz="984761"/>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1"/>
            <a:ext cx="2844801" cy="365125"/>
          </a:xfrm>
          <a:prstGeom prst="rect">
            <a:avLst/>
          </a:prstGeom>
        </p:spPr>
        <p:txBody>
          <a:bodyPr vert="horz" lIns="131162" tIns="65581" rIns="131162" bIns="65581" rtlCol="0" anchor="ctr"/>
          <a:lstStyle>
            <a:lvl1pPr algn="r">
              <a:defRPr sz="1276">
                <a:solidFill>
                  <a:schemeClr val="tx1">
                    <a:tint val="75000"/>
                  </a:schemeClr>
                </a:solidFill>
              </a:defRPr>
            </a:lvl1pPr>
          </a:lstStyle>
          <a:p>
            <a:pPr defTabSz="984761"/>
            <a:fld id="{E8B9FE83-06E5-4D2A-99AD-2ACE8CEC4484}" type="slidenum">
              <a:rPr lang="en-US" smtClean="0">
                <a:solidFill>
                  <a:prstClr val="black">
                    <a:tint val="75000"/>
                  </a:prstClr>
                </a:solidFill>
              </a:rPr>
              <a:pPr defTabSz="984761"/>
              <a:t>‹#›</a:t>
            </a:fld>
            <a:endParaRPr lang="en-US">
              <a:solidFill>
                <a:prstClr val="black">
                  <a:tint val="75000"/>
                </a:prstClr>
              </a:solidFill>
            </a:endParaRPr>
          </a:p>
        </p:txBody>
      </p:sp>
    </p:spTree>
    <p:extLst>
      <p:ext uri="{BB962C8B-B14F-4D97-AF65-F5344CB8AC3E}">
        <p14:creationId xmlns:p14="http://schemas.microsoft.com/office/powerpoint/2010/main" val="110730719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Lst>
  <p:transition>
    <p:random/>
  </p:transition>
  <p:txStyles>
    <p:titleStyle>
      <a:lvl1pPr algn="ctr" defTabSz="984736" rtl="0" eaLnBrk="1" latinLnBrk="0" hangingPunct="1">
        <a:spcBef>
          <a:spcPct val="0"/>
        </a:spcBef>
        <a:buNone/>
        <a:defRPr sz="4730" kern="1200">
          <a:solidFill>
            <a:schemeClr val="tx1"/>
          </a:solidFill>
          <a:latin typeface="+mj-lt"/>
          <a:ea typeface="+mj-ea"/>
          <a:cs typeface="+mj-cs"/>
        </a:defRPr>
      </a:lvl1pPr>
    </p:titleStyle>
    <p:bodyStyle>
      <a:lvl1pPr marL="369276" indent="-369276" algn="l" defTabSz="984736" rtl="0" eaLnBrk="1" latinLnBrk="0" hangingPunct="1">
        <a:spcBef>
          <a:spcPct val="20000"/>
        </a:spcBef>
        <a:buFont typeface="Arial" panose="020B0604020202020204" pitchFamily="34" charset="0"/>
        <a:buChar char="•"/>
        <a:defRPr sz="3454" kern="1200">
          <a:solidFill>
            <a:schemeClr val="tx1"/>
          </a:solidFill>
          <a:latin typeface="+mn-lt"/>
          <a:ea typeface="+mn-ea"/>
          <a:cs typeface="+mn-cs"/>
        </a:defRPr>
      </a:lvl1pPr>
      <a:lvl2pPr marL="800098" indent="-307730" algn="l" defTabSz="984736" rtl="0" eaLnBrk="1" latinLnBrk="0" hangingPunct="1">
        <a:spcBef>
          <a:spcPct val="20000"/>
        </a:spcBef>
        <a:buFont typeface="Arial" panose="020B0604020202020204" pitchFamily="34" charset="0"/>
        <a:buChar char="–"/>
        <a:defRPr sz="3003" kern="1200">
          <a:solidFill>
            <a:schemeClr val="tx1"/>
          </a:solidFill>
          <a:latin typeface="+mn-lt"/>
          <a:ea typeface="+mn-ea"/>
          <a:cs typeface="+mn-cs"/>
        </a:defRPr>
      </a:lvl2pPr>
      <a:lvl3pPr marL="1230920" indent="-246184" algn="l" defTabSz="984736" rtl="0" eaLnBrk="1" latinLnBrk="0" hangingPunct="1">
        <a:spcBef>
          <a:spcPct val="20000"/>
        </a:spcBef>
        <a:buFont typeface="Arial" panose="020B0604020202020204" pitchFamily="34" charset="0"/>
        <a:buChar char="•"/>
        <a:defRPr sz="2553" kern="1200">
          <a:solidFill>
            <a:schemeClr val="tx1"/>
          </a:solidFill>
          <a:latin typeface="+mn-lt"/>
          <a:ea typeface="+mn-ea"/>
          <a:cs typeface="+mn-cs"/>
        </a:defRPr>
      </a:lvl3pPr>
      <a:lvl4pPr marL="1723288" indent="-246184" algn="l" defTabSz="984736"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4pPr>
      <a:lvl5pPr marL="2215657" indent="-246184" algn="l" defTabSz="984736"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5pPr>
      <a:lvl6pPr marL="2708024" indent="-246184" algn="l" defTabSz="984736"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6pPr>
      <a:lvl7pPr marL="3200393" indent="-246184" algn="l" defTabSz="984736"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7pPr>
      <a:lvl8pPr marL="3692761" indent="-246184" algn="l" defTabSz="984736"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8pPr>
      <a:lvl9pPr marL="4185129" indent="-246184" algn="l" defTabSz="984736"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9pPr>
    </p:bodyStyle>
    <p:otherStyle>
      <a:defPPr>
        <a:defRPr lang="en-US"/>
      </a:defPPr>
      <a:lvl1pPr marL="0" algn="l" defTabSz="984736" rtl="0" eaLnBrk="1" latinLnBrk="0" hangingPunct="1">
        <a:defRPr sz="1952" kern="1200">
          <a:solidFill>
            <a:schemeClr val="tx1"/>
          </a:solidFill>
          <a:latin typeface="+mn-lt"/>
          <a:ea typeface="+mn-ea"/>
          <a:cs typeface="+mn-cs"/>
        </a:defRPr>
      </a:lvl1pPr>
      <a:lvl2pPr marL="492369" algn="l" defTabSz="984736" rtl="0" eaLnBrk="1" latinLnBrk="0" hangingPunct="1">
        <a:defRPr sz="1952" kern="1200">
          <a:solidFill>
            <a:schemeClr val="tx1"/>
          </a:solidFill>
          <a:latin typeface="+mn-lt"/>
          <a:ea typeface="+mn-ea"/>
          <a:cs typeface="+mn-cs"/>
        </a:defRPr>
      </a:lvl2pPr>
      <a:lvl3pPr marL="984736" algn="l" defTabSz="984736" rtl="0" eaLnBrk="1" latinLnBrk="0" hangingPunct="1">
        <a:defRPr sz="1952" kern="1200">
          <a:solidFill>
            <a:schemeClr val="tx1"/>
          </a:solidFill>
          <a:latin typeface="+mn-lt"/>
          <a:ea typeface="+mn-ea"/>
          <a:cs typeface="+mn-cs"/>
        </a:defRPr>
      </a:lvl3pPr>
      <a:lvl4pPr marL="1477104" algn="l" defTabSz="984736" rtl="0" eaLnBrk="1" latinLnBrk="0" hangingPunct="1">
        <a:defRPr sz="1952" kern="1200">
          <a:solidFill>
            <a:schemeClr val="tx1"/>
          </a:solidFill>
          <a:latin typeface="+mn-lt"/>
          <a:ea typeface="+mn-ea"/>
          <a:cs typeface="+mn-cs"/>
        </a:defRPr>
      </a:lvl4pPr>
      <a:lvl5pPr marL="1969473" algn="l" defTabSz="984736" rtl="0" eaLnBrk="1" latinLnBrk="0" hangingPunct="1">
        <a:defRPr sz="1952" kern="1200">
          <a:solidFill>
            <a:schemeClr val="tx1"/>
          </a:solidFill>
          <a:latin typeface="+mn-lt"/>
          <a:ea typeface="+mn-ea"/>
          <a:cs typeface="+mn-cs"/>
        </a:defRPr>
      </a:lvl5pPr>
      <a:lvl6pPr marL="2461840" algn="l" defTabSz="984736" rtl="0" eaLnBrk="1" latinLnBrk="0" hangingPunct="1">
        <a:defRPr sz="1952" kern="1200">
          <a:solidFill>
            <a:schemeClr val="tx1"/>
          </a:solidFill>
          <a:latin typeface="+mn-lt"/>
          <a:ea typeface="+mn-ea"/>
          <a:cs typeface="+mn-cs"/>
        </a:defRPr>
      </a:lvl6pPr>
      <a:lvl7pPr marL="2954209" algn="l" defTabSz="984736" rtl="0" eaLnBrk="1" latinLnBrk="0" hangingPunct="1">
        <a:defRPr sz="1952" kern="1200">
          <a:solidFill>
            <a:schemeClr val="tx1"/>
          </a:solidFill>
          <a:latin typeface="+mn-lt"/>
          <a:ea typeface="+mn-ea"/>
          <a:cs typeface="+mn-cs"/>
        </a:defRPr>
      </a:lvl7pPr>
      <a:lvl8pPr marL="3446577" algn="l" defTabSz="984736" rtl="0" eaLnBrk="1" latinLnBrk="0" hangingPunct="1">
        <a:defRPr sz="1952" kern="1200">
          <a:solidFill>
            <a:schemeClr val="tx1"/>
          </a:solidFill>
          <a:latin typeface="+mn-lt"/>
          <a:ea typeface="+mn-ea"/>
          <a:cs typeface="+mn-cs"/>
        </a:defRPr>
      </a:lvl8pPr>
      <a:lvl9pPr marL="3938945" algn="l" defTabSz="984736" rtl="0" eaLnBrk="1" latinLnBrk="0" hangingPunct="1">
        <a:defRPr sz="195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9/4/2022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Bungee"/>
              <a:buNone/>
              <a:defRPr sz="3200" b="1">
                <a:solidFill>
                  <a:schemeClr val="dk1"/>
                </a:solidFill>
                <a:latin typeface="Bungee"/>
                <a:ea typeface="Bungee"/>
                <a:cs typeface="Bungee"/>
                <a:sym typeface="Bungee"/>
              </a:defRPr>
            </a:lvl1pPr>
            <a:lvl2pPr lvl="1"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2pPr>
            <a:lvl3pPr lvl="2"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3pPr>
            <a:lvl4pPr lvl="3"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4pPr>
            <a:lvl5pPr lvl="4"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5pPr>
            <a:lvl6pPr lvl="5"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6pPr>
            <a:lvl7pPr lvl="6"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7pPr>
            <a:lvl8pPr lvl="7"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8pPr>
            <a:lvl9pPr lvl="8"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1pPr>
            <a:lvl2pPr marL="914400" lvl="1"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2pPr>
            <a:lvl3pPr marL="1371600" lvl="2"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3pPr>
            <a:lvl4pPr marL="1828800" lvl="3"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4pPr>
            <a:lvl5pPr marL="2286000" lvl="4"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5pPr>
            <a:lvl6pPr marL="2743200" lvl="5"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6pPr>
            <a:lvl7pPr marL="3200400" lvl="6"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7pPr>
            <a:lvl8pPr marL="3657600" lvl="7"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8pPr>
            <a:lvl9pPr marL="4114800" lvl="8" indent="-317500">
              <a:lnSpc>
                <a:spcPct val="115000"/>
              </a:lnSpc>
              <a:spcBef>
                <a:spcPts val="1600"/>
              </a:spcBef>
              <a:spcAft>
                <a:spcPts val="1600"/>
              </a:spcAft>
              <a:buClr>
                <a:schemeClr val="dk1"/>
              </a:buClr>
              <a:buSzPts val="1400"/>
              <a:buFont typeface="Jura Medium"/>
              <a:buChar char="■"/>
              <a:defRPr>
                <a:solidFill>
                  <a:schemeClr val="dk1"/>
                </a:solidFill>
                <a:latin typeface="Jura Medium"/>
                <a:ea typeface="Jura Medium"/>
                <a:cs typeface="Jura Medium"/>
                <a:sym typeface="Jura Medium"/>
              </a:defRPr>
            </a:lvl9pPr>
          </a:lstStyle>
          <a:p>
            <a:endParaRPr/>
          </a:p>
        </p:txBody>
      </p:sp>
    </p:spTree>
    <p:extLst>
      <p:ext uri="{BB962C8B-B14F-4D97-AF65-F5344CB8AC3E}">
        <p14:creationId xmlns:p14="http://schemas.microsoft.com/office/powerpoint/2010/main" val="47417010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pic>
        <p:nvPicPr>
          <p:cNvPr id="7" name="图片 3"/>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a:off x="-17230" y="-26504"/>
            <a:ext cx="12209231" cy="5802097"/>
          </a:xfrm>
          <a:prstGeom prst="rect">
            <a:avLst/>
          </a:prstGeom>
        </p:spPr>
      </p:pic>
      <p:pic>
        <p:nvPicPr>
          <p:cNvPr id="8" name="图片 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p:nvPicPr>
        <p:blipFill>
          <a:blip r:embed="rId23">
            <a:extLst>
              <a:ext uri="{BEBA8EAE-BF5A-486C-A8C5-ECC9F3942E4B}">
                <a14:imgProps xmlns:a14="http://schemas.microsoft.com/office/drawing/2010/main">
                  <a14:imgLayer r:embed="rId24">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p:nvPicPr>
        <p:blipFill>
          <a:blip r:embed="rId25">
            <a:extLst>
              <a:ext uri="{BEBA8EAE-BF5A-486C-A8C5-ECC9F3942E4B}">
                <a14:imgProps xmlns:a14="http://schemas.microsoft.com/office/drawing/2010/main">
                  <a14:imgLayer r:embed="rId26">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p:nvPicPr>
        <p:blipFill>
          <a:blip r:embed="rId27">
            <a:extLst>
              <a:ext uri="{BEBA8EAE-BF5A-486C-A8C5-ECC9F3942E4B}">
                <a14:imgProps xmlns:a14="http://schemas.microsoft.com/office/drawing/2010/main">
                  <a14:imgLayer r:embed="rId28">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p:nvPicPr>
        <p:blipFill>
          <a:blip r:embed="rId29">
            <a:extLst>
              <a:ext uri="{BEBA8EAE-BF5A-486C-A8C5-ECC9F3942E4B}">
                <a14:imgProps xmlns:a14="http://schemas.microsoft.com/office/drawing/2010/main">
                  <a14:imgLayer r:embed="rId30">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spTree>
    <p:extLst>
      <p:ext uri="{BB962C8B-B14F-4D97-AF65-F5344CB8AC3E}">
        <p14:creationId xmlns:p14="http://schemas.microsoft.com/office/powerpoint/2010/main" val="228012176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916AC75-DA2D-477F-BAC3-B7F0DDC6C83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E70C7E4-40E9-4B30-84D3-BD3EC262E2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6B35D-25F6-4BF4-A1A4-A59F0EE19DB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8947D681-BB80-436D-8B7C-CE21B62AE6A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AA3FC729-E068-49FC-8A34-531523107C4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75122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p:random/>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916AC75-DA2D-477F-BAC3-B7F0DDC6C83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E70C7E4-40E9-4B30-84D3-BD3EC262E2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6B35D-25F6-4BF4-A1A4-A59F0EE19DB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8947D681-BB80-436D-8B7C-CE21B62AE6A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AA3FC729-E068-49FC-8A34-531523107C4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752386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random/>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3000" t="-43000" r="-8000" b="-3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B6DAA-E7DF-4331-8D7A-91DE75DF839B}"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74735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7BC3D-F7BC-4D36-BDB7-4BFA0057167D}"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ECCA5-E25D-46D1-99C1-543C92C957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38346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DF226A-B620-4D2E-86D1-117977A11862}" type="datetimeFigureOut">
              <a:rPr lang="en-GB" smtClean="0">
                <a:solidFill>
                  <a:prstClr val="black">
                    <a:tint val="75000"/>
                  </a:prstClr>
                </a:solidFill>
              </a:rPr>
              <a:pPr/>
              <a:t>04/09/2022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5199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15.xml"/><Relationship Id="rId5" Type="http://schemas.microsoft.com/office/2007/relationships/hdphoto" Target="../media/hdphoto8.wdp"/><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7.xml"/><Relationship Id="rId1" Type="http://schemas.openxmlformats.org/officeDocument/2006/relationships/tags" Target="../tags/tag1.xml"/><Relationship Id="rId5" Type="http://schemas.openxmlformats.org/officeDocument/2006/relationships/image" Target="../media/image50.gif"/><Relationship Id="rId4" Type="http://schemas.openxmlformats.org/officeDocument/2006/relationships/image" Target="../media/image49.jp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91.xml"/><Relationship Id="rId1" Type="http://schemas.openxmlformats.org/officeDocument/2006/relationships/tags" Target="../tags/tag2.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3.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9.xml"/><Relationship Id="rId7" Type="http://schemas.openxmlformats.org/officeDocument/2006/relationships/image" Target="../media/image63.pn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33.xml"/><Relationship Id="rId6" Type="http://schemas.openxmlformats.org/officeDocument/2006/relationships/image" Target="../media/image73.png"/><Relationship Id="rId5" Type="http://schemas.microsoft.com/office/2007/relationships/hdphoto" Target="../media/hdphoto13.wdp"/><Relationship Id="rId4" Type="http://schemas.openxmlformats.org/officeDocument/2006/relationships/image" Target="../media/image72.png"/><Relationship Id="rId9" Type="http://schemas.microsoft.com/office/2007/relationships/hdphoto" Target="../media/hdphoto15.wdp"/></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33.xml"/><Relationship Id="rId6" Type="http://schemas.openxmlformats.org/officeDocument/2006/relationships/image" Target="../media/image73.png"/><Relationship Id="rId5" Type="http://schemas.microsoft.com/office/2007/relationships/hdphoto" Target="../media/hdphoto13.wdp"/><Relationship Id="rId4" Type="http://schemas.openxmlformats.org/officeDocument/2006/relationships/image" Target="../media/image72.png"/><Relationship Id="rId9" Type="http://schemas.microsoft.com/office/2007/relationships/hdphoto" Target="../media/hdphoto15.wdp"/></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33.xml"/><Relationship Id="rId6" Type="http://schemas.openxmlformats.org/officeDocument/2006/relationships/image" Target="../media/image73.png"/><Relationship Id="rId5" Type="http://schemas.microsoft.com/office/2007/relationships/hdphoto" Target="../media/hdphoto13.wdp"/><Relationship Id="rId10" Type="http://schemas.openxmlformats.org/officeDocument/2006/relationships/image" Target="../media/image75.jpeg"/><Relationship Id="rId4" Type="http://schemas.openxmlformats.org/officeDocument/2006/relationships/image" Target="../media/image72.png"/><Relationship Id="rId9" Type="http://schemas.microsoft.com/office/2007/relationships/hdphoto" Target="../media/hdphoto15.wdp"/></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33.xml"/><Relationship Id="rId6" Type="http://schemas.openxmlformats.org/officeDocument/2006/relationships/image" Target="../media/image73.png"/><Relationship Id="rId5" Type="http://schemas.microsoft.com/office/2007/relationships/hdphoto" Target="../media/hdphoto13.wdp"/><Relationship Id="rId4" Type="http://schemas.openxmlformats.org/officeDocument/2006/relationships/image" Target="../media/image72.png"/><Relationship Id="rId9" Type="http://schemas.microsoft.com/office/2007/relationships/hdphoto" Target="../media/hdphoto15.wdp"/></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7.xml"/><Relationship Id="rId7" Type="http://schemas.microsoft.com/office/2007/relationships/hdphoto" Target="../media/hdphoto9.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33.xml"/><Relationship Id="rId6" Type="http://schemas.openxmlformats.org/officeDocument/2006/relationships/image" Target="../media/image73.png"/><Relationship Id="rId5" Type="http://schemas.microsoft.com/office/2007/relationships/hdphoto" Target="../media/hdphoto13.wdp"/><Relationship Id="rId4" Type="http://schemas.openxmlformats.org/officeDocument/2006/relationships/image" Target="../media/image72.png"/><Relationship Id="rId9" Type="http://schemas.microsoft.com/office/2007/relationships/hdphoto" Target="../media/hdphoto15.wdp"/></Relationships>
</file>

<file path=ppt/slides/_rels/slide3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6.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slideLayout" Target="../slideLayouts/slideLayout102.xml"/><Relationship Id="rId1" Type="http://schemas.openxmlformats.org/officeDocument/2006/relationships/themeOverride" Target="../theme/themeOverride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emf"/></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13.xml"/><Relationship Id="rId1" Type="http://schemas.openxmlformats.org/officeDocument/2006/relationships/themeOverride" Target="../theme/themeOverride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xml"/><Relationship Id="rId4" Type="http://schemas.microsoft.com/office/2007/relationships/hdphoto" Target="../media/hdphoto17.wdp"/></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2.png"/><Relationship Id="rId1" Type="http://schemas.openxmlformats.org/officeDocument/2006/relationships/slideLayout" Target="../slideLayouts/slideLayout14.xml"/><Relationship Id="rId4" Type="http://schemas.microsoft.com/office/2007/relationships/hdphoto" Target="../media/hdphoto17.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microsoft.com/office/2007/relationships/hdphoto" Target="../media/hdphoto9.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1.png"/><Relationship Id="rId1" Type="http://schemas.openxmlformats.org/officeDocument/2006/relationships/slideLayout" Target="../slideLayouts/slideLayout14.xm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1.png"/><Relationship Id="rId1" Type="http://schemas.openxmlformats.org/officeDocument/2006/relationships/slideLayout" Target="../slideLayouts/slideLayout14.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5.png"/><Relationship Id="rId1" Type="http://schemas.openxmlformats.org/officeDocument/2006/relationships/slideLayout" Target="../slideLayouts/slideLayout14.xml"/><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2.xml"/><Relationship Id="rId1" Type="http://schemas.openxmlformats.org/officeDocument/2006/relationships/slideLayout" Target="../slideLayouts/slideLayout134.xml"/><Relationship Id="rId5" Type="http://schemas.openxmlformats.org/officeDocument/2006/relationships/image" Target="../media/image99.png"/><Relationship Id="rId4" Type="http://schemas.openxmlformats.org/officeDocument/2006/relationships/image" Target="../media/image98.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image" Target="../media/image37.GIF"/></Relationships>
</file>

<file path=ppt/slides/_rels/slide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07413" y="1088637"/>
            <a:ext cx="6018222" cy="930447"/>
          </a:xfrm>
        </p:spPr>
        <p:txBody>
          <a:bodyPr vert="horz" lIns="91440" tIns="45720" rIns="91440" bIns="45720" rtlCol="0" anchor="b">
            <a:normAutofit/>
          </a:bodyPr>
          <a:lstStyle/>
          <a:p>
            <a:pPr algn="ctr"/>
            <a:r>
              <a:rPr lang="en-US" sz="5400" b="1" dirty="0" err="1">
                <a:solidFill>
                  <a:srgbClr val="0070C0"/>
                </a:solidFill>
                <a:effectLst>
                  <a:outerShdw blurRad="38100" dist="38100" dir="2700000" algn="tl">
                    <a:srgbClr val="000000">
                      <a:alpha val="43137"/>
                    </a:srgbClr>
                  </a:outerShdw>
                </a:effectLst>
                <a:latin typeface="Aarian"/>
              </a:rPr>
              <a:t>Khởi</a:t>
            </a:r>
            <a:r>
              <a:rPr lang="en-US" sz="5400" b="1" dirty="0">
                <a:solidFill>
                  <a:srgbClr val="0070C0"/>
                </a:solidFill>
                <a:effectLst>
                  <a:outerShdw blurRad="38100" dist="38100" dir="2700000" algn="tl">
                    <a:srgbClr val="000000">
                      <a:alpha val="43137"/>
                    </a:srgbClr>
                  </a:outerShdw>
                </a:effectLst>
                <a:latin typeface="Aarian"/>
              </a:rPr>
              <a:t> </a:t>
            </a:r>
            <a:r>
              <a:rPr lang="en-US" sz="5400" b="1" dirty="0" err="1">
                <a:solidFill>
                  <a:srgbClr val="0070C0"/>
                </a:solidFill>
                <a:effectLst>
                  <a:outerShdw blurRad="38100" dist="38100" dir="2700000" algn="tl">
                    <a:srgbClr val="000000">
                      <a:alpha val="43137"/>
                    </a:srgbClr>
                  </a:outerShdw>
                </a:effectLst>
                <a:latin typeface="Aarian"/>
              </a:rPr>
              <a:t>động</a:t>
            </a:r>
            <a:endParaRPr lang="en-US" sz="5400" b="1" dirty="0">
              <a:solidFill>
                <a:srgbClr val="0070C0"/>
              </a:solidFill>
              <a:effectLst>
                <a:outerShdw blurRad="38100" dist="38100" dir="2700000" algn="tl">
                  <a:srgbClr val="000000">
                    <a:alpha val="43137"/>
                  </a:srgbClr>
                </a:outerShdw>
              </a:effectLst>
              <a:latin typeface="Aarian"/>
            </a:endParaRPr>
          </a:p>
        </p:txBody>
      </p:sp>
      <p:pic>
        <p:nvPicPr>
          <p:cNvPr id="6" name="Picture 4" descr="Trang Phục Dân Tộc Thiểu Số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1060707" y="2426818"/>
            <a:ext cx="5055571"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1036"/>
          <p:cNvCxnSpPr>
            <a:cxnSpLocks noGrp="1" noRot="1" noChangeAspect="1" noMove="1" noResize="1" noEditPoints="1" noAdjustHandles="1" noChangeArrowheads="1" noChangeShapeType="1"/>
          </p:cNvCxnSpPr>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2" descr="Rừ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9833" y1="20083" x2="54583" y2="21167"/>
                      </a14:backgroundRemoval>
                    </a14:imgEffect>
                  </a14:imgLayer>
                </a14:imgProps>
              </a:ext>
              <a:ext uri="{28A0092B-C50C-407E-A947-70E740481C1C}">
                <a14:useLocalDpi xmlns:a14="http://schemas.microsoft.com/office/drawing/2010/main" val="0"/>
              </a:ext>
            </a:extLst>
          </a:blip>
          <a:srcRect l="22604" t="9931" r="23162" b="15083"/>
          <a:stretch>
            <a:fillRect/>
          </a:stretch>
        </p:blipFill>
        <p:spPr bwMode="auto">
          <a:xfrm>
            <a:off x="6347011" y="2426818"/>
            <a:ext cx="5488663"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3116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191871" y="3810000"/>
            <a:ext cx="8458200" cy="1754326"/>
          </a:xfrm>
          <a:prstGeom prst="rect">
            <a:avLst/>
          </a:prstGeom>
          <a:noFill/>
        </p:spPr>
        <p:txBody>
          <a:bodyPr spcFirstLastPara="1" wrap="square" lIns="91440" tIns="45720" rIns="91440" bIns="45720" numCol="1">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5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a:p>
            <a:pPr algn="ctr"/>
            <a:endParaRPr lang="en-GB" sz="5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Rectangle 10"/>
          <p:cNvSpPr/>
          <p:nvPr/>
        </p:nvSpPr>
        <p:spPr>
          <a:xfrm>
            <a:off x="4724400" y="3124200"/>
            <a:ext cx="2502043" cy="1200329"/>
          </a:xfrm>
          <a:prstGeom prst="rect">
            <a:avLst/>
          </a:prstGeom>
        </p:spPr>
        <p:txBody>
          <a:bodyPr wrap="none">
            <a:prstTxWarp prst="textCircle">
              <a:avLst/>
            </a:prstTxWarp>
            <a:spAutoFit/>
          </a:bodyPr>
          <a:lstStyle/>
          <a:p>
            <a:r>
              <a:rPr lang="en-US" sz="8000" b="1" spc="30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rPr>
              <a:t>  ĐỌC</a:t>
            </a:r>
            <a:endParaRPr lang="en-GB" sz="8000" b="1" spc="30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17084">
            <a:off x="8515936" y="2191336"/>
            <a:ext cx="2546156" cy="2546156"/>
          </a:xfrm>
          <a:prstGeom prst="rect">
            <a:avLst/>
          </a:prstGeom>
        </p:spPr>
      </p:pic>
      <p:sp>
        <p:nvSpPr>
          <p:cNvPr id="7" name="Cloud 6">
            <a:extLst>
              <a:ext uri="{FF2B5EF4-FFF2-40B4-BE49-F238E27FC236}">
                <a16:creationId xmlns="" xmlns:a16="http://schemas.microsoft.com/office/drawing/2014/main" id="{FDFF1797-0041-54C3-1906-44B36B085A3D}"/>
              </a:ext>
            </a:extLst>
          </p:cNvPr>
          <p:cNvSpPr/>
          <p:nvPr/>
        </p:nvSpPr>
        <p:spPr>
          <a:xfrm>
            <a:off x="2711670" y="685800"/>
            <a:ext cx="6889531" cy="1524000"/>
          </a:xfrm>
          <a:prstGeom prst="cloud">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b="1" dirty="0" err="1">
                <a:solidFill>
                  <a:srgbClr val="FF0000"/>
                </a:solidFill>
              </a:rPr>
              <a:t>Hoạt</a:t>
            </a:r>
            <a:r>
              <a:rPr lang="en-US" sz="6000" b="1" dirty="0">
                <a:solidFill>
                  <a:srgbClr val="FF0000"/>
                </a:solidFill>
              </a:rPr>
              <a:t> </a:t>
            </a:r>
            <a:r>
              <a:rPr lang="en-US" sz="6000" b="1" dirty="0" err="1">
                <a:solidFill>
                  <a:srgbClr val="FF0000"/>
                </a:solidFill>
              </a:rPr>
              <a:t>động</a:t>
            </a:r>
            <a:r>
              <a:rPr lang="en-US" sz="6000" b="1" dirty="0">
                <a:solidFill>
                  <a:srgbClr val="FF0000"/>
                </a:solidFill>
              </a:rPr>
              <a:t> 1:</a:t>
            </a:r>
            <a:endParaRPr lang="en-GB" sz="6000" b="1" dirty="0">
              <a:solidFill>
                <a:srgbClr val="FF0000"/>
              </a:solidFill>
            </a:endParaRPr>
          </a:p>
        </p:txBody>
      </p:sp>
    </p:spTree>
    <p:custDataLst>
      <p:tags r:id="rId1"/>
    </p:custDataLst>
    <p:extLst>
      <p:ext uri="{BB962C8B-B14F-4D97-AF65-F5344CB8AC3E}">
        <p14:creationId xmlns:p14="http://schemas.microsoft.com/office/powerpoint/2010/main" val="725272109"/>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952"/>
        <p:cNvGrpSpPr/>
        <p:nvPr/>
      </p:nvGrpSpPr>
      <p:grpSpPr>
        <a:xfrm>
          <a:off x="0" y="0"/>
          <a:ext cx="0" cy="0"/>
          <a:chOff x="0" y="0"/>
          <a:chExt cx="0" cy="0"/>
        </a:xfrm>
      </p:grpSpPr>
      <p:pic>
        <p:nvPicPr>
          <p:cNvPr id="5" name="Picture 4"/>
          <p:cNvPicPr>
            <a:picLocks noChangeAspect="1"/>
          </p:cNvPicPr>
          <p:nvPr/>
        </p:nvPicPr>
        <p:blipFill rotWithShape="1">
          <a:blip r:embed="rId3"/>
          <a:srcRect l="5347" r="4561"/>
          <a:stretch/>
        </p:blipFill>
        <p:spPr>
          <a:xfrm>
            <a:off x="395926" y="763572"/>
            <a:ext cx="5844620" cy="5763429"/>
          </a:xfrm>
          <a:prstGeom prst="rect">
            <a:avLst/>
          </a:prstGeom>
        </p:spPr>
      </p:pic>
      <p:pic>
        <p:nvPicPr>
          <p:cNvPr id="6" name="Picture 5"/>
          <p:cNvPicPr>
            <a:picLocks noChangeAspect="1"/>
          </p:cNvPicPr>
          <p:nvPr/>
        </p:nvPicPr>
        <p:blipFill rotWithShape="1">
          <a:blip r:embed="rId4"/>
          <a:srcRect l="5095" t="-180" r="3514"/>
          <a:stretch/>
        </p:blipFill>
        <p:spPr>
          <a:xfrm>
            <a:off x="6240546" y="763572"/>
            <a:ext cx="5580668" cy="5772633"/>
          </a:xfrm>
          <a:prstGeom prst="rect">
            <a:avLst/>
          </a:prstGeom>
        </p:spPr>
      </p:pic>
      <p:sp>
        <p:nvSpPr>
          <p:cNvPr id="8" name="Rectangle 7">
            <a:extLst>
              <a:ext uri="{FF2B5EF4-FFF2-40B4-BE49-F238E27FC236}">
                <a16:creationId xmlns:a16="http://schemas.microsoft.com/office/drawing/2014/main" xmlns="" id="{92A3EDEA-7975-B9E0-526D-98BD7AB03D9F}"/>
              </a:ext>
            </a:extLst>
          </p:cNvPr>
          <p:cNvSpPr/>
          <p:nvPr/>
        </p:nvSpPr>
        <p:spPr>
          <a:xfrm>
            <a:off x="305585" y="87015"/>
            <a:ext cx="1261884" cy="461665"/>
          </a:xfrm>
          <a:prstGeom prst="rect">
            <a:avLst/>
          </a:prstGeom>
          <a:solidFill>
            <a:schemeClr val="accent4">
              <a:lumMod val="40000"/>
              <a:lumOff val="60000"/>
            </a:schemeClr>
          </a:solidFill>
          <a:ln>
            <a:solidFill>
              <a:schemeClr val="accent4">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dirty="0" smtClean="0">
                <a:solidFill>
                  <a:srgbClr val="FF0000"/>
                </a:solidFill>
                <a:latin typeface="Arial" panose="020B0604020202020204" pitchFamily="34" charset="0"/>
                <a:cs typeface="Arial" panose="020B0604020202020204" pitchFamily="34" charset="0"/>
              </a:rPr>
              <a:t>SGK/17</a:t>
            </a: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769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ounded Rectangle 1"/>
          <p:cNvSpPr/>
          <p:nvPr/>
        </p:nvSpPr>
        <p:spPr>
          <a:xfrm>
            <a:off x="1743959" y="820132"/>
            <a:ext cx="9068586" cy="5929459"/>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36191" y="923826"/>
            <a:ext cx="8295587" cy="6309420"/>
          </a:xfrm>
          <a:prstGeom prst="rect">
            <a:avLst/>
          </a:prstGeom>
          <a:noFill/>
        </p:spPr>
        <p:txBody>
          <a:bodyPr wrap="square" rtlCol="0">
            <a:spAutoFit/>
          </a:bodyPr>
          <a:lstStyle/>
          <a:p>
            <a:pPr algn="just">
              <a:lnSpc>
                <a:spcPct val="120000"/>
              </a:lnSpc>
            </a:pPr>
            <a:r>
              <a:rPr lang="en-US" sz="2000" dirty="0" smtClean="0">
                <a:solidFill>
                  <a:srgbClr val="000000"/>
                </a:solidFill>
                <a:latin typeface="Aarian"/>
              </a:rPr>
              <a:t>      </a:t>
            </a:r>
            <a:r>
              <a:rPr lang="en-US" sz="2000" dirty="0" err="1" smtClean="0">
                <a:solidFill>
                  <a:srgbClr val="000000"/>
                </a:solidFill>
                <a:latin typeface="Aarian"/>
              </a:rPr>
              <a:t>Làng</a:t>
            </a:r>
            <a:r>
              <a:rPr lang="en-US" sz="2000" dirty="0" smtClean="0">
                <a:solidFill>
                  <a:srgbClr val="000000"/>
                </a:solidFill>
                <a:latin typeface="Aarian"/>
              </a:rPr>
              <a:t> </a:t>
            </a:r>
            <a:r>
              <a:rPr lang="en-US" sz="2000" dirty="0" err="1">
                <a:solidFill>
                  <a:srgbClr val="000000"/>
                </a:solidFill>
                <a:latin typeface="Aarian"/>
              </a:rPr>
              <a:t>tôi</a:t>
            </a:r>
            <a:r>
              <a:rPr lang="en-US" sz="2000" dirty="0">
                <a:solidFill>
                  <a:srgbClr val="000000"/>
                </a:solidFill>
                <a:latin typeface="Aarian"/>
              </a:rPr>
              <a:t> ở </a:t>
            </a:r>
            <a:r>
              <a:rPr lang="en-US" sz="2000" dirty="0" err="1">
                <a:solidFill>
                  <a:srgbClr val="000000"/>
                </a:solidFill>
                <a:latin typeface="Aarian"/>
              </a:rPr>
              <a:t>lưng</a:t>
            </a:r>
            <a:r>
              <a:rPr lang="en-US" sz="2000" dirty="0">
                <a:solidFill>
                  <a:srgbClr val="000000"/>
                </a:solidFill>
                <a:latin typeface="Aarian"/>
              </a:rPr>
              <a:t> </a:t>
            </a:r>
            <a:r>
              <a:rPr lang="en-US" sz="2000" dirty="0" err="1">
                <a:solidFill>
                  <a:srgbClr val="000000"/>
                </a:solidFill>
                <a:latin typeface="Aarian"/>
              </a:rPr>
              <a:t>Trường</a:t>
            </a:r>
            <a:r>
              <a:rPr lang="en-US" sz="2000" dirty="0">
                <a:solidFill>
                  <a:srgbClr val="000000"/>
                </a:solidFill>
                <a:latin typeface="Aarian"/>
              </a:rPr>
              <a:t> </a:t>
            </a:r>
            <a:r>
              <a:rPr lang="en-US" sz="2000" dirty="0" err="1">
                <a:solidFill>
                  <a:srgbClr val="000000"/>
                </a:solidFill>
                <a:latin typeface="Aarian"/>
              </a:rPr>
              <a:t>Sơn</a:t>
            </a:r>
            <a:r>
              <a:rPr lang="en-US" sz="2000" dirty="0">
                <a:latin typeface="Aarian"/>
              </a:rPr>
              <a:t>, </a:t>
            </a:r>
            <a:r>
              <a:rPr lang="en-US" sz="2000" dirty="0" err="1">
                <a:latin typeface="Aarian"/>
              </a:rPr>
              <a:t>giữa</a:t>
            </a:r>
            <a:r>
              <a:rPr lang="en-US" sz="2000" dirty="0">
                <a:latin typeface="Aarian"/>
              </a:rPr>
              <a:t> </a:t>
            </a:r>
            <a:r>
              <a:rPr lang="en-US" sz="2000" dirty="0" err="1">
                <a:latin typeface="Aarian"/>
              </a:rPr>
              <a:t>vùng</a:t>
            </a:r>
            <a:r>
              <a:rPr lang="en-US" sz="2000" dirty="0">
                <a:latin typeface="Aarian"/>
              </a:rPr>
              <a:t> </a:t>
            </a:r>
            <a:r>
              <a:rPr lang="en-US" sz="2000" dirty="0" err="1">
                <a:latin typeface="Aarian"/>
              </a:rPr>
              <a:t>núi</a:t>
            </a:r>
            <a:r>
              <a:rPr lang="en-US" sz="2000" dirty="0">
                <a:latin typeface="Aarian"/>
              </a:rPr>
              <a:t> non </a:t>
            </a:r>
            <a:r>
              <a:rPr lang="en-US" sz="2000" dirty="0" err="1">
                <a:latin typeface="Aarian"/>
              </a:rPr>
              <a:t>trùng</a:t>
            </a:r>
            <a:r>
              <a:rPr lang="en-US" sz="2000" dirty="0">
                <a:latin typeface="Aarian"/>
              </a:rPr>
              <a:t> </a:t>
            </a:r>
            <a:r>
              <a:rPr lang="en-US" sz="2000" dirty="0" err="1">
                <a:latin typeface="Aarian"/>
              </a:rPr>
              <a:t>điệp</a:t>
            </a:r>
            <a:r>
              <a:rPr lang="en-US" sz="2000" dirty="0">
                <a:latin typeface="Aarian"/>
              </a:rPr>
              <a:t>. </a:t>
            </a:r>
            <a:r>
              <a:rPr lang="en-US" sz="2000" dirty="0" err="1">
                <a:latin typeface="Aarian"/>
              </a:rPr>
              <a:t>Một</a:t>
            </a:r>
            <a:r>
              <a:rPr lang="en-US" sz="2000" dirty="0">
                <a:latin typeface="Aarian"/>
              </a:rPr>
              <a:t> </a:t>
            </a:r>
            <a:r>
              <a:rPr lang="en-US" sz="2000" dirty="0" err="1">
                <a:latin typeface="Aarian"/>
              </a:rPr>
              <a:t>lần</a:t>
            </a:r>
            <a:r>
              <a:rPr lang="en-US" sz="2000" dirty="0">
                <a:latin typeface="Aarian"/>
              </a:rPr>
              <a:t>, </a:t>
            </a:r>
            <a:r>
              <a:rPr lang="en-US" sz="2000" dirty="0" err="1">
                <a:latin typeface="Aarian"/>
              </a:rPr>
              <a:t>tôi</a:t>
            </a:r>
            <a:r>
              <a:rPr lang="en-US" sz="2000" dirty="0">
                <a:latin typeface="Aarian"/>
              </a:rPr>
              <a:t> </a:t>
            </a:r>
            <a:r>
              <a:rPr lang="en-US" sz="2000" dirty="0" err="1">
                <a:latin typeface="Aarian"/>
              </a:rPr>
              <a:t>và</a:t>
            </a:r>
            <a:r>
              <a:rPr lang="en-US" sz="2000" dirty="0">
                <a:latin typeface="Aarian"/>
              </a:rPr>
              <a:t> </a:t>
            </a:r>
            <a:r>
              <a:rPr lang="en-US" sz="2000" dirty="0" err="1">
                <a:latin typeface="Aarian"/>
              </a:rPr>
              <a:t>mấy</a:t>
            </a:r>
            <a:r>
              <a:rPr lang="en-US" sz="2000" dirty="0">
                <a:latin typeface="Aarian"/>
              </a:rPr>
              <a:t> </a:t>
            </a:r>
            <a:r>
              <a:rPr lang="en-US" sz="2000" dirty="0" err="1">
                <a:latin typeface="Aarian"/>
              </a:rPr>
              <a:t>đứa</a:t>
            </a:r>
            <a:r>
              <a:rPr lang="en-US" sz="2000" dirty="0">
                <a:latin typeface="Aarian"/>
              </a:rPr>
              <a:t> </a:t>
            </a:r>
            <a:r>
              <a:rPr lang="en-US" sz="2000" dirty="0" err="1">
                <a:latin typeface="Aarian"/>
              </a:rPr>
              <a:t>bạn</a:t>
            </a:r>
            <a:r>
              <a:rPr lang="en-US" sz="2000" dirty="0">
                <a:latin typeface="Aarian"/>
              </a:rPr>
              <a:t> </a:t>
            </a:r>
            <a:r>
              <a:rPr lang="en-US" sz="2000" dirty="0" err="1">
                <a:latin typeface="Aarian"/>
              </a:rPr>
              <a:t>được</a:t>
            </a:r>
            <a:r>
              <a:rPr lang="en-US" sz="2000" dirty="0">
                <a:latin typeface="Aarian"/>
              </a:rPr>
              <a:t> </a:t>
            </a:r>
            <a:r>
              <a:rPr lang="en-US" sz="2000" dirty="0" err="1">
                <a:latin typeface="Aarian"/>
              </a:rPr>
              <a:t>ông</a:t>
            </a:r>
            <a:r>
              <a:rPr lang="en-US" sz="2000" dirty="0">
                <a:latin typeface="Aarian"/>
              </a:rPr>
              <a:t> </a:t>
            </a:r>
            <a:r>
              <a:rPr lang="en-US" sz="2000" dirty="0" err="1">
                <a:latin typeface="Aarian"/>
              </a:rPr>
              <a:t>tôi</a:t>
            </a:r>
            <a:r>
              <a:rPr lang="en-US" sz="2000" dirty="0">
                <a:latin typeface="Aarian"/>
              </a:rPr>
              <a:t> </a:t>
            </a:r>
            <a:r>
              <a:rPr lang="en-US" sz="2000" dirty="0" err="1">
                <a:latin typeface="Aarian"/>
              </a:rPr>
              <a:t>cho</a:t>
            </a:r>
            <a:r>
              <a:rPr lang="en-US" sz="2000" dirty="0">
                <a:latin typeface="Aarian"/>
              </a:rPr>
              <a:t> </a:t>
            </a:r>
            <a:r>
              <a:rPr lang="en-US" sz="2000" dirty="0" err="1">
                <a:latin typeface="Aarian"/>
              </a:rPr>
              <a:t>đi</a:t>
            </a:r>
            <a:r>
              <a:rPr lang="en-US" sz="2000" dirty="0">
                <a:latin typeface="Aarian"/>
              </a:rPr>
              <a:t> </a:t>
            </a:r>
            <a:r>
              <a:rPr lang="en-US" sz="2000" dirty="0" err="1">
                <a:latin typeface="Aarian"/>
              </a:rPr>
              <a:t>thăm</a:t>
            </a:r>
            <a:r>
              <a:rPr lang="en-US" sz="2000" dirty="0">
                <a:latin typeface="Aarian"/>
              </a:rPr>
              <a:t> </a:t>
            </a:r>
            <a:r>
              <a:rPr lang="en-US" sz="2000" dirty="0" err="1">
                <a:latin typeface="Aarian"/>
              </a:rPr>
              <a:t>rừng</a:t>
            </a:r>
            <a:r>
              <a:rPr lang="en-US" sz="2000" dirty="0">
                <a:latin typeface="Aarian"/>
              </a:rPr>
              <a:t>. </a:t>
            </a:r>
            <a:r>
              <a:rPr lang="en-US" sz="2000" dirty="0" err="1">
                <a:latin typeface="Aarian"/>
              </a:rPr>
              <a:t>Đứa</a:t>
            </a:r>
            <a:r>
              <a:rPr lang="en-US" sz="2000" dirty="0">
                <a:latin typeface="Aarian"/>
              </a:rPr>
              <a:t> </a:t>
            </a:r>
            <a:r>
              <a:rPr lang="en-US" sz="2000" dirty="0" err="1">
                <a:latin typeface="Aarian"/>
              </a:rPr>
              <a:t>nào</a:t>
            </a:r>
            <a:r>
              <a:rPr lang="en-US" sz="2000" dirty="0">
                <a:latin typeface="Aarian"/>
              </a:rPr>
              <a:t> </a:t>
            </a:r>
            <a:r>
              <a:rPr lang="en-US" sz="2000" dirty="0" err="1">
                <a:latin typeface="Aarian"/>
              </a:rPr>
              <a:t>cũng</a:t>
            </a:r>
            <a:r>
              <a:rPr lang="en-US" sz="2000" dirty="0">
                <a:latin typeface="Aarian"/>
              </a:rPr>
              <a:t> </a:t>
            </a:r>
            <a:r>
              <a:rPr lang="en-US" sz="2000" dirty="0" err="1" smtClean="0">
                <a:latin typeface="Aarian"/>
              </a:rPr>
              <a:t>vui</a:t>
            </a:r>
            <a:r>
              <a:rPr lang="en-US" sz="2000" dirty="0" smtClean="0">
                <a:latin typeface="Aarian"/>
              </a:rPr>
              <a:t>.</a:t>
            </a:r>
          </a:p>
          <a:p>
            <a:pPr algn="just">
              <a:lnSpc>
                <a:spcPct val="120000"/>
              </a:lnSpc>
            </a:pPr>
            <a:r>
              <a:rPr lang="en-US" sz="2000" dirty="0">
                <a:latin typeface="Aarian"/>
              </a:rPr>
              <a:t> </a:t>
            </a:r>
            <a:r>
              <a:rPr lang="en-US" sz="2000" dirty="0" smtClean="0">
                <a:latin typeface="Aarian"/>
              </a:rPr>
              <a:t>     </a:t>
            </a:r>
            <a:r>
              <a:rPr lang="en-US" sz="2000" dirty="0" err="1" smtClean="0">
                <a:latin typeface="Aarian"/>
              </a:rPr>
              <a:t>Hôm</a:t>
            </a:r>
            <a:r>
              <a:rPr lang="en-US" sz="2000" dirty="0" smtClean="0">
                <a:latin typeface="Aarian"/>
              </a:rPr>
              <a:t> </a:t>
            </a:r>
            <a:r>
              <a:rPr lang="en-US" sz="2000" dirty="0" err="1">
                <a:latin typeface="Aarian"/>
              </a:rPr>
              <a:t>đó</a:t>
            </a:r>
            <a:r>
              <a:rPr lang="en-US" sz="2000" dirty="0">
                <a:latin typeface="Aarian"/>
              </a:rPr>
              <a:t> </a:t>
            </a:r>
            <a:r>
              <a:rPr lang="en-US" sz="2000" dirty="0" err="1">
                <a:latin typeface="Aarian"/>
              </a:rPr>
              <a:t>là</a:t>
            </a:r>
            <a:r>
              <a:rPr lang="en-US" sz="2000" dirty="0">
                <a:latin typeface="Aarian"/>
              </a:rPr>
              <a:t> </a:t>
            </a:r>
            <a:r>
              <a:rPr lang="en-US" sz="2000" dirty="0" err="1">
                <a:latin typeface="Aarian"/>
              </a:rPr>
              <a:t>một</a:t>
            </a:r>
            <a:r>
              <a:rPr lang="en-US" sz="2000" dirty="0">
                <a:latin typeface="Aarian"/>
              </a:rPr>
              <a:t> </a:t>
            </a:r>
            <a:r>
              <a:rPr lang="en-US" sz="2000" dirty="0" err="1">
                <a:latin typeface="Aarian"/>
              </a:rPr>
              <a:t>ngày</a:t>
            </a:r>
            <a:r>
              <a:rPr lang="en-US" sz="2000" dirty="0">
                <a:latin typeface="Aarian"/>
              </a:rPr>
              <a:t> </a:t>
            </a:r>
            <a:r>
              <a:rPr lang="en-US" sz="2000" dirty="0" err="1">
                <a:latin typeface="Aarian"/>
              </a:rPr>
              <a:t>nắng</a:t>
            </a:r>
            <a:r>
              <a:rPr lang="en-US" sz="2000" dirty="0">
                <a:latin typeface="Aarian"/>
              </a:rPr>
              <a:t> </a:t>
            </a:r>
            <a:r>
              <a:rPr lang="en-US" sz="2000" dirty="0" err="1">
                <a:latin typeface="Aarian"/>
              </a:rPr>
              <a:t>ráo</a:t>
            </a:r>
            <a:r>
              <a:rPr lang="en-US" sz="2000" dirty="0">
                <a:latin typeface="Aarian"/>
              </a:rPr>
              <a:t>. </a:t>
            </a:r>
            <a:r>
              <a:rPr lang="en-US" sz="2000" dirty="0" err="1">
                <a:latin typeface="Aarian"/>
              </a:rPr>
              <a:t>Ông</a:t>
            </a:r>
            <a:r>
              <a:rPr lang="en-US" sz="2000" dirty="0">
                <a:latin typeface="Aarian"/>
              </a:rPr>
              <a:t> </a:t>
            </a:r>
            <a:r>
              <a:rPr lang="en-US" sz="2000" dirty="0" err="1">
                <a:latin typeface="Aarian"/>
              </a:rPr>
              <a:t>đưa</a:t>
            </a:r>
            <a:r>
              <a:rPr lang="en-US" sz="2000" dirty="0">
                <a:latin typeface="Aarian"/>
              </a:rPr>
              <a:t> </a:t>
            </a:r>
            <a:r>
              <a:rPr lang="en-US" sz="2000" dirty="0" err="1">
                <a:latin typeface="Aarian"/>
              </a:rPr>
              <a:t>cho</a:t>
            </a:r>
            <a:r>
              <a:rPr lang="en-US" sz="2000" dirty="0">
                <a:latin typeface="Aarian"/>
              </a:rPr>
              <a:t> </a:t>
            </a:r>
            <a:r>
              <a:rPr lang="en-US" sz="2000" dirty="0" err="1">
                <a:latin typeface="Aarian"/>
              </a:rPr>
              <a:t>mỗi</a:t>
            </a:r>
            <a:r>
              <a:rPr lang="en-US" sz="2000" dirty="0">
                <a:latin typeface="Aarian"/>
              </a:rPr>
              <a:t> </a:t>
            </a:r>
            <a:r>
              <a:rPr lang="en-US" sz="2000" dirty="0" err="1">
                <a:latin typeface="Aarian"/>
              </a:rPr>
              <a:t>đứa</a:t>
            </a:r>
            <a:r>
              <a:rPr lang="en-US" sz="2000" dirty="0">
                <a:latin typeface="Aarian"/>
              </a:rPr>
              <a:t> </a:t>
            </a:r>
            <a:r>
              <a:rPr lang="en-US" sz="2000" dirty="0" err="1">
                <a:latin typeface="Aarian"/>
              </a:rPr>
              <a:t>một</a:t>
            </a:r>
            <a:r>
              <a:rPr lang="en-US" sz="2000" dirty="0">
                <a:latin typeface="Aarian"/>
              </a:rPr>
              <a:t> </a:t>
            </a:r>
            <a:r>
              <a:rPr lang="en-US" sz="2000" dirty="0" err="1">
                <a:latin typeface="Aarian"/>
              </a:rPr>
              <a:t>tàu</a:t>
            </a:r>
            <a:r>
              <a:rPr lang="en-US" sz="2000" dirty="0">
                <a:latin typeface="Aarian"/>
              </a:rPr>
              <a:t> </a:t>
            </a:r>
            <a:r>
              <a:rPr lang="en-US" sz="2000" dirty="0" err="1">
                <a:latin typeface="Aarian"/>
              </a:rPr>
              <a:t>lá</a:t>
            </a:r>
            <a:r>
              <a:rPr lang="en-US" sz="2000" dirty="0">
                <a:latin typeface="Aarian"/>
              </a:rPr>
              <a:t> </a:t>
            </a:r>
            <a:r>
              <a:rPr lang="en-US" sz="2000" dirty="0" err="1">
                <a:latin typeface="Aarian"/>
              </a:rPr>
              <a:t>cọ</a:t>
            </a:r>
            <a:r>
              <a:rPr lang="en-US" sz="2000" dirty="0">
                <a:latin typeface="Aarian"/>
              </a:rPr>
              <a:t> </a:t>
            </a:r>
            <a:r>
              <a:rPr lang="en-US" sz="2000" dirty="0" err="1">
                <a:latin typeface="Aarian"/>
              </a:rPr>
              <a:t>che</a:t>
            </a:r>
            <a:r>
              <a:rPr lang="en-US" sz="2000" dirty="0">
                <a:latin typeface="Aarian"/>
              </a:rPr>
              <a:t> </a:t>
            </a:r>
            <a:r>
              <a:rPr lang="en-US" sz="2000" dirty="0" err="1">
                <a:latin typeface="Aarian"/>
              </a:rPr>
              <a:t>nắng</a:t>
            </a:r>
            <a:r>
              <a:rPr lang="en-US" sz="2000" dirty="0">
                <a:latin typeface="Aarian"/>
              </a:rPr>
              <a:t>. </a:t>
            </a:r>
            <a:r>
              <a:rPr lang="en-US" sz="2000" dirty="0" err="1">
                <a:latin typeface="Aarian"/>
              </a:rPr>
              <a:t>Chưa</a:t>
            </a:r>
            <a:r>
              <a:rPr lang="en-US" sz="2000" dirty="0">
                <a:latin typeface="Aarian"/>
              </a:rPr>
              <a:t> </a:t>
            </a:r>
            <a:r>
              <a:rPr lang="en-US" sz="2000" dirty="0" err="1">
                <a:latin typeface="Aarian"/>
              </a:rPr>
              <a:t>hết</a:t>
            </a:r>
            <a:r>
              <a:rPr lang="en-US" sz="2000" dirty="0">
                <a:latin typeface="Aarian"/>
              </a:rPr>
              <a:t> </a:t>
            </a:r>
            <a:r>
              <a:rPr lang="en-US" sz="2000" dirty="0" err="1">
                <a:latin typeface="Aarian"/>
              </a:rPr>
              <a:t>mùa</a:t>
            </a:r>
            <a:r>
              <a:rPr lang="en-US" sz="2000" dirty="0">
                <a:latin typeface="Aarian"/>
              </a:rPr>
              <a:t> </a:t>
            </a:r>
            <a:r>
              <a:rPr lang="en-US" sz="2000" dirty="0" err="1">
                <a:latin typeface="Aarian"/>
              </a:rPr>
              <a:t>mưa</a:t>
            </a:r>
            <a:r>
              <a:rPr lang="en-US" sz="2000" dirty="0">
                <a:latin typeface="Aarian"/>
              </a:rPr>
              <a:t>, </a:t>
            </a:r>
            <a:r>
              <a:rPr lang="en-US" sz="2000" dirty="0" err="1">
                <a:latin typeface="Aarian"/>
              </a:rPr>
              <a:t>đâu</a:t>
            </a:r>
            <a:r>
              <a:rPr lang="en-US" sz="2000" dirty="0">
                <a:latin typeface="Aarian"/>
              </a:rPr>
              <a:t> </a:t>
            </a:r>
            <a:r>
              <a:rPr lang="en-US" sz="2000" dirty="0" err="1">
                <a:latin typeface="Aarian"/>
              </a:rPr>
              <a:t>đ</a:t>
            </a:r>
            <a:r>
              <a:rPr lang="en-US" sz="2000" dirty="0" err="1" smtClean="0">
                <a:latin typeface="Aarian"/>
              </a:rPr>
              <a:t>âu</a:t>
            </a:r>
            <a:r>
              <a:rPr lang="en-US" sz="2000" dirty="0" smtClean="0">
                <a:latin typeface="Aarian"/>
              </a:rPr>
              <a:t> </a:t>
            </a:r>
            <a:r>
              <a:rPr lang="en-US" sz="2000" dirty="0" err="1">
                <a:latin typeface="Aarian"/>
              </a:rPr>
              <a:t>cũng</a:t>
            </a:r>
            <a:r>
              <a:rPr lang="en-US" sz="2000" dirty="0">
                <a:latin typeface="Aarian"/>
              </a:rPr>
              <a:t> </a:t>
            </a:r>
            <a:r>
              <a:rPr lang="en-US" sz="2000" dirty="0" err="1">
                <a:latin typeface="Aarian"/>
              </a:rPr>
              <a:t>thấy</a:t>
            </a:r>
            <a:r>
              <a:rPr lang="en-US" sz="2000" dirty="0">
                <a:latin typeface="Aarian"/>
              </a:rPr>
              <a:t> </a:t>
            </a:r>
            <a:r>
              <a:rPr lang="en-US" sz="2000" dirty="0" err="1">
                <a:latin typeface="Aarian"/>
              </a:rPr>
              <a:t>cây</a:t>
            </a:r>
            <a:r>
              <a:rPr lang="en-US" sz="2000" dirty="0">
                <a:latin typeface="Aarian"/>
              </a:rPr>
              <a:t> </a:t>
            </a:r>
            <a:r>
              <a:rPr lang="en-US" sz="2000" dirty="0" err="1">
                <a:latin typeface="Aarian"/>
              </a:rPr>
              <a:t>ra</a:t>
            </a:r>
            <a:r>
              <a:rPr lang="en-US" sz="2000" dirty="0">
                <a:latin typeface="Aarian"/>
              </a:rPr>
              <a:t> </a:t>
            </a:r>
            <a:r>
              <a:rPr lang="en-US" sz="2000" dirty="0" err="1">
                <a:latin typeface="Aarian"/>
              </a:rPr>
              <a:t>thêm</a:t>
            </a:r>
            <a:r>
              <a:rPr lang="en-US" sz="2000" dirty="0">
                <a:latin typeface="Aarian"/>
              </a:rPr>
              <a:t> </a:t>
            </a:r>
            <a:r>
              <a:rPr lang="en-US" sz="2000" dirty="0" err="1">
                <a:latin typeface="Aarian"/>
              </a:rPr>
              <a:t>chồi</a:t>
            </a:r>
            <a:r>
              <a:rPr lang="en-US" sz="2000" dirty="0">
                <a:latin typeface="Aarian"/>
              </a:rPr>
              <a:t> </a:t>
            </a:r>
            <a:r>
              <a:rPr lang="en-US" sz="2000" dirty="0" err="1">
                <a:latin typeface="Aarian"/>
              </a:rPr>
              <a:t>và</a:t>
            </a:r>
            <a:r>
              <a:rPr lang="en-US" sz="2000" dirty="0">
                <a:latin typeface="Aarian"/>
              </a:rPr>
              <a:t> </a:t>
            </a:r>
            <a:r>
              <a:rPr lang="en-US" sz="2000" dirty="0" err="1">
                <a:latin typeface="Aarian"/>
              </a:rPr>
              <a:t>cỏ</a:t>
            </a:r>
            <a:r>
              <a:rPr lang="en-US" sz="2000" dirty="0">
                <a:latin typeface="Aarian"/>
              </a:rPr>
              <a:t> </a:t>
            </a:r>
            <a:r>
              <a:rPr lang="en-US" sz="2000" dirty="0" err="1">
                <a:latin typeface="Aarian"/>
              </a:rPr>
              <a:t>mọc</a:t>
            </a:r>
            <a:r>
              <a:rPr lang="en-US" sz="2000" dirty="0">
                <a:latin typeface="Aarian"/>
              </a:rPr>
              <a:t> </a:t>
            </a:r>
            <a:r>
              <a:rPr lang="en-US" sz="2000" dirty="0" err="1">
                <a:latin typeface="Aarian"/>
              </a:rPr>
              <a:t>xanh</a:t>
            </a:r>
            <a:r>
              <a:rPr lang="en-US" sz="2000" dirty="0">
                <a:latin typeface="Aarian"/>
              </a:rPr>
              <a:t> um. </a:t>
            </a:r>
            <a:r>
              <a:rPr lang="en-US" sz="2000" dirty="0" err="1">
                <a:latin typeface="Aarian"/>
              </a:rPr>
              <a:t>Đi</a:t>
            </a:r>
            <a:r>
              <a:rPr lang="en-US" sz="2000" dirty="0">
                <a:latin typeface="Aarian"/>
              </a:rPr>
              <a:t> </a:t>
            </a:r>
            <a:r>
              <a:rPr lang="en-US" sz="2000" dirty="0" err="1">
                <a:latin typeface="Aarian"/>
              </a:rPr>
              <a:t>trong</a:t>
            </a:r>
            <a:r>
              <a:rPr lang="en-US" sz="2000" dirty="0">
                <a:latin typeface="Aarian"/>
              </a:rPr>
              <a:t> </a:t>
            </a:r>
            <a:r>
              <a:rPr lang="en-US" sz="2000" dirty="0" err="1">
                <a:latin typeface="Aarian"/>
              </a:rPr>
              <a:t>rừng</a:t>
            </a:r>
            <a:r>
              <a:rPr lang="en-US" sz="2000" dirty="0">
                <a:latin typeface="Aarian"/>
              </a:rPr>
              <a:t>, </a:t>
            </a:r>
            <a:r>
              <a:rPr lang="en-US" sz="2000" dirty="0" err="1">
                <a:latin typeface="Aarian"/>
              </a:rPr>
              <a:t>nghe</a:t>
            </a:r>
            <a:r>
              <a:rPr lang="en-US" sz="2000" dirty="0">
                <a:latin typeface="Aarian"/>
              </a:rPr>
              <a:t> </a:t>
            </a:r>
            <a:r>
              <a:rPr lang="en-US" sz="2000" dirty="0" err="1">
                <a:latin typeface="Aarian"/>
              </a:rPr>
              <a:t>rất</a:t>
            </a:r>
            <a:r>
              <a:rPr lang="en-US" sz="2000" dirty="0">
                <a:latin typeface="Aarian"/>
              </a:rPr>
              <a:t> </a:t>
            </a:r>
            <a:r>
              <a:rPr lang="en-US" sz="2000" dirty="0" err="1">
                <a:latin typeface="Aarian"/>
              </a:rPr>
              <a:t>rõ</a:t>
            </a:r>
            <a:r>
              <a:rPr lang="en-US" sz="2000" dirty="0">
                <a:latin typeface="Aarian"/>
              </a:rPr>
              <a:t> </a:t>
            </a:r>
            <a:r>
              <a:rPr lang="en-US" sz="2000" dirty="0" err="1">
                <a:latin typeface="Aarian"/>
              </a:rPr>
              <a:t>tiếng</a:t>
            </a:r>
            <a:r>
              <a:rPr lang="en-US" sz="2000" dirty="0">
                <a:latin typeface="Aarian"/>
              </a:rPr>
              <a:t> </a:t>
            </a:r>
            <a:r>
              <a:rPr lang="en-US" sz="2000" dirty="0" err="1">
                <a:latin typeface="Aarian"/>
              </a:rPr>
              <a:t>suối</a:t>
            </a:r>
            <a:r>
              <a:rPr lang="en-US" sz="2000" dirty="0">
                <a:latin typeface="Aarian"/>
              </a:rPr>
              <a:t> </a:t>
            </a:r>
            <a:r>
              <a:rPr lang="en-US" sz="2000" dirty="0" err="1">
                <a:latin typeface="Aarian"/>
              </a:rPr>
              <a:t>róc</a:t>
            </a:r>
            <a:r>
              <a:rPr lang="en-US" sz="2000" dirty="0">
                <a:latin typeface="Aarian"/>
              </a:rPr>
              <a:t> </a:t>
            </a:r>
            <a:r>
              <a:rPr lang="en-US" sz="2000" dirty="0" err="1">
                <a:latin typeface="Aarian"/>
              </a:rPr>
              <a:t>rách</a:t>
            </a:r>
            <a:r>
              <a:rPr lang="en-US" sz="2000" dirty="0">
                <a:latin typeface="Aarian"/>
              </a:rPr>
              <a:t> </a:t>
            </a:r>
            <a:r>
              <a:rPr lang="en-US" sz="2000" dirty="0" err="1">
                <a:latin typeface="Aarian"/>
              </a:rPr>
              <a:t>và</a:t>
            </a:r>
            <a:r>
              <a:rPr lang="en-US" sz="2000" dirty="0">
                <a:latin typeface="Aarian"/>
              </a:rPr>
              <a:t> </a:t>
            </a:r>
            <a:r>
              <a:rPr lang="en-US" sz="2000" dirty="0" err="1">
                <a:latin typeface="Aarian"/>
              </a:rPr>
              <a:t>tiếng</a:t>
            </a:r>
            <a:r>
              <a:rPr lang="en-US" sz="2000" dirty="0">
                <a:latin typeface="Aarian"/>
              </a:rPr>
              <a:t> </a:t>
            </a:r>
            <a:r>
              <a:rPr lang="en-US" sz="2000" dirty="0" err="1">
                <a:latin typeface="Aarian"/>
              </a:rPr>
              <a:t>chim</a:t>
            </a:r>
            <a:r>
              <a:rPr lang="en-US" sz="2000" dirty="0">
                <a:latin typeface="Aarian"/>
              </a:rPr>
              <a:t> </a:t>
            </a:r>
            <a:r>
              <a:rPr lang="en-US" sz="2000" dirty="0" err="1">
                <a:latin typeface="Aarian"/>
              </a:rPr>
              <a:t>hót</a:t>
            </a:r>
            <a:r>
              <a:rPr lang="en-US" sz="2000" dirty="0">
                <a:latin typeface="Aarian"/>
              </a:rPr>
              <a:t> </a:t>
            </a:r>
            <a:r>
              <a:rPr lang="en-US" sz="2000" dirty="0" err="1">
                <a:latin typeface="Aarian"/>
              </a:rPr>
              <a:t>líu</a:t>
            </a:r>
            <a:r>
              <a:rPr lang="en-US" sz="2000" dirty="0">
                <a:latin typeface="Aarian"/>
              </a:rPr>
              <a:t> lo. </a:t>
            </a:r>
            <a:endParaRPr lang="en-US" sz="2000" dirty="0" smtClean="0">
              <a:latin typeface="Aarian"/>
            </a:endParaRPr>
          </a:p>
          <a:p>
            <a:pPr algn="just">
              <a:lnSpc>
                <a:spcPct val="120000"/>
              </a:lnSpc>
            </a:pPr>
            <a:r>
              <a:rPr lang="en-US" sz="2000" dirty="0">
                <a:latin typeface="Aarian"/>
              </a:rPr>
              <a:t> </a:t>
            </a:r>
            <a:r>
              <a:rPr lang="en-US" sz="2000" dirty="0" smtClean="0">
                <a:latin typeface="Aarian"/>
              </a:rPr>
              <a:t>     </a:t>
            </a:r>
            <a:r>
              <a:rPr lang="en-US" sz="2000" dirty="0" err="1" smtClean="0">
                <a:latin typeface="Aarian"/>
              </a:rPr>
              <a:t>Mặt</a:t>
            </a:r>
            <a:r>
              <a:rPr lang="en-US" sz="2000" dirty="0" smtClean="0">
                <a:latin typeface="Aarian"/>
              </a:rPr>
              <a:t> </a:t>
            </a:r>
            <a:r>
              <a:rPr lang="en-US" sz="2000" dirty="0" err="1">
                <a:latin typeface="Aarian"/>
              </a:rPr>
              <a:t>trời</a:t>
            </a:r>
            <a:r>
              <a:rPr lang="en-US" sz="2000" dirty="0">
                <a:latin typeface="Aarian"/>
              </a:rPr>
              <a:t> </a:t>
            </a:r>
            <a:r>
              <a:rPr lang="en-US" sz="2000" dirty="0" err="1">
                <a:latin typeface="Aarian"/>
              </a:rPr>
              <a:t>chiếu</a:t>
            </a:r>
            <a:r>
              <a:rPr lang="en-US" sz="2000" dirty="0">
                <a:latin typeface="Aarian"/>
              </a:rPr>
              <a:t> </a:t>
            </a:r>
            <a:r>
              <a:rPr lang="en-US" sz="2000" dirty="0" err="1">
                <a:latin typeface="Aarian"/>
              </a:rPr>
              <a:t>những</a:t>
            </a:r>
            <a:r>
              <a:rPr lang="en-US" sz="2000" dirty="0">
                <a:latin typeface="Aarian"/>
              </a:rPr>
              <a:t> </a:t>
            </a:r>
            <a:r>
              <a:rPr lang="en-US" sz="2000" dirty="0" err="1">
                <a:latin typeface="Aarian"/>
              </a:rPr>
              <a:t>luồng</a:t>
            </a:r>
            <a:r>
              <a:rPr lang="en-US" sz="2000" dirty="0">
                <a:latin typeface="Aarian"/>
              </a:rPr>
              <a:t> </a:t>
            </a:r>
            <a:r>
              <a:rPr lang="en-US" sz="2000" dirty="0" err="1">
                <a:latin typeface="Aarian"/>
              </a:rPr>
              <a:t>sáng</a:t>
            </a:r>
            <a:r>
              <a:rPr lang="en-US" sz="2000" dirty="0">
                <a:latin typeface="Aarian"/>
              </a:rPr>
              <a:t> qua </a:t>
            </a:r>
            <a:r>
              <a:rPr lang="en-US" sz="2000" dirty="0" err="1">
                <a:latin typeface="Aarian"/>
              </a:rPr>
              <a:t>kẽ</a:t>
            </a:r>
            <a:r>
              <a:rPr lang="en-US" sz="2000" dirty="0">
                <a:latin typeface="Aarian"/>
              </a:rPr>
              <a:t> </a:t>
            </a:r>
            <a:r>
              <a:rPr lang="en-US" sz="2000" dirty="0" err="1">
                <a:latin typeface="Aarian"/>
              </a:rPr>
              <a:t>lá</a:t>
            </a:r>
            <a:r>
              <a:rPr lang="en-US" sz="2000" dirty="0">
                <a:latin typeface="Aarian"/>
              </a:rPr>
              <a:t>. </a:t>
            </a:r>
            <a:r>
              <a:rPr lang="en-US" sz="2000" dirty="0" err="1">
                <a:latin typeface="Aarian"/>
              </a:rPr>
              <a:t>Cây</a:t>
            </a:r>
            <a:r>
              <a:rPr lang="en-US" sz="2000" dirty="0">
                <a:latin typeface="Aarian"/>
              </a:rPr>
              <a:t> </a:t>
            </a:r>
            <a:r>
              <a:rPr lang="en-US" sz="2000" dirty="0" err="1">
                <a:latin typeface="Aarian"/>
              </a:rPr>
              <a:t>cối</a:t>
            </a:r>
            <a:r>
              <a:rPr lang="en-US" sz="2000" dirty="0">
                <a:latin typeface="Aarian"/>
              </a:rPr>
              <a:t> </a:t>
            </a:r>
            <a:r>
              <a:rPr lang="en-US" sz="2000" dirty="0" err="1">
                <a:latin typeface="Aarian"/>
              </a:rPr>
              <a:t>vươn</a:t>
            </a:r>
            <a:r>
              <a:rPr lang="en-US" sz="2000" dirty="0">
                <a:latin typeface="Aarian"/>
              </a:rPr>
              <a:t> </a:t>
            </a:r>
            <a:r>
              <a:rPr lang="en-US" sz="2000" dirty="0" err="1">
                <a:latin typeface="Aarian"/>
              </a:rPr>
              <a:t>ngọn</a:t>
            </a:r>
            <a:r>
              <a:rPr lang="en-US" sz="2000" dirty="0">
                <a:latin typeface="Aarian"/>
              </a:rPr>
              <a:t> </a:t>
            </a:r>
            <a:r>
              <a:rPr lang="en-US" sz="2000" dirty="0" err="1">
                <a:latin typeface="Aarian"/>
              </a:rPr>
              <a:t>lên</a:t>
            </a:r>
            <a:r>
              <a:rPr lang="en-US" sz="2000" dirty="0">
                <a:latin typeface="Aarian"/>
              </a:rPr>
              <a:t> </a:t>
            </a:r>
            <a:r>
              <a:rPr lang="en-US" sz="2000" dirty="0" err="1">
                <a:latin typeface="Aarian"/>
              </a:rPr>
              <a:t>cao</a:t>
            </a:r>
            <a:r>
              <a:rPr lang="en-US" sz="2000" dirty="0">
                <a:latin typeface="Aarian"/>
              </a:rPr>
              <a:t> </a:t>
            </a:r>
            <a:r>
              <a:rPr lang="en-US" sz="2000" dirty="0" err="1">
                <a:latin typeface="Aarian"/>
              </a:rPr>
              <a:t>tít</a:t>
            </a:r>
            <a:r>
              <a:rPr lang="en-US" sz="2000" dirty="0">
                <a:latin typeface="Aarian"/>
              </a:rPr>
              <a:t> </a:t>
            </a:r>
            <a:r>
              <a:rPr lang="en-US" sz="2000" dirty="0" err="1">
                <a:latin typeface="Aarian"/>
              </a:rPr>
              <a:t>đón</a:t>
            </a:r>
            <a:r>
              <a:rPr lang="en-US" sz="2000" dirty="0">
                <a:latin typeface="Aarian"/>
              </a:rPr>
              <a:t> </a:t>
            </a:r>
            <a:r>
              <a:rPr lang="en-US" sz="2000" dirty="0" err="1">
                <a:latin typeface="Aarian"/>
              </a:rPr>
              <a:t>nắng</a:t>
            </a:r>
            <a:r>
              <a:rPr lang="en-US" sz="2000" dirty="0">
                <a:latin typeface="Aarian"/>
              </a:rPr>
              <a:t>. </a:t>
            </a:r>
            <a:r>
              <a:rPr lang="en-US" sz="2000" dirty="0" err="1">
                <a:latin typeface="Aarian"/>
              </a:rPr>
              <a:t>Nhiều</a:t>
            </a:r>
            <a:r>
              <a:rPr lang="en-US" sz="2000" dirty="0">
                <a:latin typeface="Aarian"/>
              </a:rPr>
              <a:t> </a:t>
            </a:r>
            <a:r>
              <a:rPr lang="en-US" sz="2000" dirty="0" err="1">
                <a:latin typeface="Aarian"/>
              </a:rPr>
              <a:t>cây</a:t>
            </a:r>
            <a:r>
              <a:rPr lang="en-US" sz="2000" dirty="0">
                <a:latin typeface="Aarian"/>
              </a:rPr>
              <a:t> </a:t>
            </a:r>
            <a:r>
              <a:rPr lang="en-US" sz="2000" dirty="0" err="1">
                <a:latin typeface="Aarian"/>
              </a:rPr>
              <a:t>thân</a:t>
            </a:r>
            <a:r>
              <a:rPr lang="en-US" sz="2000" dirty="0">
                <a:latin typeface="Aarian"/>
              </a:rPr>
              <a:t> </a:t>
            </a:r>
            <a:r>
              <a:rPr lang="en-US" sz="2000" dirty="0" err="1">
                <a:latin typeface="Aarian"/>
              </a:rPr>
              <a:t>thẳng</a:t>
            </a:r>
            <a:r>
              <a:rPr lang="en-US" sz="2000" dirty="0">
                <a:latin typeface="Aarian"/>
              </a:rPr>
              <a:t> </a:t>
            </a:r>
            <a:r>
              <a:rPr lang="en-US" sz="2000" dirty="0" err="1">
                <a:latin typeface="Aarian"/>
              </a:rPr>
              <a:t>tắp</a:t>
            </a:r>
            <a:r>
              <a:rPr lang="en-US" sz="2000" dirty="0">
                <a:latin typeface="Aarian"/>
              </a:rPr>
              <a:t>, </a:t>
            </a:r>
            <a:r>
              <a:rPr lang="en-US" sz="2000" dirty="0" err="1">
                <a:latin typeface="Aarian"/>
              </a:rPr>
              <a:t>tán</a:t>
            </a:r>
            <a:r>
              <a:rPr lang="en-US" sz="2000" dirty="0">
                <a:latin typeface="Aarian"/>
              </a:rPr>
              <a:t> </a:t>
            </a:r>
            <a:r>
              <a:rPr lang="en-US" sz="2000" dirty="0" err="1">
                <a:latin typeface="Aarian"/>
              </a:rPr>
              <a:t>lá</a:t>
            </a:r>
            <a:r>
              <a:rPr lang="en-US" sz="2000" dirty="0">
                <a:latin typeface="Aarian"/>
              </a:rPr>
              <a:t> </a:t>
            </a:r>
            <a:r>
              <a:rPr lang="en-US" sz="2000" dirty="0" err="1">
                <a:latin typeface="Aarian"/>
              </a:rPr>
              <a:t>tròn</a:t>
            </a:r>
            <a:r>
              <a:rPr lang="en-US" sz="2000" dirty="0">
                <a:latin typeface="Aarian"/>
              </a:rPr>
              <a:t> </a:t>
            </a:r>
            <a:r>
              <a:rPr lang="en-US" sz="2000" dirty="0" err="1">
                <a:latin typeface="Aarian"/>
              </a:rPr>
              <a:t>xoe</a:t>
            </a:r>
            <a:r>
              <a:rPr lang="en-US" sz="2000" dirty="0">
                <a:latin typeface="Aarian"/>
              </a:rPr>
              <a:t>. </a:t>
            </a:r>
            <a:r>
              <a:rPr lang="en-US" sz="2000" dirty="0" err="1">
                <a:latin typeface="Aarian"/>
              </a:rPr>
              <a:t>Những</a:t>
            </a:r>
            <a:r>
              <a:rPr lang="en-US" sz="2000" dirty="0">
                <a:latin typeface="Aarian"/>
              </a:rPr>
              <a:t> con </a:t>
            </a:r>
            <a:r>
              <a:rPr lang="en-US" sz="2000" dirty="0" err="1">
                <a:latin typeface="Aarian"/>
              </a:rPr>
              <a:t>sóc</a:t>
            </a:r>
            <a:r>
              <a:rPr lang="en-US" sz="2000" dirty="0">
                <a:latin typeface="Aarian"/>
              </a:rPr>
              <a:t> </a:t>
            </a:r>
            <a:r>
              <a:rPr lang="en-US" sz="2000" dirty="0" err="1">
                <a:latin typeface="Aarian"/>
              </a:rPr>
              <a:t>nâu</a:t>
            </a:r>
            <a:r>
              <a:rPr lang="en-US" sz="2000" dirty="0">
                <a:latin typeface="Aarian"/>
              </a:rPr>
              <a:t> </a:t>
            </a:r>
            <a:r>
              <a:rPr lang="en-US" sz="2000" dirty="0" err="1">
                <a:latin typeface="Aarian"/>
              </a:rPr>
              <a:t>cong</a:t>
            </a:r>
            <a:r>
              <a:rPr lang="en-US" sz="2000" dirty="0">
                <a:latin typeface="Aarian"/>
              </a:rPr>
              <a:t> </a:t>
            </a:r>
            <a:r>
              <a:rPr lang="en-US" sz="2000" dirty="0" err="1">
                <a:latin typeface="Aarian"/>
              </a:rPr>
              <a:t>đuôi</a:t>
            </a:r>
            <a:r>
              <a:rPr lang="en-US" sz="2000" dirty="0">
                <a:latin typeface="Aarian"/>
              </a:rPr>
              <a:t> </a:t>
            </a:r>
            <a:r>
              <a:rPr lang="en-US" sz="2000" dirty="0" err="1">
                <a:latin typeface="Aarian"/>
              </a:rPr>
              <a:t>nhảy</a:t>
            </a:r>
            <a:r>
              <a:rPr lang="en-US" sz="2000" dirty="0">
                <a:latin typeface="Aarian"/>
              </a:rPr>
              <a:t> </a:t>
            </a:r>
            <a:r>
              <a:rPr lang="en-US" sz="2000" dirty="0" err="1">
                <a:latin typeface="Aarian"/>
              </a:rPr>
              <a:t>thoăn</a:t>
            </a:r>
            <a:r>
              <a:rPr lang="en-US" sz="2000" dirty="0">
                <a:latin typeface="Aarian"/>
              </a:rPr>
              <a:t> </a:t>
            </a:r>
            <a:r>
              <a:rPr lang="en-US" sz="2000" dirty="0" err="1">
                <a:latin typeface="Aarian"/>
              </a:rPr>
              <a:t>thoắt</a:t>
            </a:r>
            <a:r>
              <a:rPr lang="en-US" sz="2000" dirty="0">
                <a:latin typeface="Aarian"/>
              </a:rPr>
              <a:t> qua </a:t>
            </a:r>
            <a:r>
              <a:rPr lang="en-US" sz="2000" dirty="0" err="1">
                <a:latin typeface="Aarian"/>
              </a:rPr>
              <a:t>các</a:t>
            </a:r>
            <a:r>
              <a:rPr lang="en-US" sz="2000" dirty="0">
                <a:latin typeface="Aarian"/>
              </a:rPr>
              <a:t> </a:t>
            </a:r>
            <a:r>
              <a:rPr lang="en-US" sz="2000" dirty="0" err="1">
                <a:latin typeface="Aarian"/>
              </a:rPr>
              <a:t>cành</a:t>
            </a:r>
            <a:r>
              <a:rPr lang="en-US" sz="2000" dirty="0">
                <a:latin typeface="Aarian"/>
              </a:rPr>
              <a:t> </a:t>
            </a:r>
            <a:r>
              <a:rPr lang="en-US" sz="2000" dirty="0" err="1">
                <a:latin typeface="Aarian"/>
              </a:rPr>
              <a:t>cây</a:t>
            </a:r>
            <a:r>
              <a:rPr lang="en-US" sz="2000" dirty="0">
                <a:latin typeface="Aarian"/>
              </a:rPr>
              <a:t>. </a:t>
            </a:r>
            <a:r>
              <a:rPr lang="en-US" sz="2000" dirty="0" err="1">
                <a:latin typeface="Aarian"/>
              </a:rPr>
              <a:t>Thấy</a:t>
            </a:r>
            <a:r>
              <a:rPr lang="en-US" sz="2000" dirty="0">
                <a:latin typeface="Aarian"/>
              </a:rPr>
              <a:t> </a:t>
            </a:r>
            <a:r>
              <a:rPr lang="en-US" sz="2000" dirty="0" err="1">
                <a:latin typeface="Aarian"/>
              </a:rPr>
              <a:t>có</a:t>
            </a:r>
            <a:r>
              <a:rPr lang="en-US" sz="2000" dirty="0">
                <a:latin typeface="Aarian"/>
              </a:rPr>
              <a:t> </a:t>
            </a:r>
            <a:r>
              <a:rPr lang="en-US" sz="2000" dirty="0" err="1">
                <a:latin typeface="Aarian"/>
              </a:rPr>
              <a:t>người</a:t>
            </a:r>
            <a:r>
              <a:rPr lang="en-US" sz="2000" dirty="0">
                <a:latin typeface="Aarian"/>
              </a:rPr>
              <a:t> </a:t>
            </a:r>
            <a:r>
              <a:rPr lang="en-US" sz="2000" dirty="0" err="1">
                <a:latin typeface="Aarian"/>
              </a:rPr>
              <a:t>đi</a:t>
            </a:r>
            <a:r>
              <a:rPr lang="en-US" sz="2000" dirty="0">
                <a:latin typeface="Aarian"/>
              </a:rPr>
              <a:t> </a:t>
            </a:r>
            <a:r>
              <a:rPr lang="en-US" sz="2000" dirty="0" err="1">
                <a:latin typeface="Aarian"/>
              </a:rPr>
              <a:t>tới</a:t>
            </a:r>
            <a:r>
              <a:rPr lang="en-US" sz="2000" dirty="0">
                <a:latin typeface="Aarian"/>
              </a:rPr>
              <a:t>, </a:t>
            </a:r>
            <a:r>
              <a:rPr lang="en-US" sz="2000" dirty="0" err="1">
                <a:latin typeface="Aarian"/>
              </a:rPr>
              <a:t>chúng</a:t>
            </a:r>
            <a:r>
              <a:rPr lang="en-US" sz="2000" dirty="0">
                <a:latin typeface="Aarian"/>
              </a:rPr>
              <a:t> </a:t>
            </a:r>
            <a:r>
              <a:rPr lang="en-US" sz="2000" dirty="0" err="1">
                <a:latin typeface="Aarian"/>
              </a:rPr>
              <a:t>dừng</a:t>
            </a:r>
            <a:r>
              <a:rPr lang="en-US" sz="2000" dirty="0">
                <a:latin typeface="Aarian"/>
              </a:rPr>
              <a:t> </a:t>
            </a:r>
            <a:r>
              <a:rPr lang="en-US" sz="2000" dirty="0" err="1">
                <a:latin typeface="Aarian"/>
              </a:rPr>
              <a:t>cả</a:t>
            </a:r>
            <a:r>
              <a:rPr lang="en-US" sz="2000" dirty="0">
                <a:latin typeface="Aarian"/>
              </a:rPr>
              <a:t> </a:t>
            </a:r>
            <a:r>
              <a:rPr lang="en-US" sz="2000" dirty="0" err="1">
                <a:latin typeface="Aarian"/>
              </a:rPr>
              <a:t>lại</a:t>
            </a:r>
            <a:r>
              <a:rPr lang="en-US" sz="2000" dirty="0">
                <a:latin typeface="Aarian"/>
              </a:rPr>
              <a:t>, </a:t>
            </a:r>
            <a:r>
              <a:rPr lang="en-US" sz="2000" dirty="0" err="1">
                <a:latin typeface="Aarian"/>
              </a:rPr>
              <a:t>nhìn</a:t>
            </a:r>
            <a:r>
              <a:rPr lang="en-US" sz="2000" dirty="0">
                <a:latin typeface="Aarian"/>
              </a:rPr>
              <a:t> </a:t>
            </a:r>
            <a:r>
              <a:rPr lang="en-US" sz="2000" dirty="0" err="1">
                <a:latin typeface="Aarian"/>
              </a:rPr>
              <a:t>ngơ</a:t>
            </a:r>
            <a:r>
              <a:rPr lang="en-US" sz="2000" dirty="0">
                <a:latin typeface="Aarian"/>
              </a:rPr>
              <a:t> </a:t>
            </a:r>
            <a:r>
              <a:rPr lang="en-US" sz="2000" dirty="0" err="1">
                <a:latin typeface="Aarian"/>
              </a:rPr>
              <a:t>ngác</a:t>
            </a:r>
            <a:r>
              <a:rPr lang="en-US" sz="2000" dirty="0">
                <a:latin typeface="Aarian"/>
              </a:rPr>
              <a:t>.</a:t>
            </a:r>
          </a:p>
          <a:p>
            <a:pPr algn="just">
              <a:lnSpc>
                <a:spcPct val="120000"/>
              </a:lnSpc>
            </a:pPr>
            <a:r>
              <a:rPr lang="en-US" sz="2000" dirty="0" smtClean="0">
                <a:latin typeface="Aarian"/>
              </a:rPr>
              <a:t>       </a:t>
            </a:r>
            <a:r>
              <a:rPr lang="en-US" sz="2000" dirty="0" err="1" smtClean="0">
                <a:latin typeface="Aarian"/>
              </a:rPr>
              <a:t>Khi</a:t>
            </a:r>
            <a:r>
              <a:rPr lang="en-US" sz="2000" dirty="0" smtClean="0">
                <a:latin typeface="Aarian"/>
              </a:rPr>
              <a:t> </a:t>
            </a:r>
            <a:r>
              <a:rPr lang="en-US" sz="2000" dirty="0" err="1">
                <a:latin typeface="Aarian"/>
              </a:rPr>
              <a:t>nắng</a:t>
            </a:r>
            <a:r>
              <a:rPr lang="en-US" sz="2000" dirty="0">
                <a:latin typeface="Aarian"/>
              </a:rPr>
              <a:t> </a:t>
            </a:r>
            <a:r>
              <a:rPr lang="en-US" sz="2000" dirty="0" err="1">
                <a:latin typeface="Aarian"/>
              </a:rPr>
              <a:t>đã</a:t>
            </a:r>
            <a:r>
              <a:rPr lang="en-US" sz="2000" dirty="0">
                <a:latin typeface="Aarian"/>
              </a:rPr>
              <a:t> </a:t>
            </a:r>
            <a:r>
              <a:rPr lang="en-US" sz="2000" dirty="0" err="1">
                <a:latin typeface="Aarian"/>
              </a:rPr>
              <a:t>nhạt</a:t>
            </a:r>
            <a:r>
              <a:rPr lang="en-US" sz="2000" dirty="0">
                <a:latin typeface="Aarian"/>
              </a:rPr>
              <a:t> </a:t>
            </a:r>
            <a:r>
              <a:rPr lang="en-US" sz="2000" dirty="0" err="1">
                <a:latin typeface="Aarian"/>
              </a:rPr>
              <a:t>màu</a:t>
            </a:r>
            <a:r>
              <a:rPr lang="en-US" sz="2000" dirty="0">
                <a:latin typeface="Aarian"/>
              </a:rPr>
              <a:t> </a:t>
            </a:r>
            <a:r>
              <a:rPr lang="en-US" sz="2000" dirty="0" err="1">
                <a:latin typeface="Aarian"/>
              </a:rPr>
              <a:t>trên</a:t>
            </a:r>
            <a:r>
              <a:rPr lang="en-US" sz="2000" dirty="0">
                <a:latin typeface="Aarian"/>
              </a:rPr>
              <a:t> </a:t>
            </a:r>
            <a:r>
              <a:rPr lang="en-US" sz="2000" dirty="0" err="1">
                <a:latin typeface="Aarian"/>
              </a:rPr>
              <a:t>những</a:t>
            </a:r>
            <a:r>
              <a:rPr lang="en-US" sz="2000" dirty="0">
                <a:latin typeface="Aarian"/>
              </a:rPr>
              <a:t> </a:t>
            </a:r>
            <a:r>
              <a:rPr lang="en-US" sz="2000" dirty="0" err="1">
                <a:latin typeface="Aarian"/>
              </a:rPr>
              <a:t>vòm</a:t>
            </a:r>
            <a:r>
              <a:rPr lang="en-US" sz="2000" dirty="0">
                <a:latin typeface="Aarian"/>
              </a:rPr>
              <a:t> </a:t>
            </a:r>
            <a:r>
              <a:rPr lang="en-US" sz="2000" dirty="0" err="1">
                <a:latin typeface="Aarian"/>
              </a:rPr>
              <a:t>cây</a:t>
            </a:r>
            <a:r>
              <a:rPr lang="en-US" sz="2000" dirty="0">
                <a:latin typeface="Aarian"/>
              </a:rPr>
              <a:t>, </a:t>
            </a:r>
            <a:r>
              <a:rPr lang="en-US" sz="2000" dirty="0" err="1">
                <a:latin typeface="Aarian"/>
              </a:rPr>
              <a:t>chúng</a:t>
            </a:r>
            <a:r>
              <a:rPr lang="en-US" sz="2000" dirty="0">
                <a:latin typeface="Aarian"/>
              </a:rPr>
              <a:t> </a:t>
            </a:r>
            <a:r>
              <a:rPr lang="en-US" sz="2000" dirty="0" err="1">
                <a:latin typeface="Aarian"/>
              </a:rPr>
              <a:t>tôi</a:t>
            </a:r>
            <a:r>
              <a:rPr lang="en-US" sz="2000" dirty="0">
                <a:latin typeface="Aarian"/>
              </a:rPr>
              <a:t> </a:t>
            </a:r>
            <a:r>
              <a:rPr lang="en-US" sz="2000" dirty="0" err="1">
                <a:latin typeface="Aarian"/>
              </a:rPr>
              <a:t>ra</a:t>
            </a:r>
            <a:r>
              <a:rPr lang="en-US" sz="2000" dirty="0">
                <a:latin typeface="Aarian"/>
              </a:rPr>
              <a:t> </a:t>
            </a:r>
            <a:r>
              <a:rPr lang="en-US" sz="2000" dirty="0" err="1">
                <a:latin typeface="Aarian"/>
              </a:rPr>
              <a:t>về</a:t>
            </a:r>
            <a:r>
              <a:rPr lang="en-US" sz="2000" dirty="0">
                <a:latin typeface="Aarian"/>
              </a:rPr>
              <a:t> </a:t>
            </a:r>
            <a:r>
              <a:rPr lang="en-US" sz="2000" dirty="0" err="1">
                <a:latin typeface="Aarian"/>
              </a:rPr>
              <a:t>trong</a:t>
            </a:r>
            <a:r>
              <a:rPr lang="en-US" sz="2000" dirty="0">
                <a:latin typeface="Aarian"/>
              </a:rPr>
              <a:t> </a:t>
            </a:r>
            <a:r>
              <a:rPr lang="en-US" sz="2000" dirty="0" err="1">
                <a:latin typeface="Aarian"/>
              </a:rPr>
              <a:t>tiếc</a:t>
            </a:r>
            <a:r>
              <a:rPr lang="en-US" sz="2000" dirty="0">
                <a:latin typeface="Aarian"/>
              </a:rPr>
              <a:t> </a:t>
            </a:r>
            <a:r>
              <a:rPr lang="en-US" sz="2000" dirty="0" err="1">
                <a:latin typeface="Aarian"/>
              </a:rPr>
              <a:t>nuối</a:t>
            </a:r>
            <a:r>
              <a:rPr lang="en-US" sz="2000" dirty="0">
                <a:latin typeface="Aarian"/>
              </a:rPr>
              <a:t>. </a:t>
            </a:r>
            <a:r>
              <a:rPr lang="en-US" sz="2000" dirty="0" err="1">
                <a:latin typeface="Aarian"/>
              </a:rPr>
              <a:t>Trên</a:t>
            </a:r>
            <a:r>
              <a:rPr lang="en-US" sz="2000" dirty="0">
                <a:latin typeface="Aarian"/>
              </a:rPr>
              <a:t> </a:t>
            </a:r>
            <a:r>
              <a:rPr lang="en-US" sz="2000" dirty="0" err="1">
                <a:latin typeface="Aarian"/>
              </a:rPr>
              <a:t>đường</a:t>
            </a:r>
            <a:r>
              <a:rPr lang="en-US" sz="2000" dirty="0">
                <a:latin typeface="Aarian"/>
              </a:rPr>
              <a:t>, </a:t>
            </a:r>
            <a:r>
              <a:rPr lang="en-US" sz="2000" dirty="0" err="1">
                <a:latin typeface="Aarian"/>
              </a:rPr>
              <a:t>ông</a:t>
            </a:r>
            <a:r>
              <a:rPr lang="en-US" sz="2000" dirty="0">
                <a:latin typeface="Aarian"/>
              </a:rPr>
              <a:t> </a:t>
            </a:r>
            <a:r>
              <a:rPr lang="en-US" sz="2000" dirty="0" err="1">
                <a:latin typeface="Aarian"/>
              </a:rPr>
              <a:t>kể</a:t>
            </a:r>
            <a:r>
              <a:rPr lang="en-US" sz="2000" dirty="0">
                <a:latin typeface="Aarian"/>
              </a:rPr>
              <a:t> </a:t>
            </a:r>
            <a:r>
              <a:rPr lang="en-US" sz="2000" dirty="0" err="1">
                <a:latin typeface="Aarian"/>
              </a:rPr>
              <a:t>về</a:t>
            </a:r>
            <a:r>
              <a:rPr lang="en-US" sz="2000" dirty="0">
                <a:latin typeface="Aarian"/>
              </a:rPr>
              <a:t> </a:t>
            </a:r>
            <a:r>
              <a:rPr lang="en-US" sz="2000" dirty="0" err="1">
                <a:latin typeface="Aarian"/>
              </a:rPr>
              <a:t>những</a:t>
            </a:r>
            <a:r>
              <a:rPr lang="en-US" sz="2000" dirty="0">
                <a:latin typeface="Aarian"/>
              </a:rPr>
              <a:t> </a:t>
            </a:r>
            <a:r>
              <a:rPr lang="en-US" sz="2000" dirty="0" err="1">
                <a:latin typeface="Aarian"/>
              </a:rPr>
              <a:t>cánh</a:t>
            </a:r>
            <a:r>
              <a:rPr lang="en-US" sz="2000" dirty="0">
                <a:latin typeface="Aarian"/>
              </a:rPr>
              <a:t> </a:t>
            </a:r>
            <a:r>
              <a:rPr lang="en-US" sz="2000" dirty="0" err="1">
                <a:latin typeface="Aarian"/>
              </a:rPr>
              <a:t>rừng</a:t>
            </a:r>
            <a:r>
              <a:rPr lang="en-US" sz="2000" dirty="0">
                <a:latin typeface="Aarian"/>
              </a:rPr>
              <a:t> </a:t>
            </a:r>
            <a:r>
              <a:rPr lang="en-US" sz="2000" dirty="0" err="1">
                <a:latin typeface="Aarian"/>
              </a:rPr>
              <a:t>thuở</a:t>
            </a:r>
            <a:r>
              <a:rPr lang="en-US" sz="2000" dirty="0">
                <a:latin typeface="Aarian"/>
              </a:rPr>
              <a:t> </a:t>
            </a:r>
            <a:r>
              <a:rPr lang="en-US" sz="2000" dirty="0" err="1" smtClean="0">
                <a:latin typeface="Aarian"/>
              </a:rPr>
              <a:t>xưa</a:t>
            </a:r>
            <a:r>
              <a:rPr lang="en-US" sz="2000" dirty="0">
                <a:latin typeface="Aarian"/>
              </a:rPr>
              <a:t>. </a:t>
            </a:r>
            <a:r>
              <a:rPr lang="en-US" sz="2000" dirty="0" err="1">
                <a:latin typeface="Aarian"/>
              </a:rPr>
              <a:t>Biết</a:t>
            </a:r>
            <a:r>
              <a:rPr lang="en-US" sz="2000" dirty="0">
                <a:latin typeface="Aarian"/>
              </a:rPr>
              <a:t> </a:t>
            </a:r>
            <a:r>
              <a:rPr lang="en-US" sz="2000" dirty="0" err="1">
                <a:latin typeface="Aarian"/>
              </a:rPr>
              <a:t>bao</a:t>
            </a:r>
            <a:r>
              <a:rPr lang="en-US" sz="2000" dirty="0">
                <a:latin typeface="Aarian"/>
              </a:rPr>
              <a:t> </a:t>
            </a:r>
            <a:r>
              <a:rPr lang="en-US" sz="2000" dirty="0" err="1">
                <a:latin typeface="Aarian"/>
              </a:rPr>
              <a:t>cảnh</a:t>
            </a:r>
            <a:r>
              <a:rPr lang="en-US" sz="2000" dirty="0">
                <a:latin typeface="Aarian"/>
              </a:rPr>
              <a:t> </a:t>
            </a:r>
            <a:r>
              <a:rPr lang="en-US" sz="2000" dirty="0" err="1">
                <a:latin typeface="Aarian"/>
              </a:rPr>
              <a:t>sắc</a:t>
            </a:r>
            <a:r>
              <a:rPr lang="en-US" sz="2000" dirty="0">
                <a:latin typeface="Aarian"/>
              </a:rPr>
              <a:t> </a:t>
            </a:r>
            <a:r>
              <a:rPr lang="en-US" sz="2000" dirty="0" err="1">
                <a:latin typeface="Aarian"/>
              </a:rPr>
              <a:t>như</a:t>
            </a:r>
            <a:r>
              <a:rPr lang="en-US" sz="2000" dirty="0">
                <a:latin typeface="Aarian"/>
              </a:rPr>
              <a:t> </a:t>
            </a:r>
            <a:r>
              <a:rPr lang="en-US" sz="2000" dirty="0" err="1">
                <a:latin typeface="Aarian"/>
              </a:rPr>
              <a:t>hiện</a:t>
            </a:r>
            <a:r>
              <a:rPr lang="en-US" sz="2000" dirty="0">
                <a:latin typeface="Aarian"/>
              </a:rPr>
              <a:t> </a:t>
            </a:r>
            <a:r>
              <a:rPr lang="en-US" sz="2000" dirty="0" err="1">
                <a:latin typeface="Aarian"/>
              </a:rPr>
              <a:t>ra</a:t>
            </a:r>
            <a:r>
              <a:rPr lang="en-US" sz="2000" dirty="0">
                <a:latin typeface="Aarian"/>
              </a:rPr>
              <a:t> </a:t>
            </a:r>
            <a:r>
              <a:rPr lang="en-US" sz="2000" dirty="0" err="1">
                <a:latin typeface="Aarian"/>
              </a:rPr>
              <a:t>trước</a:t>
            </a:r>
            <a:r>
              <a:rPr lang="en-US" sz="2000" dirty="0">
                <a:latin typeface="Aarian"/>
              </a:rPr>
              <a:t> </a:t>
            </a:r>
            <a:r>
              <a:rPr lang="en-US" sz="2000" dirty="0" err="1">
                <a:latin typeface="Aarian"/>
              </a:rPr>
              <a:t>mắt</a:t>
            </a:r>
            <a:r>
              <a:rPr lang="en-US" sz="2000" dirty="0">
                <a:latin typeface="Aarian"/>
              </a:rPr>
              <a:t> </a:t>
            </a:r>
            <a:r>
              <a:rPr lang="en-US" sz="2000" dirty="0" err="1">
                <a:latin typeface="Aarian"/>
              </a:rPr>
              <a:t>chúng</a:t>
            </a:r>
            <a:r>
              <a:rPr lang="en-US" sz="2000" dirty="0">
                <a:latin typeface="Aarian"/>
              </a:rPr>
              <a:t> </a:t>
            </a:r>
            <a:r>
              <a:rPr lang="en-US" sz="2000" dirty="0" err="1">
                <a:latin typeface="Aarian"/>
              </a:rPr>
              <a:t>tôi</a:t>
            </a:r>
            <a:r>
              <a:rPr lang="en-US" sz="2000" dirty="0">
                <a:latin typeface="Aarian"/>
              </a:rPr>
              <a:t>: </a:t>
            </a:r>
            <a:r>
              <a:rPr lang="en-US" sz="2000" dirty="0" err="1">
                <a:latin typeface="Aarian"/>
              </a:rPr>
              <a:t>bầy</a:t>
            </a:r>
            <a:r>
              <a:rPr lang="en-US" sz="2000" dirty="0">
                <a:latin typeface="Aarian"/>
              </a:rPr>
              <a:t> </a:t>
            </a:r>
            <a:r>
              <a:rPr lang="en-US" sz="2000" dirty="0" err="1">
                <a:latin typeface="Aarian"/>
              </a:rPr>
              <a:t>vượn</a:t>
            </a:r>
            <a:r>
              <a:rPr lang="en-US" sz="2000" dirty="0">
                <a:latin typeface="Aarian"/>
              </a:rPr>
              <a:t> </a:t>
            </a:r>
            <a:r>
              <a:rPr lang="en-US" sz="2000" dirty="0" err="1">
                <a:latin typeface="Aarian"/>
              </a:rPr>
              <a:t>tinh</a:t>
            </a:r>
            <a:r>
              <a:rPr lang="en-US" sz="2000" dirty="0">
                <a:latin typeface="Aarian"/>
              </a:rPr>
              <a:t> </a:t>
            </a:r>
            <a:r>
              <a:rPr lang="en-US" sz="2000" dirty="0" err="1">
                <a:latin typeface="Aarian"/>
              </a:rPr>
              <a:t>nghịch</a:t>
            </a:r>
            <a:r>
              <a:rPr lang="en-US" sz="2000" dirty="0">
                <a:latin typeface="Aarian"/>
              </a:rPr>
              <a:t> </a:t>
            </a:r>
            <a:r>
              <a:rPr lang="en-US" sz="2000" dirty="0" err="1">
                <a:latin typeface="Aarian"/>
              </a:rPr>
              <a:t>đánh</a:t>
            </a:r>
            <a:r>
              <a:rPr lang="en-US" sz="2000" dirty="0">
                <a:latin typeface="Aarian"/>
              </a:rPr>
              <a:t> </a:t>
            </a:r>
            <a:r>
              <a:rPr lang="en-US" sz="2000" dirty="0" err="1">
                <a:latin typeface="Aarian"/>
              </a:rPr>
              <a:t>đu</a:t>
            </a:r>
            <a:r>
              <a:rPr lang="en-US" sz="2000" dirty="0">
                <a:latin typeface="Aarian"/>
              </a:rPr>
              <a:t> </a:t>
            </a:r>
            <a:r>
              <a:rPr lang="en-US" sz="2000" dirty="0" err="1">
                <a:latin typeface="Aarian"/>
              </a:rPr>
              <a:t>trên</a:t>
            </a:r>
            <a:r>
              <a:rPr lang="en-US" sz="2000" dirty="0">
                <a:latin typeface="Aarian"/>
              </a:rPr>
              <a:t> </a:t>
            </a:r>
            <a:r>
              <a:rPr lang="en-US" sz="2000" dirty="0" err="1">
                <a:latin typeface="Aarian"/>
              </a:rPr>
              <a:t>cành</a:t>
            </a:r>
            <a:r>
              <a:rPr lang="en-US" sz="2000" dirty="0">
                <a:latin typeface="Aarian"/>
              </a:rPr>
              <a:t> </a:t>
            </a:r>
            <a:r>
              <a:rPr lang="en-US" sz="2000" dirty="0" err="1">
                <a:latin typeface="Aarian"/>
              </a:rPr>
              <a:t>cao</a:t>
            </a:r>
            <a:r>
              <a:rPr lang="en-US" sz="2000" dirty="0">
                <a:latin typeface="Aarian"/>
              </a:rPr>
              <a:t>, </a:t>
            </a:r>
            <a:r>
              <a:rPr lang="en-US" sz="2000" dirty="0" err="1">
                <a:latin typeface="Aarian"/>
              </a:rPr>
              <a:t>đàn</a:t>
            </a:r>
            <a:r>
              <a:rPr lang="en-US" sz="2000" dirty="0">
                <a:latin typeface="Aarian"/>
              </a:rPr>
              <a:t> </a:t>
            </a:r>
            <a:r>
              <a:rPr lang="en-US" sz="2000" dirty="0" err="1">
                <a:latin typeface="Aarian"/>
              </a:rPr>
              <a:t>hươu</a:t>
            </a:r>
            <a:r>
              <a:rPr lang="en-US" sz="2000" dirty="0">
                <a:latin typeface="Aarian"/>
              </a:rPr>
              <a:t> </a:t>
            </a:r>
            <a:r>
              <a:rPr lang="en-US" sz="2000" dirty="0" err="1">
                <a:latin typeface="Aarian"/>
              </a:rPr>
              <a:t>nai</a:t>
            </a:r>
            <a:r>
              <a:rPr lang="en-US" sz="2000" dirty="0">
                <a:latin typeface="Aarian"/>
              </a:rPr>
              <a:t> </a:t>
            </a:r>
            <a:r>
              <a:rPr lang="en-US" sz="2000" dirty="0" err="1">
                <a:latin typeface="Aarian"/>
              </a:rPr>
              <a:t>xinh</a:t>
            </a:r>
            <a:r>
              <a:rPr lang="en-US" sz="2000" dirty="0">
                <a:latin typeface="Aarian"/>
              </a:rPr>
              <a:t> </a:t>
            </a:r>
            <a:r>
              <a:rPr lang="en-US" sz="2000" dirty="0" err="1">
                <a:latin typeface="Aarian"/>
              </a:rPr>
              <a:t>đẹp</a:t>
            </a:r>
            <a:r>
              <a:rPr lang="en-US" sz="2000" dirty="0">
                <a:latin typeface="Aarian"/>
              </a:rPr>
              <a:t> </a:t>
            </a:r>
            <a:r>
              <a:rPr lang="en-US" sz="2000" dirty="0" err="1">
                <a:latin typeface="Aarian"/>
              </a:rPr>
              <a:t>và</a:t>
            </a:r>
            <a:r>
              <a:rPr lang="en-US" sz="2000" dirty="0">
                <a:latin typeface="Aarian"/>
              </a:rPr>
              <a:t> </a:t>
            </a:r>
            <a:r>
              <a:rPr lang="en-US" sz="2000" dirty="0" err="1">
                <a:latin typeface="Aarian"/>
              </a:rPr>
              <a:t>hiền</a:t>
            </a:r>
            <a:r>
              <a:rPr lang="en-US" sz="2000" dirty="0">
                <a:latin typeface="Aarian"/>
              </a:rPr>
              <a:t> </a:t>
            </a:r>
            <a:r>
              <a:rPr lang="en-US" sz="2000" dirty="0" err="1">
                <a:latin typeface="Aarian"/>
              </a:rPr>
              <a:t>lành</a:t>
            </a:r>
            <a:r>
              <a:rPr lang="en-US" sz="2000" dirty="0">
                <a:latin typeface="Aarian"/>
              </a:rPr>
              <a:t> </a:t>
            </a:r>
            <a:r>
              <a:rPr lang="en-US" sz="2000" dirty="0" err="1">
                <a:latin typeface="Aarian"/>
              </a:rPr>
              <a:t>rủ</a:t>
            </a:r>
            <a:r>
              <a:rPr lang="en-US" sz="2000" dirty="0">
                <a:latin typeface="Aarian"/>
              </a:rPr>
              <a:t> </a:t>
            </a:r>
            <a:r>
              <a:rPr lang="en-US" sz="2000" dirty="0" err="1">
                <a:latin typeface="Aarian"/>
              </a:rPr>
              <a:t>nhau</a:t>
            </a:r>
            <a:r>
              <a:rPr lang="en-US" sz="2000" dirty="0">
                <a:latin typeface="Aarian"/>
              </a:rPr>
              <a:t> </a:t>
            </a:r>
            <a:r>
              <a:rPr lang="en-US" sz="2000" dirty="0" err="1">
                <a:latin typeface="Aarian"/>
              </a:rPr>
              <a:t>ra</a:t>
            </a:r>
            <a:r>
              <a:rPr lang="en-US" sz="2000" dirty="0">
                <a:latin typeface="Aarian"/>
              </a:rPr>
              <a:t> </a:t>
            </a:r>
            <a:r>
              <a:rPr lang="en-US" sz="2000" dirty="0" err="1">
                <a:latin typeface="Aarian"/>
              </a:rPr>
              <a:t>suối</a:t>
            </a:r>
            <a:r>
              <a:rPr lang="en-US" sz="2000" dirty="0">
                <a:latin typeface="Aarian"/>
              </a:rPr>
              <a:t>, </a:t>
            </a:r>
            <a:r>
              <a:rPr lang="en-US" sz="2000" dirty="0" err="1">
                <a:latin typeface="Aarian"/>
              </a:rPr>
              <a:t>những</a:t>
            </a:r>
            <a:r>
              <a:rPr lang="en-US" sz="2000" dirty="0">
                <a:latin typeface="Aarian"/>
              </a:rPr>
              <a:t> </a:t>
            </a:r>
            <a:r>
              <a:rPr lang="en-US" sz="2000" dirty="0" err="1">
                <a:latin typeface="Aarian"/>
              </a:rPr>
              <a:t>vạt</a:t>
            </a:r>
            <a:r>
              <a:rPr lang="en-US" sz="2000" dirty="0">
                <a:latin typeface="Aarian"/>
              </a:rPr>
              <a:t> </a:t>
            </a:r>
            <a:r>
              <a:rPr lang="en-US" sz="2000" dirty="0" err="1">
                <a:latin typeface="Aarian"/>
              </a:rPr>
              <a:t>cỏ</a:t>
            </a:r>
            <a:r>
              <a:rPr lang="en-US" sz="2000" dirty="0">
                <a:latin typeface="Aarian"/>
              </a:rPr>
              <a:t> </a:t>
            </a:r>
            <a:r>
              <a:rPr lang="en-US" sz="2000" dirty="0" err="1">
                <a:latin typeface="Aarian"/>
              </a:rPr>
              <a:t>đẫm</a:t>
            </a:r>
            <a:r>
              <a:rPr lang="en-US" sz="2000" dirty="0">
                <a:latin typeface="Aarian"/>
              </a:rPr>
              <a:t> </a:t>
            </a:r>
            <a:r>
              <a:rPr lang="en-US" sz="2000" dirty="0" err="1">
                <a:latin typeface="Aarian"/>
              </a:rPr>
              <a:t>sương</a:t>
            </a:r>
            <a:r>
              <a:rPr lang="en-US" sz="2000" dirty="0">
                <a:latin typeface="Aarian"/>
              </a:rPr>
              <a:t> long </a:t>
            </a:r>
            <a:r>
              <a:rPr lang="en-US" sz="2000" dirty="0" err="1">
                <a:latin typeface="Aarian"/>
              </a:rPr>
              <a:t>lanh</a:t>
            </a:r>
            <a:r>
              <a:rPr lang="en-US" sz="2000" dirty="0">
                <a:latin typeface="Aarian"/>
              </a:rPr>
              <a:t> </a:t>
            </a:r>
            <a:r>
              <a:rPr lang="en-US" sz="2000" dirty="0" err="1">
                <a:latin typeface="Aarian"/>
              </a:rPr>
              <a:t>trong</a:t>
            </a:r>
            <a:r>
              <a:rPr lang="en-US" sz="2000" dirty="0">
                <a:latin typeface="Aarian"/>
              </a:rPr>
              <a:t> </a:t>
            </a:r>
            <a:r>
              <a:rPr lang="en-US" sz="2000" dirty="0" err="1">
                <a:latin typeface="Aarian"/>
              </a:rPr>
              <a:t>nắng</a:t>
            </a:r>
            <a:r>
              <a:rPr lang="en-US" sz="2000" dirty="0">
                <a:latin typeface="Aarian"/>
              </a:rPr>
              <a:t>.</a:t>
            </a:r>
          </a:p>
          <a:p>
            <a:pPr algn="just">
              <a:lnSpc>
                <a:spcPct val="120000"/>
              </a:lnSpc>
            </a:pPr>
            <a:r>
              <a:rPr lang="en-US" sz="2000" dirty="0">
                <a:latin typeface="Aarian"/>
              </a:rPr>
              <a:t>                                                                                    (</a:t>
            </a:r>
            <a:r>
              <a:rPr lang="en-US" sz="2000" dirty="0" err="1">
                <a:latin typeface="Aarian"/>
              </a:rPr>
              <a:t>Vũ</a:t>
            </a:r>
            <a:r>
              <a:rPr lang="en-US" sz="2000" dirty="0">
                <a:latin typeface="Aarian"/>
              </a:rPr>
              <a:t> </a:t>
            </a:r>
            <a:r>
              <a:rPr lang="en-US" sz="2000" dirty="0" err="1">
                <a:latin typeface="Aarian"/>
              </a:rPr>
              <a:t>Hùng</a:t>
            </a:r>
            <a:r>
              <a:rPr lang="en-US" sz="2000" dirty="0">
                <a:latin typeface="Aarian"/>
              </a:rPr>
              <a:t>)</a:t>
            </a:r>
          </a:p>
          <a:p>
            <a:endParaRPr lang="en-US" sz="2000" dirty="0"/>
          </a:p>
        </p:txBody>
      </p:sp>
      <p:sp>
        <p:nvSpPr>
          <p:cNvPr id="6" name="Rectangle: Rounded Corners 1">
            <a:extLst>
              <a:ext uri="{FF2B5EF4-FFF2-40B4-BE49-F238E27FC236}">
                <a16:creationId xmlns:a16="http://schemas.microsoft.com/office/drawing/2014/main" xmlns="" id="{0DE6898E-402D-4533-9C98-741A1A3001AC}"/>
              </a:ext>
            </a:extLst>
          </p:cNvPr>
          <p:cNvSpPr/>
          <p:nvPr/>
        </p:nvSpPr>
        <p:spPr>
          <a:xfrm>
            <a:off x="3525625" y="122650"/>
            <a:ext cx="4994305" cy="530170"/>
          </a:xfrm>
          <a:prstGeom prst="roundRect">
            <a:avLst/>
          </a:prstGeom>
          <a:solidFill>
            <a:schemeClr val="accent4">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eaLnBrk="1" fontAlgn="auto" hangingPunct="1">
              <a:spcBef>
                <a:spcPts val="0"/>
              </a:spcBef>
              <a:spcAft>
                <a:spcPts val="0"/>
              </a:spcAft>
              <a:defRPr/>
            </a:pPr>
            <a:r>
              <a:rPr lang="en-US" sz="2800" b="1" dirty="0" err="1">
                <a:solidFill>
                  <a:srgbClr val="FF0000"/>
                </a:solidFill>
                <a:latin typeface="Arial Nova" panose="020B0504020202020204" pitchFamily="34" charset="0"/>
                <a:ea typeface="Arial-Rounded" panose="020B0500000000000000" pitchFamily="34" charset="0"/>
                <a:cs typeface="Times New Roman" panose="02020603050405020304" pitchFamily="18" charset="0"/>
              </a:rPr>
              <a:t>Bài</a:t>
            </a:r>
            <a:r>
              <a:rPr lang="en-US" sz="2800" b="1" dirty="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3: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Cánh</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rừng</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trong</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nắng</a:t>
            </a:r>
            <a:endParaRPr lang="en-US" sz="2800" b="1" dirty="0">
              <a:solidFill>
                <a:srgbClr val="FF0000"/>
              </a:solidFill>
              <a:latin typeface="Arial Nova" panose="020B0504020202020204" pitchFamily="34" charset="0"/>
              <a:ea typeface="Arial-Rounded" panose="020B0500000000000000"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C5B83CD7-F213-1106-7768-A74DFD56FDF4}"/>
              </a:ext>
            </a:extLst>
          </p:cNvPr>
          <p:cNvGrpSpPr/>
          <p:nvPr/>
        </p:nvGrpSpPr>
        <p:grpSpPr>
          <a:xfrm>
            <a:off x="0" y="-81865"/>
            <a:ext cx="2554664" cy="1469370"/>
            <a:chOff x="-2279639" y="623610"/>
            <a:chExt cx="3193189" cy="1758073"/>
          </a:xfrm>
        </p:grpSpPr>
        <p:pic>
          <p:nvPicPr>
            <p:cNvPr id="8" name="Picture 7">
              <a:extLst>
                <a:ext uri="{FF2B5EF4-FFF2-40B4-BE49-F238E27FC236}">
                  <a16:creationId xmlns:a16="http://schemas.microsoft.com/office/drawing/2014/main" xmlns="" id="{6FBC1C9B-0DC6-D9FB-C86D-E4E34A1481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9" name="TextBox 8">
              <a:extLst>
                <a:ext uri="{FF2B5EF4-FFF2-40B4-BE49-F238E27FC236}">
                  <a16:creationId xmlns:a16="http://schemas.microsoft.com/office/drawing/2014/main" xmlns="" id="{58EC9306-8713-4B5C-F4C8-D8D997295FE0}"/>
                </a:ext>
              </a:extLst>
            </p:cNvPr>
            <p:cNvSpPr txBox="1"/>
            <p:nvPr/>
          </p:nvSpPr>
          <p:spPr>
            <a:xfrm>
              <a:off x="-1614015" y="1087148"/>
              <a:ext cx="2527565" cy="869279"/>
            </a:xfrm>
            <a:prstGeom prst="rect">
              <a:avLst/>
            </a:prstGeom>
            <a:noFill/>
          </p:spPr>
          <p:txBody>
            <a:bodyPr wrap="square" rtlCol="0">
              <a:spAutoFit/>
            </a:bodyPr>
            <a:lstStyle/>
            <a:p>
              <a:r>
                <a:rPr lang="en-US" sz="2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2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2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89043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2036191" y="923826"/>
            <a:ext cx="8295587" cy="6309420"/>
          </a:xfrm>
          <a:prstGeom prst="rect">
            <a:avLst/>
          </a:prstGeom>
          <a:noFill/>
        </p:spPr>
        <p:txBody>
          <a:bodyPr wrap="square" rtlCol="0">
            <a:spAutoFit/>
          </a:bodyPr>
          <a:lstStyle/>
          <a:p>
            <a:pPr algn="just">
              <a:lnSpc>
                <a:spcPct val="120000"/>
              </a:lnSpc>
            </a:pPr>
            <a:r>
              <a:rPr lang="en-US" sz="2000" dirty="0" smtClean="0">
                <a:latin typeface="Aarian"/>
              </a:rPr>
              <a:t>      </a:t>
            </a:r>
            <a:r>
              <a:rPr lang="en-US" sz="2000" dirty="0" err="1" smtClean="0">
                <a:latin typeface="Aarian"/>
              </a:rPr>
              <a:t>Làng</a:t>
            </a:r>
            <a:r>
              <a:rPr lang="en-US" sz="2000" dirty="0" smtClean="0">
                <a:latin typeface="Aarian"/>
              </a:rPr>
              <a:t> </a:t>
            </a:r>
            <a:r>
              <a:rPr lang="en-US" sz="2000" dirty="0" err="1">
                <a:latin typeface="Aarian"/>
              </a:rPr>
              <a:t>tôi</a:t>
            </a:r>
            <a:r>
              <a:rPr lang="en-US" sz="2000" dirty="0">
                <a:latin typeface="Aarian"/>
              </a:rPr>
              <a:t> ở </a:t>
            </a:r>
            <a:r>
              <a:rPr lang="en-US" sz="2000" dirty="0" err="1">
                <a:latin typeface="Aarian"/>
              </a:rPr>
              <a:t>lưng</a:t>
            </a:r>
            <a:r>
              <a:rPr lang="en-US" sz="2000" dirty="0">
                <a:latin typeface="Aarian"/>
              </a:rPr>
              <a:t> </a:t>
            </a:r>
            <a:r>
              <a:rPr lang="en-US" sz="2000" dirty="0" err="1">
                <a:latin typeface="Aarian"/>
              </a:rPr>
              <a:t>Trường</a:t>
            </a:r>
            <a:r>
              <a:rPr lang="en-US" sz="2000" dirty="0">
                <a:latin typeface="Aarian"/>
              </a:rPr>
              <a:t> </a:t>
            </a:r>
            <a:r>
              <a:rPr lang="en-US" sz="2000" dirty="0" err="1">
                <a:latin typeface="Aarian"/>
              </a:rPr>
              <a:t>Sơn</a:t>
            </a:r>
            <a:r>
              <a:rPr lang="en-US" sz="2000" dirty="0">
                <a:latin typeface="Aarian"/>
              </a:rPr>
              <a:t>, </a:t>
            </a:r>
            <a:r>
              <a:rPr lang="en-US" sz="2000" dirty="0" err="1">
                <a:latin typeface="Aarian"/>
              </a:rPr>
              <a:t>giữa</a:t>
            </a:r>
            <a:r>
              <a:rPr lang="en-US" sz="2000" dirty="0">
                <a:latin typeface="Aarian"/>
              </a:rPr>
              <a:t> </a:t>
            </a:r>
            <a:r>
              <a:rPr lang="en-US" sz="2000" dirty="0" err="1">
                <a:latin typeface="Aarian"/>
              </a:rPr>
              <a:t>vùng</a:t>
            </a:r>
            <a:r>
              <a:rPr lang="en-US" sz="2000" dirty="0">
                <a:latin typeface="Aarian"/>
              </a:rPr>
              <a:t> </a:t>
            </a:r>
            <a:r>
              <a:rPr lang="en-US" sz="2000" dirty="0" err="1">
                <a:latin typeface="Aarian"/>
              </a:rPr>
              <a:t>núi</a:t>
            </a:r>
            <a:r>
              <a:rPr lang="en-US" sz="2000" dirty="0">
                <a:latin typeface="Aarian"/>
              </a:rPr>
              <a:t> non </a:t>
            </a:r>
            <a:r>
              <a:rPr lang="en-US" sz="2000" dirty="0" err="1">
                <a:latin typeface="Aarian"/>
              </a:rPr>
              <a:t>trùng</a:t>
            </a:r>
            <a:r>
              <a:rPr lang="en-US" sz="2000" dirty="0">
                <a:latin typeface="Aarian"/>
              </a:rPr>
              <a:t> </a:t>
            </a:r>
            <a:r>
              <a:rPr lang="en-US" sz="2000" dirty="0" err="1">
                <a:latin typeface="Aarian"/>
              </a:rPr>
              <a:t>điệp</a:t>
            </a:r>
            <a:r>
              <a:rPr lang="en-US" sz="2000" dirty="0">
                <a:latin typeface="Aarian"/>
              </a:rPr>
              <a:t>. </a:t>
            </a:r>
            <a:r>
              <a:rPr lang="en-US" sz="2000" dirty="0" err="1">
                <a:latin typeface="Aarian"/>
              </a:rPr>
              <a:t>Một</a:t>
            </a:r>
            <a:r>
              <a:rPr lang="en-US" sz="2000" dirty="0">
                <a:latin typeface="Aarian"/>
              </a:rPr>
              <a:t> </a:t>
            </a:r>
            <a:r>
              <a:rPr lang="en-US" sz="2000" dirty="0" err="1">
                <a:latin typeface="Aarian"/>
              </a:rPr>
              <a:t>lần</a:t>
            </a:r>
            <a:r>
              <a:rPr lang="en-US" sz="2000" dirty="0">
                <a:latin typeface="Aarian"/>
              </a:rPr>
              <a:t>, </a:t>
            </a:r>
            <a:r>
              <a:rPr lang="en-US" sz="2000" dirty="0" err="1">
                <a:latin typeface="Aarian"/>
              </a:rPr>
              <a:t>tôi</a:t>
            </a:r>
            <a:r>
              <a:rPr lang="en-US" sz="2000" dirty="0">
                <a:latin typeface="Aarian"/>
              </a:rPr>
              <a:t> </a:t>
            </a:r>
            <a:r>
              <a:rPr lang="en-US" sz="2000" dirty="0" err="1">
                <a:latin typeface="Aarian"/>
              </a:rPr>
              <a:t>và</a:t>
            </a:r>
            <a:r>
              <a:rPr lang="en-US" sz="2000" dirty="0">
                <a:latin typeface="Aarian"/>
              </a:rPr>
              <a:t> </a:t>
            </a:r>
            <a:r>
              <a:rPr lang="en-US" sz="2000" dirty="0" err="1">
                <a:latin typeface="Aarian"/>
              </a:rPr>
              <a:t>mấy</a:t>
            </a:r>
            <a:r>
              <a:rPr lang="en-US" sz="2000" dirty="0">
                <a:latin typeface="Aarian"/>
              </a:rPr>
              <a:t> </a:t>
            </a:r>
            <a:r>
              <a:rPr lang="en-US" sz="2000" dirty="0" err="1">
                <a:latin typeface="Aarian"/>
              </a:rPr>
              <a:t>đứa</a:t>
            </a:r>
            <a:r>
              <a:rPr lang="en-US" sz="2000" dirty="0">
                <a:latin typeface="Aarian"/>
              </a:rPr>
              <a:t> </a:t>
            </a:r>
            <a:r>
              <a:rPr lang="en-US" sz="2000" dirty="0" err="1">
                <a:latin typeface="Aarian"/>
              </a:rPr>
              <a:t>bạn</a:t>
            </a:r>
            <a:r>
              <a:rPr lang="en-US" sz="2000" dirty="0">
                <a:latin typeface="Aarian"/>
              </a:rPr>
              <a:t> </a:t>
            </a:r>
            <a:r>
              <a:rPr lang="en-US" sz="2000" dirty="0" err="1">
                <a:latin typeface="Aarian"/>
              </a:rPr>
              <a:t>được</a:t>
            </a:r>
            <a:r>
              <a:rPr lang="en-US" sz="2000" dirty="0">
                <a:latin typeface="Aarian"/>
              </a:rPr>
              <a:t> </a:t>
            </a:r>
            <a:r>
              <a:rPr lang="en-US" sz="2000" dirty="0" err="1">
                <a:latin typeface="Aarian"/>
              </a:rPr>
              <a:t>ông</a:t>
            </a:r>
            <a:r>
              <a:rPr lang="en-US" sz="2000" dirty="0">
                <a:latin typeface="Aarian"/>
              </a:rPr>
              <a:t> </a:t>
            </a:r>
            <a:r>
              <a:rPr lang="en-US" sz="2000" dirty="0" err="1">
                <a:latin typeface="Aarian"/>
              </a:rPr>
              <a:t>tôi</a:t>
            </a:r>
            <a:r>
              <a:rPr lang="en-US" sz="2000" dirty="0">
                <a:latin typeface="Aarian"/>
              </a:rPr>
              <a:t> </a:t>
            </a:r>
            <a:r>
              <a:rPr lang="en-US" sz="2000" dirty="0" err="1">
                <a:latin typeface="Aarian"/>
              </a:rPr>
              <a:t>cho</a:t>
            </a:r>
            <a:r>
              <a:rPr lang="en-US" sz="2000" dirty="0">
                <a:latin typeface="Aarian"/>
              </a:rPr>
              <a:t> </a:t>
            </a:r>
            <a:r>
              <a:rPr lang="en-US" sz="2000" dirty="0" err="1">
                <a:latin typeface="Aarian"/>
              </a:rPr>
              <a:t>đi</a:t>
            </a:r>
            <a:r>
              <a:rPr lang="en-US" sz="2000" dirty="0">
                <a:latin typeface="Aarian"/>
              </a:rPr>
              <a:t> </a:t>
            </a:r>
            <a:r>
              <a:rPr lang="en-US" sz="2000" dirty="0" err="1">
                <a:latin typeface="Aarian"/>
              </a:rPr>
              <a:t>thăm</a:t>
            </a:r>
            <a:r>
              <a:rPr lang="en-US" sz="2000" dirty="0">
                <a:latin typeface="Aarian"/>
              </a:rPr>
              <a:t> </a:t>
            </a:r>
            <a:r>
              <a:rPr lang="en-US" sz="2000" dirty="0" err="1">
                <a:latin typeface="Aarian"/>
              </a:rPr>
              <a:t>rừng</a:t>
            </a:r>
            <a:r>
              <a:rPr lang="en-US" sz="2000" dirty="0">
                <a:latin typeface="Aarian"/>
              </a:rPr>
              <a:t>. </a:t>
            </a:r>
            <a:r>
              <a:rPr lang="en-US" sz="2000" dirty="0" err="1">
                <a:latin typeface="Aarian"/>
              </a:rPr>
              <a:t>Đứa</a:t>
            </a:r>
            <a:r>
              <a:rPr lang="en-US" sz="2000" dirty="0">
                <a:latin typeface="Aarian"/>
              </a:rPr>
              <a:t> </a:t>
            </a:r>
            <a:r>
              <a:rPr lang="en-US" sz="2000" dirty="0" err="1">
                <a:latin typeface="Aarian"/>
              </a:rPr>
              <a:t>nào</a:t>
            </a:r>
            <a:r>
              <a:rPr lang="en-US" sz="2000" dirty="0">
                <a:latin typeface="Aarian"/>
              </a:rPr>
              <a:t> </a:t>
            </a:r>
            <a:r>
              <a:rPr lang="en-US" sz="2000" dirty="0" err="1">
                <a:latin typeface="Aarian"/>
              </a:rPr>
              <a:t>cũng</a:t>
            </a:r>
            <a:r>
              <a:rPr lang="en-US" sz="2000" dirty="0">
                <a:latin typeface="Aarian"/>
              </a:rPr>
              <a:t> </a:t>
            </a:r>
            <a:r>
              <a:rPr lang="en-US" sz="2000" dirty="0" err="1" smtClean="0">
                <a:latin typeface="Aarian"/>
              </a:rPr>
              <a:t>vui</a:t>
            </a:r>
            <a:r>
              <a:rPr lang="en-US" sz="2000" dirty="0" smtClean="0">
                <a:latin typeface="Aarian"/>
              </a:rPr>
              <a:t>.</a:t>
            </a:r>
          </a:p>
          <a:p>
            <a:pPr algn="just">
              <a:lnSpc>
                <a:spcPct val="120000"/>
              </a:lnSpc>
            </a:pPr>
            <a:r>
              <a:rPr lang="en-US" sz="2000" dirty="0">
                <a:latin typeface="Aarian"/>
              </a:rPr>
              <a:t> </a:t>
            </a:r>
            <a:r>
              <a:rPr lang="en-US" sz="2000" dirty="0" smtClean="0">
                <a:latin typeface="Aarian"/>
              </a:rPr>
              <a:t>     </a:t>
            </a:r>
            <a:r>
              <a:rPr lang="en-US" sz="2000" dirty="0" err="1" smtClean="0">
                <a:latin typeface="Aarian"/>
              </a:rPr>
              <a:t>Hôm</a:t>
            </a:r>
            <a:r>
              <a:rPr lang="en-US" sz="2000" dirty="0" smtClean="0">
                <a:latin typeface="Aarian"/>
              </a:rPr>
              <a:t> </a:t>
            </a:r>
            <a:r>
              <a:rPr lang="en-US" sz="2000" dirty="0" err="1">
                <a:latin typeface="Aarian"/>
              </a:rPr>
              <a:t>đó</a:t>
            </a:r>
            <a:r>
              <a:rPr lang="en-US" sz="2000" dirty="0">
                <a:latin typeface="Aarian"/>
              </a:rPr>
              <a:t> </a:t>
            </a:r>
            <a:r>
              <a:rPr lang="en-US" sz="2000" dirty="0" err="1">
                <a:latin typeface="Aarian"/>
              </a:rPr>
              <a:t>là</a:t>
            </a:r>
            <a:r>
              <a:rPr lang="en-US" sz="2000" dirty="0">
                <a:latin typeface="Aarian"/>
              </a:rPr>
              <a:t> </a:t>
            </a:r>
            <a:r>
              <a:rPr lang="en-US" sz="2000" dirty="0" err="1">
                <a:latin typeface="Aarian"/>
              </a:rPr>
              <a:t>một</a:t>
            </a:r>
            <a:r>
              <a:rPr lang="en-US" sz="2000" dirty="0">
                <a:latin typeface="Aarian"/>
              </a:rPr>
              <a:t> </a:t>
            </a:r>
            <a:r>
              <a:rPr lang="en-US" sz="2000" dirty="0" err="1">
                <a:latin typeface="Aarian"/>
              </a:rPr>
              <a:t>ngày</a:t>
            </a:r>
            <a:r>
              <a:rPr lang="en-US" sz="2000" dirty="0">
                <a:latin typeface="Aarian"/>
              </a:rPr>
              <a:t> </a:t>
            </a:r>
            <a:r>
              <a:rPr lang="en-US" sz="2000" dirty="0" err="1">
                <a:latin typeface="Aarian"/>
              </a:rPr>
              <a:t>nắng</a:t>
            </a:r>
            <a:r>
              <a:rPr lang="en-US" sz="2000" dirty="0">
                <a:latin typeface="Aarian"/>
              </a:rPr>
              <a:t> </a:t>
            </a:r>
            <a:r>
              <a:rPr lang="en-US" sz="2000" dirty="0" err="1">
                <a:latin typeface="Aarian"/>
              </a:rPr>
              <a:t>ráo</a:t>
            </a:r>
            <a:r>
              <a:rPr lang="en-US" sz="2000" dirty="0">
                <a:latin typeface="Aarian"/>
              </a:rPr>
              <a:t>. </a:t>
            </a:r>
            <a:r>
              <a:rPr lang="en-US" sz="2000" dirty="0" err="1">
                <a:latin typeface="Aarian"/>
              </a:rPr>
              <a:t>Ông</a:t>
            </a:r>
            <a:r>
              <a:rPr lang="en-US" sz="2000" dirty="0">
                <a:latin typeface="Aarian"/>
              </a:rPr>
              <a:t> </a:t>
            </a:r>
            <a:r>
              <a:rPr lang="en-US" sz="2000" dirty="0" err="1">
                <a:latin typeface="Aarian"/>
              </a:rPr>
              <a:t>đưa</a:t>
            </a:r>
            <a:r>
              <a:rPr lang="en-US" sz="2000" dirty="0">
                <a:latin typeface="Aarian"/>
              </a:rPr>
              <a:t> </a:t>
            </a:r>
            <a:r>
              <a:rPr lang="en-US" sz="2000" dirty="0" err="1">
                <a:latin typeface="Aarian"/>
              </a:rPr>
              <a:t>cho</a:t>
            </a:r>
            <a:r>
              <a:rPr lang="en-US" sz="2000" dirty="0">
                <a:latin typeface="Aarian"/>
              </a:rPr>
              <a:t> </a:t>
            </a:r>
            <a:r>
              <a:rPr lang="en-US" sz="2000" dirty="0" err="1">
                <a:latin typeface="Aarian"/>
              </a:rPr>
              <a:t>mỗi</a:t>
            </a:r>
            <a:r>
              <a:rPr lang="en-US" sz="2000" dirty="0">
                <a:latin typeface="Aarian"/>
              </a:rPr>
              <a:t> </a:t>
            </a:r>
            <a:r>
              <a:rPr lang="en-US" sz="2000" dirty="0" err="1">
                <a:latin typeface="Aarian"/>
              </a:rPr>
              <a:t>đứa</a:t>
            </a:r>
            <a:r>
              <a:rPr lang="en-US" sz="2000" dirty="0">
                <a:latin typeface="Aarian"/>
              </a:rPr>
              <a:t> </a:t>
            </a:r>
            <a:r>
              <a:rPr lang="en-US" sz="2000" dirty="0" err="1">
                <a:latin typeface="Aarian"/>
              </a:rPr>
              <a:t>một</a:t>
            </a:r>
            <a:r>
              <a:rPr lang="en-US" sz="2000" dirty="0">
                <a:latin typeface="Aarian"/>
              </a:rPr>
              <a:t> </a:t>
            </a:r>
            <a:r>
              <a:rPr lang="en-US" sz="2000" dirty="0" err="1">
                <a:latin typeface="Aarian"/>
              </a:rPr>
              <a:t>tàu</a:t>
            </a:r>
            <a:r>
              <a:rPr lang="en-US" sz="2000" dirty="0">
                <a:latin typeface="Aarian"/>
              </a:rPr>
              <a:t> </a:t>
            </a:r>
            <a:r>
              <a:rPr lang="en-US" sz="2000" dirty="0" err="1">
                <a:latin typeface="Aarian"/>
              </a:rPr>
              <a:t>lá</a:t>
            </a:r>
            <a:r>
              <a:rPr lang="en-US" sz="2000" dirty="0">
                <a:latin typeface="Aarian"/>
              </a:rPr>
              <a:t> </a:t>
            </a:r>
            <a:r>
              <a:rPr lang="en-US" sz="2000" dirty="0" err="1">
                <a:latin typeface="Aarian"/>
              </a:rPr>
              <a:t>cọ</a:t>
            </a:r>
            <a:r>
              <a:rPr lang="en-US" sz="2000" dirty="0">
                <a:latin typeface="Aarian"/>
              </a:rPr>
              <a:t> </a:t>
            </a:r>
            <a:r>
              <a:rPr lang="en-US" sz="2000" dirty="0" err="1">
                <a:latin typeface="Aarian"/>
              </a:rPr>
              <a:t>che</a:t>
            </a:r>
            <a:r>
              <a:rPr lang="en-US" sz="2000" dirty="0">
                <a:latin typeface="Aarian"/>
              </a:rPr>
              <a:t> </a:t>
            </a:r>
            <a:r>
              <a:rPr lang="en-US" sz="2000" dirty="0" err="1">
                <a:latin typeface="Aarian"/>
              </a:rPr>
              <a:t>nắng</a:t>
            </a:r>
            <a:r>
              <a:rPr lang="en-US" sz="2000" dirty="0">
                <a:latin typeface="Aarian"/>
              </a:rPr>
              <a:t>. </a:t>
            </a:r>
            <a:r>
              <a:rPr lang="en-US" sz="2000" dirty="0" err="1">
                <a:latin typeface="Aarian"/>
              </a:rPr>
              <a:t>Chưa</a:t>
            </a:r>
            <a:r>
              <a:rPr lang="en-US" sz="2000" dirty="0">
                <a:latin typeface="Aarian"/>
              </a:rPr>
              <a:t> </a:t>
            </a:r>
            <a:r>
              <a:rPr lang="en-US" sz="2000" dirty="0" err="1">
                <a:latin typeface="Aarian"/>
              </a:rPr>
              <a:t>hết</a:t>
            </a:r>
            <a:r>
              <a:rPr lang="en-US" sz="2000" dirty="0">
                <a:latin typeface="Aarian"/>
              </a:rPr>
              <a:t> </a:t>
            </a:r>
            <a:r>
              <a:rPr lang="en-US" sz="2000" dirty="0" err="1">
                <a:latin typeface="Aarian"/>
              </a:rPr>
              <a:t>mùa</a:t>
            </a:r>
            <a:r>
              <a:rPr lang="en-US" sz="2000" dirty="0">
                <a:latin typeface="Aarian"/>
              </a:rPr>
              <a:t> </a:t>
            </a:r>
            <a:r>
              <a:rPr lang="en-US" sz="2000" dirty="0" err="1">
                <a:latin typeface="Aarian"/>
              </a:rPr>
              <a:t>mưa</a:t>
            </a:r>
            <a:r>
              <a:rPr lang="en-US" sz="2000" dirty="0">
                <a:latin typeface="Aarian"/>
              </a:rPr>
              <a:t>, </a:t>
            </a:r>
            <a:r>
              <a:rPr lang="en-US" sz="2000" dirty="0" err="1">
                <a:latin typeface="Aarian"/>
              </a:rPr>
              <a:t>đâu</a:t>
            </a:r>
            <a:r>
              <a:rPr lang="en-US" sz="2000" dirty="0">
                <a:latin typeface="Aarian"/>
              </a:rPr>
              <a:t> </a:t>
            </a:r>
            <a:r>
              <a:rPr lang="en-US" sz="2000" dirty="0" err="1">
                <a:latin typeface="Aarian"/>
              </a:rPr>
              <a:t>đ</a:t>
            </a:r>
            <a:r>
              <a:rPr lang="en-US" sz="2000" dirty="0" err="1" smtClean="0">
                <a:latin typeface="Aarian"/>
              </a:rPr>
              <a:t>âu</a:t>
            </a:r>
            <a:r>
              <a:rPr lang="en-US" sz="2000" dirty="0" smtClean="0">
                <a:latin typeface="Aarian"/>
              </a:rPr>
              <a:t> </a:t>
            </a:r>
            <a:r>
              <a:rPr lang="en-US" sz="2000" dirty="0" err="1">
                <a:latin typeface="Aarian"/>
              </a:rPr>
              <a:t>cũng</a:t>
            </a:r>
            <a:r>
              <a:rPr lang="en-US" sz="2000" dirty="0">
                <a:latin typeface="Aarian"/>
              </a:rPr>
              <a:t> </a:t>
            </a:r>
            <a:r>
              <a:rPr lang="en-US" sz="2000" dirty="0" err="1">
                <a:latin typeface="Aarian"/>
              </a:rPr>
              <a:t>thấy</a:t>
            </a:r>
            <a:r>
              <a:rPr lang="en-US" sz="2000" dirty="0">
                <a:latin typeface="Aarian"/>
              </a:rPr>
              <a:t> </a:t>
            </a:r>
            <a:r>
              <a:rPr lang="en-US" sz="2000" dirty="0" err="1">
                <a:latin typeface="Aarian"/>
              </a:rPr>
              <a:t>cây</a:t>
            </a:r>
            <a:r>
              <a:rPr lang="en-US" sz="2000" dirty="0">
                <a:latin typeface="Aarian"/>
              </a:rPr>
              <a:t> </a:t>
            </a:r>
            <a:r>
              <a:rPr lang="en-US" sz="2000" dirty="0" err="1">
                <a:latin typeface="Aarian"/>
              </a:rPr>
              <a:t>ra</a:t>
            </a:r>
            <a:r>
              <a:rPr lang="en-US" sz="2000" dirty="0">
                <a:latin typeface="Aarian"/>
              </a:rPr>
              <a:t> </a:t>
            </a:r>
            <a:r>
              <a:rPr lang="en-US" sz="2000" dirty="0" err="1">
                <a:latin typeface="Aarian"/>
              </a:rPr>
              <a:t>thêm</a:t>
            </a:r>
            <a:r>
              <a:rPr lang="en-US" sz="2000" dirty="0">
                <a:latin typeface="Aarian"/>
              </a:rPr>
              <a:t> </a:t>
            </a:r>
            <a:r>
              <a:rPr lang="en-US" sz="2000" dirty="0" err="1">
                <a:latin typeface="Aarian"/>
              </a:rPr>
              <a:t>chồi</a:t>
            </a:r>
            <a:r>
              <a:rPr lang="en-US" sz="2000" dirty="0">
                <a:latin typeface="Aarian"/>
              </a:rPr>
              <a:t> </a:t>
            </a:r>
            <a:r>
              <a:rPr lang="en-US" sz="2000" dirty="0" err="1">
                <a:latin typeface="Aarian"/>
              </a:rPr>
              <a:t>và</a:t>
            </a:r>
            <a:r>
              <a:rPr lang="en-US" sz="2000" dirty="0">
                <a:latin typeface="Aarian"/>
              </a:rPr>
              <a:t> </a:t>
            </a:r>
            <a:r>
              <a:rPr lang="en-US" sz="2000" dirty="0" err="1">
                <a:latin typeface="Aarian"/>
              </a:rPr>
              <a:t>cỏ</a:t>
            </a:r>
            <a:r>
              <a:rPr lang="en-US" sz="2000" dirty="0">
                <a:latin typeface="Aarian"/>
              </a:rPr>
              <a:t> </a:t>
            </a:r>
            <a:r>
              <a:rPr lang="en-US" sz="2000" dirty="0" err="1">
                <a:latin typeface="Aarian"/>
              </a:rPr>
              <a:t>mọc</a:t>
            </a:r>
            <a:r>
              <a:rPr lang="en-US" sz="2000" dirty="0">
                <a:latin typeface="Aarian"/>
              </a:rPr>
              <a:t> </a:t>
            </a:r>
            <a:r>
              <a:rPr lang="en-US" sz="2000" dirty="0" err="1">
                <a:latin typeface="Aarian"/>
              </a:rPr>
              <a:t>xanh</a:t>
            </a:r>
            <a:r>
              <a:rPr lang="en-US" sz="2000" dirty="0">
                <a:latin typeface="Aarian"/>
              </a:rPr>
              <a:t> um. </a:t>
            </a:r>
            <a:r>
              <a:rPr lang="en-US" sz="2000" dirty="0" err="1">
                <a:latin typeface="Aarian"/>
              </a:rPr>
              <a:t>Đi</a:t>
            </a:r>
            <a:r>
              <a:rPr lang="en-US" sz="2000" dirty="0">
                <a:latin typeface="Aarian"/>
              </a:rPr>
              <a:t> </a:t>
            </a:r>
            <a:r>
              <a:rPr lang="en-US" sz="2000" dirty="0" err="1">
                <a:latin typeface="Aarian"/>
              </a:rPr>
              <a:t>trong</a:t>
            </a:r>
            <a:r>
              <a:rPr lang="en-US" sz="2000" dirty="0">
                <a:latin typeface="Aarian"/>
              </a:rPr>
              <a:t> </a:t>
            </a:r>
            <a:r>
              <a:rPr lang="en-US" sz="2000" dirty="0" err="1">
                <a:latin typeface="Aarian"/>
              </a:rPr>
              <a:t>rừng</a:t>
            </a:r>
            <a:r>
              <a:rPr lang="en-US" sz="2000" dirty="0">
                <a:latin typeface="Aarian"/>
              </a:rPr>
              <a:t>, </a:t>
            </a:r>
            <a:r>
              <a:rPr lang="en-US" sz="2000" dirty="0" err="1">
                <a:latin typeface="Aarian"/>
              </a:rPr>
              <a:t>nghe</a:t>
            </a:r>
            <a:r>
              <a:rPr lang="en-US" sz="2000" dirty="0">
                <a:latin typeface="Aarian"/>
              </a:rPr>
              <a:t> </a:t>
            </a:r>
            <a:r>
              <a:rPr lang="en-US" sz="2000" dirty="0" err="1">
                <a:latin typeface="Aarian"/>
              </a:rPr>
              <a:t>rất</a:t>
            </a:r>
            <a:r>
              <a:rPr lang="en-US" sz="2000" dirty="0">
                <a:latin typeface="Aarian"/>
              </a:rPr>
              <a:t> </a:t>
            </a:r>
            <a:r>
              <a:rPr lang="en-US" sz="2000" dirty="0" err="1">
                <a:latin typeface="Aarian"/>
              </a:rPr>
              <a:t>rõ</a:t>
            </a:r>
            <a:r>
              <a:rPr lang="en-US" sz="2000" dirty="0">
                <a:latin typeface="Aarian"/>
              </a:rPr>
              <a:t> </a:t>
            </a:r>
            <a:r>
              <a:rPr lang="en-US" sz="2000" dirty="0" err="1">
                <a:latin typeface="Aarian"/>
              </a:rPr>
              <a:t>tiếng</a:t>
            </a:r>
            <a:r>
              <a:rPr lang="en-US" sz="2000" dirty="0">
                <a:latin typeface="Aarian"/>
              </a:rPr>
              <a:t> </a:t>
            </a:r>
            <a:r>
              <a:rPr lang="en-US" sz="2000" dirty="0" err="1">
                <a:latin typeface="Aarian"/>
              </a:rPr>
              <a:t>suối</a:t>
            </a:r>
            <a:r>
              <a:rPr lang="en-US" sz="2000" dirty="0">
                <a:latin typeface="Aarian"/>
              </a:rPr>
              <a:t> </a:t>
            </a:r>
            <a:r>
              <a:rPr lang="en-US" sz="2000" dirty="0" err="1">
                <a:latin typeface="Aarian"/>
              </a:rPr>
              <a:t>róc</a:t>
            </a:r>
            <a:r>
              <a:rPr lang="en-US" sz="2000" dirty="0">
                <a:latin typeface="Aarian"/>
              </a:rPr>
              <a:t> </a:t>
            </a:r>
            <a:r>
              <a:rPr lang="en-US" sz="2000" dirty="0" err="1">
                <a:latin typeface="Aarian"/>
              </a:rPr>
              <a:t>rách</a:t>
            </a:r>
            <a:r>
              <a:rPr lang="en-US" sz="2000" dirty="0">
                <a:latin typeface="Aarian"/>
              </a:rPr>
              <a:t> </a:t>
            </a:r>
            <a:r>
              <a:rPr lang="en-US" sz="2000" dirty="0" err="1">
                <a:latin typeface="Aarian"/>
              </a:rPr>
              <a:t>và</a:t>
            </a:r>
            <a:r>
              <a:rPr lang="en-US" sz="2000" dirty="0">
                <a:latin typeface="Aarian"/>
              </a:rPr>
              <a:t> </a:t>
            </a:r>
            <a:r>
              <a:rPr lang="en-US" sz="2000" dirty="0" err="1">
                <a:latin typeface="Aarian"/>
              </a:rPr>
              <a:t>tiếng</a:t>
            </a:r>
            <a:r>
              <a:rPr lang="en-US" sz="2000" dirty="0">
                <a:latin typeface="Aarian"/>
              </a:rPr>
              <a:t> </a:t>
            </a:r>
            <a:r>
              <a:rPr lang="en-US" sz="2000" dirty="0" err="1">
                <a:latin typeface="Aarian"/>
              </a:rPr>
              <a:t>chim</a:t>
            </a:r>
            <a:r>
              <a:rPr lang="en-US" sz="2000" dirty="0">
                <a:latin typeface="Aarian"/>
              </a:rPr>
              <a:t> </a:t>
            </a:r>
            <a:r>
              <a:rPr lang="en-US" sz="2000" dirty="0" err="1">
                <a:latin typeface="Aarian"/>
              </a:rPr>
              <a:t>hót</a:t>
            </a:r>
            <a:r>
              <a:rPr lang="en-US" sz="2000" dirty="0">
                <a:latin typeface="Aarian"/>
              </a:rPr>
              <a:t> </a:t>
            </a:r>
            <a:r>
              <a:rPr lang="en-US" sz="2000" dirty="0" err="1">
                <a:latin typeface="Aarian"/>
              </a:rPr>
              <a:t>líu</a:t>
            </a:r>
            <a:r>
              <a:rPr lang="en-US" sz="2000" dirty="0">
                <a:latin typeface="Aarian"/>
              </a:rPr>
              <a:t> lo. </a:t>
            </a:r>
            <a:endParaRPr lang="en-US" sz="2000" dirty="0" smtClean="0">
              <a:latin typeface="Aarian"/>
            </a:endParaRPr>
          </a:p>
          <a:p>
            <a:pPr algn="just">
              <a:lnSpc>
                <a:spcPct val="120000"/>
              </a:lnSpc>
            </a:pPr>
            <a:r>
              <a:rPr lang="en-US" sz="2000" dirty="0">
                <a:latin typeface="Aarian"/>
              </a:rPr>
              <a:t> </a:t>
            </a:r>
            <a:r>
              <a:rPr lang="en-US" sz="2000" dirty="0" smtClean="0">
                <a:latin typeface="Aarian"/>
              </a:rPr>
              <a:t>     </a:t>
            </a:r>
            <a:r>
              <a:rPr lang="en-US" sz="2000" dirty="0" err="1" smtClean="0">
                <a:latin typeface="Aarian"/>
              </a:rPr>
              <a:t>Mặt</a:t>
            </a:r>
            <a:r>
              <a:rPr lang="en-US" sz="2000" dirty="0" smtClean="0">
                <a:latin typeface="Aarian"/>
              </a:rPr>
              <a:t> </a:t>
            </a:r>
            <a:r>
              <a:rPr lang="en-US" sz="2000" dirty="0" err="1">
                <a:latin typeface="Aarian"/>
              </a:rPr>
              <a:t>trời</a:t>
            </a:r>
            <a:r>
              <a:rPr lang="en-US" sz="2000" dirty="0">
                <a:latin typeface="Aarian"/>
              </a:rPr>
              <a:t> </a:t>
            </a:r>
            <a:r>
              <a:rPr lang="en-US" sz="2000" dirty="0" err="1">
                <a:latin typeface="Aarian"/>
              </a:rPr>
              <a:t>chiếu</a:t>
            </a:r>
            <a:r>
              <a:rPr lang="en-US" sz="2000" dirty="0">
                <a:latin typeface="Aarian"/>
              </a:rPr>
              <a:t> </a:t>
            </a:r>
            <a:r>
              <a:rPr lang="en-US" sz="2000" dirty="0" err="1">
                <a:latin typeface="Aarian"/>
              </a:rPr>
              <a:t>những</a:t>
            </a:r>
            <a:r>
              <a:rPr lang="en-US" sz="2000" dirty="0">
                <a:latin typeface="Aarian"/>
              </a:rPr>
              <a:t> </a:t>
            </a:r>
            <a:r>
              <a:rPr lang="en-US" sz="2000" dirty="0" err="1">
                <a:latin typeface="Aarian"/>
              </a:rPr>
              <a:t>luồng</a:t>
            </a:r>
            <a:r>
              <a:rPr lang="en-US" sz="2000" dirty="0">
                <a:latin typeface="Aarian"/>
              </a:rPr>
              <a:t> </a:t>
            </a:r>
            <a:r>
              <a:rPr lang="en-US" sz="2000" dirty="0" err="1">
                <a:latin typeface="Aarian"/>
              </a:rPr>
              <a:t>sáng</a:t>
            </a:r>
            <a:r>
              <a:rPr lang="en-US" sz="2000" dirty="0">
                <a:latin typeface="Aarian"/>
              </a:rPr>
              <a:t> qua </a:t>
            </a:r>
            <a:r>
              <a:rPr lang="en-US" sz="2000" dirty="0" err="1">
                <a:latin typeface="Aarian"/>
              </a:rPr>
              <a:t>kẽ</a:t>
            </a:r>
            <a:r>
              <a:rPr lang="en-US" sz="2000" dirty="0">
                <a:latin typeface="Aarian"/>
              </a:rPr>
              <a:t> </a:t>
            </a:r>
            <a:r>
              <a:rPr lang="en-US" sz="2000" dirty="0" err="1">
                <a:latin typeface="Aarian"/>
              </a:rPr>
              <a:t>lá</a:t>
            </a:r>
            <a:r>
              <a:rPr lang="en-US" sz="2000" dirty="0">
                <a:latin typeface="Aarian"/>
              </a:rPr>
              <a:t>. </a:t>
            </a:r>
            <a:r>
              <a:rPr lang="en-US" sz="2000" dirty="0" err="1">
                <a:latin typeface="Aarian"/>
              </a:rPr>
              <a:t>Cây</a:t>
            </a:r>
            <a:r>
              <a:rPr lang="en-US" sz="2000" dirty="0">
                <a:latin typeface="Aarian"/>
              </a:rPr>
              <a:t> </a:t>
            </a:r>
            <a:r>
              <a:rPr lang="en-US" sz="2000" dirty="0" err="1">
                <a:latin typeface="Aarian"/>
              </a:rPr>
              <a:t>cối</a:t>
            </a:r>
            <a:r>
              <a:rPr lang="en-US" sz="2000" dirty="0">
                <a:latin typeface="Aarian"/>
              </a:rPr>
              <a:t> </a:t>
            </a:r>
            <a:r>
              <a:rPr lang="en-US" sz="2000" dirty="0" err="1">
                <a:latin typeface="Aarian"/>
              </a:rPr>
              <a:t>vươn</a:t>
            </a:r>
            <a:r>
              <a:rPr lang="en-US" sz="2000" dirty="0">
                <a:latin typeface="Aarian"/>
              </a:rPr>
              <a:t> </a:t>
            </a:r>
            <a:r>
              <a:rPr lang="en-US" sz="2000" dirty="0" err="1">
                <a:latin typeface="Aarian"/>
              </a:rPr>
              <a:t>ngọn</a:t>
            </a:r>
            <a:r>
              <a:rPr lang="en-US" sz="2000" dirty="0">
                <a:latin typeface="Aarian"/>
              </a:rPr>
              <a:t> </a:t>
            </a:r>
            <a:r>
              <a:rPr lang="en-US" sz="2000" dirty="0" err="1">
                <a:latin typeface="Aarian"/>
              </a:rPr>
              <a:t>lên</a:t>
            </a:r>
            <a:r>
              <a:rPr lang="en-US" sz="2000" dirty="0">
                <a:latin typeface="Aarian"/>
              </a:rPr>
              <a:t> </a:t>
            </a:r>
            <a:r>
              <a:rPr lang="en-US" sz="2000" dirty="0" err="1">
                <a:latin typeface="Aarian"/>
              </a:rPr>
              <a:t>cao</a:t>
            </a:r>
            <a:r>
              <a:rPr lang="en-US" sz="2000" dirty="0">
                <a:latin typeface="Aarian"/>
              </a:rPr>
              <a:t> </a:t>
            </a:r>
            <a:r>
              <a:rPr lang="en-US" sz="2000" dirty="0" err="1">
                <a:latin typeface="Aarian"/>
              </a:rPr>
              <a:t>tít</a:t>
            </a:r>
            <a:r>
              <a:rPr lang="en-US" sz="2000" dirty="0">
                <a:latin typeface="Aarian"/>
              </a:rPr>
              <a:t> </a:t>
            </a:r>
            <a:r>
              <a:rPr lang="en-US" sz="2000" dirty="0" err="1">
                <a:latin typeface="Aarian"/>
              </a:rPr>
              <a:t>đón</a:t>
            </a:r>
            <a:r>
              <a:rPr lang="en-US" sz="2000" dirty="0">
                <a:latin typeface="Aarian"/>
              </a:rPr>
              <a:t> </a:t>
            </a:r>
            <a:r>
              <a:rPr lang="en-US" sz="2000" dirty="0" err="1">
                <a:latin typeface="Aarian"/>
              </a:rPr>
              <a:t>nắng</a:t>
            </a:r>
            <a:r>
              <a:rPr lang="en-US" sz="2000" dirty="0">
                <a:latin typeface="Aarian"/>
              </a:rPr>
              <a:t>. </a:t>
            </a:r>
            <a:r>
              <a:rPr lang="en-US" sz="2000" dirty="0" err="1">
                <a:latin typeface="Aarian"/>
              </a:rPr>
              <a:t>Nhiều</a:t>
            </a:r>
            <a:r>
              <a:rPr lang="en-US" sz="2000" dirty="0">
                <a:latin typeface="Aarian"/>
              </a:rPr>
              <a:t> </a:t>
            </a:r>
            <a:r>
              <a:rPr lang="en-US" sz="2000" dirty="0" err="1">
                <a:latin typeface="Aarian"/>
              </a:rPr>
              <a:t>cây</a:t>
            </a:r>
            <a:r>
              <a:rPr lang="en-US" sz="2000" dirty="0">
                <a:latin typeface="Aarian"/>
              </a:rPr>
              <a:t> </a:t>
            </a:r>
            <a:r>
              <a:rPr lang="en-US" sz="2000" dirty="0" err="1">
                <a:latin typeface="Aarian"/>
              </a:rPr>
              <a:t>thân</a:t>
            </a:r>
            <a:r>
              <a:rPr lang="en-US" sz="2000" dirty="0">
                <a:latin typeface="Aarian"/>
              </a:rPr>
              <a:t> </a:t>
            </a:r>
            <a:r>
              <a:rPr lang="en-US" sz="2000" dirty="0" err="1">
                <a:latin typeface="Aarian"/>
              </a:rPr>
              <a:t>thẳng</a:t>
            </a:r>
            <a:r>
              <a:rPr lang="en-US" sz="2000" dirty="0">
                <a:latin typeface="Aarian"/>
              </a:rPr>
              <a:t> </a:t>
            </a:r>
            <a:r>
              <a:rPr lang="en-US" sz="2000" dirty="0" err="1">
                <a:latin typeface="Aarian"/>
              </a:rPr>
              <a:t>tắp</a:t>
            </a:r>
            <a:r>
              <a:rPr lang="en-US" sz="2000" dirty="0">
                <a:latin typeface="Aarian"/>
              </a:rPr>
              <a:t>, </a:t>
            </a:r>
            <a:r>
              <a:rPr lang="en-US" sz="2000" dirty="0" err="1">
                <a:latin typeface="Aarian"/>
              </a:rPr>
              <a:t>tán</a:t>
            </a:r>
            <a:r>
              <a:rPr lang="en-US" sz="2000" dirty="0">
                <a:latin typeface="Aarian"/>
              </a:rPr>
              <a:t> </a:t>
            </a:r>
            <a:r>
              <a:rPr lang="en-US" sz="2000" dirty="0" err="1">
                <a:latin typeface="Aarian"/>
              </a:rPr>
              <a:t>lá</a:t>
            </a:r>
            <a:r>
              <a:rPr lang="en-US" sz="2000" dirty="0">
                <a:latin typeface="Aarian"/>
              </a:rPr>
              <a:t> </a:t>
            </a:r>
            <a:r>
              <a:rPr lang="en-US" sz="2000" dirty="0" err="1">
                <a:latin typeface="Aarian"/>
              </a:rPr>
              <a:t>tròn</a:t>
            </a:r>
            <a:r>
              <a:rPr lang="en-US" sz="2000" dirty="0">
                <a:latin typeface="Aarian"/>
              </a:rPr>
              <a:t> </a:t>
            </a:r>
            <a:r>
              <a:rPr lang="en-US" sz="2000" dirty="0" err="1">
                <a:latin typeface="Aarian"/>
              </a:rPr>
              <a:t>xoe</a:t>
            </a:r>
            <a:r>
              <a:rPr lang="en-US" sz="2000" dirty="0">
                <a:latin typeface="Aarian"/>
              </a:rPr>
              <a:t>. </a:t>
            </a:r>
            <a:r>
              <a:rPr lang="en-US" sz="2000" dirty="0" err="1">
                <a:latin typeface="Aarian"/>
              </a:rPr>
              <a:t>Những</a:t>
            </a:r>
            <a:r>
              <a:rPr lang="en-US" sz="2000" dirty="0">
                <a:latin typeface="Aarian"/>
              </a:rPr>
              <a:t> con </a:t>
            </a:r>
            <a:r>
              <a:rPr lang="en-US" sz="2000" dirty="0" err="1">
                <a:latin typeface="Aarian"/>
              </a:rPr>
              <a:t>sóc</a:t>
            </a:r>
            <a:r>
              <a:rPr lang="en-US" sz="2000" dirty="0">
                <a:latin typeface="Aarian"/>
              </a:rPr>
              <a:t> </a:t>
            </a:r>
            <a:r>
              <a:rPr lang="en-US" sz="2000" dirty="0" err="1">
                <a:latin typeface="Aarian"/>
              </a:rPr>
              <a:t>nâu</a:t>
            </a:r>
            <a:r>
              <a:rPr lang="en-US" sz="2000" dirty="0">
                <a:latin typeface="Aarian"/>
              </a:rPr>
              <a:t> </a:t>
            </a:r>
            <a:r>
              <a:rPr lang="en-US" sz="2000" dirty="0" err="1">
                <a:latin typeface="Aarian"/>
              </a:rPr>
              <a:t>cong</a:t>
            </a:r>
            <a:r>
              <a:rPr lang="en-US" sz="2000" dirty="0">
                <a:latin typeface="Aarian"/>
              </a:rPr>
              <a:t> </a:t>
            </a:r>
            <a:r>
              <a:rPr lang="en-US" sz="2000" dirty="0" err="1">
                <a:latin typeface="Aarian"/>
              </a:rPr>
              <a:t>đuôi</a:t>
            </a:r>
            <a:r>
              <a:rPr lang="en-US" sz="2000" dirty="0">
                <a:latin typeface="Aarian"/>
              </a:rPr>
              <a:t> </a:t>
            </a:r>
            <a:r>
              <a:rPr lang="en-US" sz="2000" dirty="0" err="1">
                <a:latin typeface="Aarian"/>
              </a:rPr>
              <a:t>nhảy</a:t>
            </a:r>
            <a:r>
              <a:rPr lang="en-US" sz="2000" dirty="0">
                <a:latin typeface="Aarian"/>
              </a:rPr>
              <a:t> </a:t>
            </a:r>
            <a:r>
              <a:rPr lang="en-US" sz="2000" dirty="0" err="1">
                <a:latin typeface="Aarian"/>
              </a:rPr>
              <a:t>thoăn</a:t>
            </a:r>
            <a:r>
              <a:rPr lang="en-US" sz="2000" dirty="0">
                <a:latin typeface="Aarian"/>
              </a:rPr>
              <a:t> </a:t>
            </a:r>
            <a:r>
              <a:rPr lang="en-US" sz="2000" dirty="0" err="1">
                <a:latin typeface="Aarian"/>
              </a:rPr>
              <a:t>thoắt</a:t>
            </a:r>
            <a:r>
              <a:rPr lang="en-US" sz="2000" dirty="0">
                <a:latin typeface="Aarian"/>
              </a:rPr>
              <a:t> qua </a:t>
            </a:r>
            <a:r>
              <a:rPr lang="en-US" sz="2000" dirty="0" err="1">
                <a:latin typeface="Aarian"/>
              </a:rPr>
              <a:t>các</a:t>
            </a:r>
            <a:r>
              <a:rPr lang="en-US" sz="2000" dirty="0">
                <a:latin typeface="Aarian"/>
              </a:rPr>
              <a:t> </a:t>
            </a:r>
            <a:r>
              <a:rPr lang="en-US" sz="2000" dirty="0" err="1">
                <a:latin typeface="Aarian"/>
              </a:rPr>
              <a:t>cành</a:t>
            </a:r>
            <a:r>
              <a:rPr lang="en-US" sz="2000" dirty="0">
                <a:latin typeface="Aarian"/>
              </a:rPr>
              <a:t> </a:t>
            </a:r>
            <a:r>
              <a:rPr lang="en-US" sz="2000" dirty="0" err="1">
                <a:latin typeface="Aarian"/>
              </a:rPr>
              <a:t>cây</a:t>
            </a:r>
            <a:r>
              <a:rPr lang="en-US" sz="2000" dirty="0">
                <a:latin typeface="Aarian"/>
              </a:rPr>
              <a:t>. </a:t>
            </a:r>
            <a:r>
              <a:rPr lang="en-US" sz="2000" dirty="0" err="1">
                <a:latin typeface="Aarian"/>
              </a:rPr>
              <a:t>Thấy</a:t>
            </a:r>
            <a:r>
              <a:rPr lang="en-US" sz="2000" dirty="0">
                <a:latin typeface="Aarian"/>
              </a:rPr>
              <a:t> </a:t>
            </a:r>
            <a:r>
              <a:rPr lang="en-US" sz="2000" dirty="0" err="1">
                <a:latin typeface="Aarian"/>
              </a:rPr>
              <a:t>có</a:t>
            </a:r>
            <a:r>
              <a:rPr lang="en-US" sz="2000" dirty="0">
                <a:latin typeface="Aarian"/>
              </a:rPr>
              <a:t> </a:t>
            </a:r>
            <a:r>
              <a:rPr lang="en-US" sz="2000" dirty="0" err="1">
                <a:latin typeface="Aarian"/>
              </a:rPr>
              <a:t>người</a:t>
            </a:r>
            <a:r>
              <a:rPr lang="en-US" sz="2000" dirty="0">
                <a:latin typeface="Aarian"/>
              </a:rPr>
              <a:t> </a:t>
            </a:r>
            <a:r>
              <a:rPr lang="en-US" sz="2000" dirty="0" err="1">
                <a:latin typeface="Aarian"/>
              </a:rPr>
              <a:t>đi</a:t>
            </a:r>
            <a:r>
              <a:rPr lang="en-US" sz="2000" dirty="0">
                <a:latin typeface="Aarian"/>
              </a:rPr>
              <a:t> </a:t>
            </a:r>
            <a:r>
              <a:rPr lang="en-US" sz="2000" dirty="0" err="1">
                <a:latin typeface="Aarian"/>
              </a:rPr>
              <a:t>tới</a:t>
            </a:r>
            <a:r>
              <a:rPr lang="en-US" sz="2000" dirty="0">
                <a:latin typeface="Aarian"/>
              </a:rPr>
              <a:t>, </a:t>
            </a:r>
            <a:r>
              <a:rPr lang="en-US" sz="2000" dirty="0" err="1">
                <a:latin typeface="Aarian"/>
              </a:rPr>
              <a:t>chúng</a:t>
            </a:r>
            <a:r>
              <a:rPr lang="en-US" sz="2000" dirty="0">
                <a:latin typeface="Aarian"/>
              </a:rPr>
              <a:t> </a:t>
            </a:r>
            <a:r>
              <a:rPr lang="en-US" sz="2000" dirty="0" err="1">
                <a:latin typeface="Aarian"/>
              </a:rPr>
              <a:t>dừng</a:t>
            </a:r>
            <a:r>
              <a:rPr lang="en-US" sz="2000" dirty="0">
                <a:latin typeface="Aarian"/>
              </a:rPr>
              <a:t> </a:t>
            </a:r>
            <a:r>
              <a:rPr lang="en-US" sz="2000" dirty="0" err="1">
                <a:latin typeface="Aarian"/>
              </a:rPr>
              <a:t>cả</a:t>
            </a:r>
            <a:r>
              <a:rPr lang="en-US" sz="2000" dirty="0">
                <a:latin typeface="Aarian"/>
              </a:rPr>
              <a:t> </a:t>
            </a:r>
            <a:r>
              <a:rPr lang="en-US" sz="2000" dirty="0" err="1">
                <a:latin typeface="Aarian"/>
              </a:rPr>
              <a:t>lại</a:t>
            </a:r>
            <a:r>
              <a:rPr lang="en-US" sz="2000" dirty="0">
                <a:latin typeface="Aarian"/>
              </a:rPr>
              <a:t>, </a:t>
            </a:r>
            <a:r>
              <a:rPr lang="en-US" sz="2000" dirty="0" err="1">
                <a:latin typeface="Aarian"/>
              </a:rPr>
              <a:t>nhìn</a:t>
            </a:r>
            <a:r>
              <a:rPr lang="en-US" sz="2000" dirty="0">
                <a:latin typeface="Aarian"/>
              </a:rPr>
              <a:t> </a:t>
            </a:r>
            <a:r>
              <a:rPr lang="en-US" sz="2000" dirty="0" err="1">
                <a:latin typeface="Aarian"/>
              </a:rPr>
              <a:t>ngơ</a:t>
            </a:r>
            <a:r>
              <a:rPr lang="en-US" sz="2000" dirty="0">
                <a:latin typeface="Aarian"/>
              </a:rPr>
              <a:t> </a:t>
            </a:r>
            <a:r>
              <a:rPr lang="en-US" sz="2000" dirty="0" err="1">
                <a:latin typeface="Aarian"/>
              </a:rPr>
              <a:t>ngác</a:t>
            </a:r>
            <a:r>
              <a:rPr lang="en-US" sz="2000" dirty="0">
                <a:latin typeface="Aarian"/>
              </a:rPr>
              <a:t>.</a:t>
            </a:r>
          </a:p>
          <a:p>
            <a:pPr algn="just">
              <a:lnSpc>
                <a:spcPct val="120000"/>
              </a:lnSpc>
            </a:pPr>
            <a:r>
              <a:rPr lang="en-US" sz="2000" dirty="0" smtClean="0">
                <a:latin typeface="Aarian"/>
              </a:rPr>
              <a:t>       </a:t>
            </a:r>
            <a:r>
              <a:rPr lang="en-US" sz="2000" dirty="0" err="1" smtClean="0">
                <a:latin typeface="Aarian"/>
              </a:rPr>
              <a:t>Khi</a:t>
            </a:r>
            <a:r>
              <a:rPr lang="en-US" sz="2000" dirty="0" smtClean="0">
                <a:latin typeface="Aarian"/>
              </a:rPr>
              <a:t> </a:t>
            </a:r>
            <a:r>
              <a:rPr lang="en-US" sz="2000" dirty="0" err="1">
                <a:latin typeface="Aarian"/>
              </a:rPr>
              <a:t>nắng</a:t>
            </a:r>
            <a:r>
              <a:rPr lang="en-US" sz="2000" dirty="0">
                <a:latin typeface="Aarian"/>
              </a:rPr>
              <a:t> </a:t>
            </a:r>
            <a:r>
              <a:rPr lang="en-US" sz="2000" dirty="0" err="1">
                <a:latin typeface="Aarian"/>
              </a:rPr>
              <a:t>đã</a:t>
            </a:r>
            <a:r>
              <a:rPr lang="en-US" sz="2000" dirty="0">
                <a:latin typeface="Aarian"/>
              </a:rPr>
              <a:t> </a:t>
            </a:r>
            <a:r>
              <a:rPr lang="en-US" sz="2000" dirty="0" err="1">
                <a:latin typeface="Aarian"/>
              </a:rPr>
              <a:t>nhạt</a:t>
            </a:r>
            <a:r>
              <a:rPr lang="en-US" sz="2000" dirty="0">
                <a:latin typeface="Aarian"/>
              </a:rPr>
              <a:t> </a:t>
            </a:r>
            <a:r>
              <a:rPr lang="en-US" sz="2000" dirty="0" err="1">
                <a:latin typeface="Aarian"/>
              </a:rPr>
              <a:t>màu</a:t>
            </a:r>
            <a:r>
              <a:rPr lang="en-US" sz="2000" dirty="0">
                <a:latin typeface="Aarian"/>
              </a:rPr>
              <a:t> </a:t>
            </a:r>
            <a:r>
              <a:rPr lang="en-US" sz="2000" dirty="0" err="1">
                <a:latin typeface="Aarian"/>
              </a:rPr>
              <a:t>trên</a:t>
            </a:r>
            <a:r>
              <a:rPr lang="en-US" sz="2000" dirty="0">
                <a:latin typeface="Aarian"/>
              </a:rPr>
              <a:t> </a:t>
            </a:r>
            <a:r>
              <a:rPr lang="en-US" sz="2000" dirty="0" err="1">
                <a:latin typeface="Aarian"/>
              </a:rPr>
              <a:t>những</a:t>
            </a:r>
            <a:r>
              <a:rPr lang="en-US" sz="2000" dirty="0">
                <a:latin typeface="Aarian"/>
              </a:rPr>
              <a:t> </a:t>
            </a:r>
            <a:r>
              <a:rPr lang="en-US" sz="2000" dirty="0" err="1">
                <a:latin typeface="Aarian"/>
              </a:rPr>
              <a:t>vòm</a:t>
            </a:r>
            <a:r>
              <a:rPr lang="en-US" sz="2000" dirty="0">
                <a:latin typeface="Aarian"/>
              </a:rPr>
              <a:t> </a:t>
            </a:r>
            <a:r>
              <a:rPr lang="en-US" sz="2000" dirty="0" err="1">
                <a:latin typeface="Aarian"/>
              </a:rPr>
              <a:t>cây</a:t>
            </a:r>
            <a:r>
              <a:rPr lang="en-US" sz="2000" dirty="0">
                <a:latin typeface="Aarian"/>
              </a:rPr>
              <a:t>, </a:t>
            </a:r>
            <a:r>
              <a:rPr lang="en-US" sz="2000" dirty="0" err="1">
                <a:latin typeface="Aarian"/>
              </a:rPr>
              <a:t>chúng</a:t>
            </a:r>
            <a:r>
              <a:rPr lang="en-US" sz="2000" dirty="0">
                <a:latin typeface="Aarian"/>
              </a:rPr>
              <a:t> </a:t>
            </a:r>
            <a:r>
              <a:rPr lang="en-US" sz="2000" dirty="0" err="1">
                <a:latin typeface="Aarian"/>
              </a:rPr>
              <a:t>tôi</a:t>
            </a:r>
            <a:r>
              <a:rPr lang="en-US" sz="2000" dirty="0">
                <a:latin typeface="Aarian"/>
              </a:rPr>
              <a:t> </a:t>
            </a:r>
            <a:r>
              <a:rPr lang="en-US" sz="2000" dirty="0" err="1">
                <a:latin typeface="Aarian"/>
              </a:rPr>
              <a:t>ra</a:t>
            </a:r>
            <a:r>
              <a:rPr lang="en-US" sz="2000" dirty="0">
                <a:latin typeface="Aarian"/>
              </a:rPr>
              <a:t> </a:t>
            </a:r>
            <a:r>
              <a:rPr lang="en-US" sz="2000" dirty="0" err="1">
                <a:latin typeface="Aarian"/>
              </a:rPr>
              <a:t>về</a:t>
            </a:r>
            <a:r>
              <a:rPr lang="en-US" sz="2000" dirty="0">
                <a:latin typeface="Aarian"/>
              </a:rPr>
              <a:t> </a:t>
            </a:r>
            <a:r>
              <a:rPr lang="en-US" sz="2000" dirty="0" err="1">
                <a:latin typeface="Aarian"/>
              </a:rPr>
              <a:t>trong</a:t>
            </a:r>
            <a:r>
              <a:rPr lang="en-US" sz="2000" dirty="0">
                <a:latin typeface="Aarian"/>
              </a:rPr>
              <a:t> </a:t>
            </a:r>
            <a:r>
              <a:rPr lang="en-US" sz="2000" dirty="0" err="1">
                <a:latin typeface="Aarian"/>
              </a:rPr>
              <a:t>tiếc</a:t>
            </a:r>
            <a:r>
              <a:rPr lang="en-US" sz="2000" dirty="0">
                <a:latin typeface="Aarian"/>
              </a:rPr>
              <a:t> </a:t>
            </a:r>
            <a:r>
              <a:rPr lang="en-US" sz="2000" dirty="0" err="1">
                <a:latin typeface="Aarian"/>
              </a:rPr>
              <a:t>nuối</a:t>
            </a:r>
            <a:r>
              <a:rPr lang="en-US" sz="2000" dirty="0">
                <a:latin typeface="Aarian"/>
              </a:rPr>
              <a:t>. </a:t>
            </a:r>
            <a:r>
              <a:rPr lang="en-US" sz="2000" dirty="0" err="1">
                <a:latin typeface="Aarian"/>
              </a:rPr>
              <a:t>Trên</a:t>
            </a:r>
            <a:r>
              <a:rPr lang="en-US" sz="2000" dirty="0">
                <a:latin typeface="Aarian"/>
              </a:rPr>
              <a:t> </a:t>
            </a:r>
            <a:r>
              <a:rPr lang="en-US" sz="2000" dirty="0" err="1">
                <a:latin typeface="Aarian"/>
              </a:rPr>
              <a:t>đường</a:t>
            </a:r>
            <a:r>
              <a:rPr lang="en-US" sz="2000" dirty="0">
                <a:latin typeface="Aarian"/>
              </a:rPr>
              <a:t>, </a:t>
            </a:r>
            <a:r>
              <a:rPr lang="en-US" sz="2000" dirty="0" err="1">
                <a:latin typeface="Aarian"/>
              </a:rPr>
              <a:t>ông</a:t>
            </a:r>
            <a:r>
              <a:rPr lang="en-US" sz="2000" dirty="0">
                <a:latin typeface="Aarian"/>
              </a:rPr>
              <a:t> </a:t>
            </a:r>
            <a:r>
              <a:rPr lang="en-US" sz="2000" dirty="0" err="1">
                <a:latin typeface="Aarian"/>
              </a:rPr>
              <a:t>kể</a:t>
            </a:r>
            <a:r>
              <a:rPr lang="en-US" sz="2000" dirty="0">
                <a:latin typeface="Aarian"/>
              </a:rPr>
              <a:t> </a:t>
            </a:r>
            <a:r>
              <a:rPr lang="en-US" sz="2000" dirty="0" err="1">
                <a:latin typeface="Aarian"/>
              </a:rPr>
              <a:t>về</a:t>
            </a:r>
            <a:r>
              <a:rPr lang="en-US" sz="2000" dirty="0">
                <a:latin typeface="Aarian"/>
              </a:rPr>
              <a:t> </a:t>
            </a:r>
            <a:r>
              <a:rPr lang="en-US" sz="2000" dirty="0" err="1">
                <a:latin typeface="Aarian"/>
              </a:rPr>
              <a:t>những</a:t>
            </a:r>
            <a:r>
              <a:rPr lang="en-US" sz="2000" dirty="0">
                <a:latin typeface="Aarian"/>
              </a:rPr>
              <a:t> </a:t>
            </a:r>
            <a:r>
              <a:rPr lang="en-US" sz="2000" dirty="0" err="1">
                <a:latin typeface="Aarian"/>
              </a:rPr>
              <a:t>cánh</a:t>
            </a:r>
            <a:r>
              <a:rPr lang="en-US" sz="2000" dirty="0">
                <a:latin typeface="Aarian"/>
              </a:rPr>
              <a:t> </a:t>
            </a:r>
            <a:r>
              <a:rPr lang="en-US" sz="2000" dirty="0" err="1">
                <a:latin typeface="Aarian"/>
              </a:rPr>
              <a:t>rừng</a:t>
            </a:r>
            <a:r>
              <a:rPr lang="en-US" sz="2000" dirty="0">
                <a:latin typeface="Aarian"/>
              </a:rPr>
              <a:t> </a:t>
            </a:r>
            <a:r>
              <a:rPr lang="en-US" sz="2000" dirty="0" err="1">
                <a:latin typeface="Aarian"/>
              </a:rPr>
              <a:t>thuở</a:t>
            </a:r>
            <a:r>
              <a:rPr lang="en-US" sz="2000" dirty="0">
                <a:latin typeface="Aarian"/>
              </a:rPr>
              <a:t> </a:t>
            </a:r>
            <a:r>
              <a:rPr lang="en-US" sz="2000" dirty="0" err="1" smtClean="0">
                <a:latin typeface="Aarian"/>
              </a:rPr>
              <a:t>xưa</a:t>
            </a:r>
            <a:r>
              <a:rPr lang="en-US" sz="2000" dirty="0">
                <a:latin typeface="Aarian"/>
              </a:rPr>
              <a:t>. </a:t>
            </a:r>
            <a:r>
              <a:rPr lang="en-US" sz="2000" dirty="0" err="1">
                <a:latin typeface="Aarian"/>
              </a:rPr>
              <a:t>Biết</a:t>
            </a:r>
            <a:r>
              <a:rPr lang="en-US" sz="2000" dirty="0">
                <a:latin typeface="Aarian"/>
              </a:rPr>
              <a:t> </a:t>
            </a:r>
            <a:r>
              <a:rPr lang="en-US" sz="2000" dirty="0" err="1">
                <a:latin typeface="Aarian"/>
              </a:rPr>
              <a:t>bao</a:t>
            </a:r>
            <a:r>
              <a:rPr lang="en-US" sz="2000" dirty="0">
                <a:latin typeface="Aarian"/>
              </a:rPr>
              <a:t> </a:t>
            </a:r>
            <a:r>
              <a:rPr lang="en-US" sz="2000" dirty="0" err="1">
                <a:latin typeface="Aarian"/>
              </a:rPr>
              <a:t>cảnh</a:t>
            </a:r>
            <a:r>
              <a:rPr lang="en-US" sz="2000" dirty="0">
                <a:latin typeface="Aarian"/>
              </a:rPr>
              <a:t> </a:t>
            </a:r>
            <a:r>
              <a:rPr lang="en-US" sz="2000" dirty="0" err="1">
                <a:latin typeface="Aarian"/>
              </a:rPr>
              <a:t>sắc</a:t>
            </a:r>
            <a:r>
              <a:rPr lang="en-US" sz="2000" dirty="0">
                <a:latin typeface="Aarian"/>
              </a:rPr>
              <a:t> </a:t>
            </a:r>
            <a:r>
              <a:rPr lang="en-US" sz="2000" dirty="0" err="1">
                <a:latin typeface="Aarian"/>
              </a:rPr>
              <a:t>như</a:t>
            </a:r>
            <a:r>
              <a:rPr lang="en-US" sz="2000" dirty="0">
                <a:latin typeface="Aarian"/>
              </a:rPr>
              <a:t> </a:t>
            </a:r>
            <a:r>
              <a:rPr lang="en-US" sz="2000" dirty="0" err="1">
                <a:latin typeface="Aarian"/>
              </a:rPr>
              <a:t>hiện</a:t>
            </a:r>
            <a:r>
              <a:rPr lang="en-US" sz="2000" dirty="0">
                <a:latin typeface="Aarian"/>
              </a:rPr>
              <a:t> </a:t>
            </a:r>
            <a:r>
              <a:rPr lang="en-US" sz="2000" dirty="0" err="1">
                <a:latin typeface="Aarian"/>
              </a:rPr>
              <a:t>ra</a:t>
            </a:r>
            <a:r>
              <a:rPr lang="en-US" sz="2000" dirty="0">
                <a:latin typeface="Aarian"/>
              </a:rPr>
              <a:t> </a:t>
            </a:r>
            <a:r>
              <a:rPr lang="en-US" sz="2000" dirty="0" err="1">
                <a:latin typeface="Aarian"/>
              </a:rPr>
              <a:t>trước</a:t>
            </a:r>
            <a:r>
              <a:rPr lang="en-US" sz="2000" dirty="0">
                <a:latin typeface="Aarian"/>
              </a:rPr>
              <a:t> </a:t>
            </a:r>
            <a:r>
              <a:rPr lang="en-US" sz="2000" dirty="0" err="1">
                <a:latin typeface="Aarian"/>
              </a:rPr>
              <a:t>mắt</a:t>
            </a:r>
            <a:r>
              <a:rPr lang="en-US" sz="2000" dirty="0">
                <a:latin typeface="Aarian"/>
              </a:rPr>
              <a:t> </a:t>
            </a:r>
            <a:r>
              <a:rPr lang="en-US" sz="2000" dirty="0" err="1">
                <a:latin typeface="Aarian"/>
              </a:rPr>
              <a:t>chúng</a:t>
            </a:r>
            <a:r>
              <a:rPr lang="en-US" sz="2000" dirty="0">
                <a:latin typeface="Aarian"/>
              </a:rPr>
              <a:t> </a:t>
            </a:r>
            <a:r>
              <a:rPr lang="en-US" sz="2000" dirty="0" err="1">
                <a:latin typeface="Aarian"/>
              </a:rPr>
              <a:t>tôi</a:t>
            </a:r>
            <a:r>
              <a:rPr lang="en-US" sz="2000" dirty="0">
                <a:latin typeface="Aarian"/>
              </a:rPr>
              <a:t>: </a:t>
            </a:r>
            <a:r>
              <a:rPr lang="en-US" sz="2000" dirty="0" err="1">
                <a:latin typeface="Aarian"/>
              </a:rPr>
              <a:t>bầy</a:t>
            </a:r>
            <a:r>
              <a:rPr lang="en-US" sz="2000" dirty="0">
                <a:latin typeface="Aarian"/>
              </a:rPr>
              <a:t> </a:t>
            </a:r>
            <a:r>
              <a:rPr lang="en-US" sz="2000" dirty="0" err="1">
                <a:latin typeface="Aarian"/>
              </a:rPr>
              <a:t>vượn</a:t>
            </a:r>
            <a:r>
              <a:rPr lang="en-US" sz="2000" dirty="0">
                <a:latin typeface="Aarian"/>
              </a:rPr>
              <a:t> </a:t>
            </a:r>
            <a:r>
              <a:rPr lang="en-US" sz="2000" dirty="0" err="1">
                <a:latin typeface="Aarian"/>
              </a:rPr>
              <a:t>tinh</a:t>
            </a:r>
            <a:r>
              <a:rPr lang="en-US" sz="2000" dirty="0">
                <a:latin typeface="Aarian"/>
              </a:rPr>
              <a:t> </a:t>
            </a:r>
            <a:r>
              <a:rPr lang="en-US" sz="2000" dirty="0" err="1">
                <a:latin typeface="Aarian"/>
              </a:rPr>
              <a:t>nghịch</a:t>
            </a:r>
            <a:r>
              <a:rPr lang="en-US" sz="2000" dirty="0">
                <a:latin typeface="Aarian"/>
              </a:rPr>
              <a:t> </a:t>
            </a:r>
            <a:r>
              <a:rPr lang="en-US" sz="2000" dirty="0" err="1">
                <a:latin typeface="Aarian"/>
              </a:rPr>
              <a:t>đánh</a:t>
            </a:r>
            <a:r>
              <a:rPr lang="en-US" sz="2000" dirty="0">
                <a:latin typeface="Aarian"/>
              </a:rPr>
              <a:t> </a:t>
            </a:r>
            <a:r>
              <a:rPr lang="en-US" sz="2000" dirty="0" err="1">
                <a:latin typeface="Aarian"/>
              </a:rPr>
              <a:t>đu</a:t>
            </a:r>
            <a:r>
              <a:rPr lang="en-US" sz="2000" dirty="0">
                <a:latin typeface="Aarian"/>
              </a:rPr>
              <a:t> </a:t>
            </a:r>
            <a:r>
              <a:rPr lang="en-US" sz="2000" dirty="0" err="1">
                <a:latin typeface="Aarian"/>
              </a:rPr>
              <a:t>trên</a:t>
            </a:r>
            <a:r>
              <a:rPr lang="en-US" sz="2000" dirty="0">
                <a:latin typeface="Aarian"/>
              </a:rPr>
              <a:t> </a:t>
            </a:r>
            <a:r>
              <a:rPr lang="en-US" sz="2000" dirty="0" err="1">
                <a:latin typeface="Aarian"/>
              </a:rPr>
              <a:t>cành</a:t>
            </a:r>
            <a:r>
              <a:rPr lang="en-US" sz="2000" dirty="0">
                <a:latin typeface="Aarian"/>
              </a:rPr>
              <a:t> </a:t>
            </a:r>
            <a:r>
              <a:rPr lang="en-US" sz="2000" dirty="0" err="1">
                <a:latin typeface="Aarian"/>
              </a:rPr>
              <a:t>cao</a:t>
            </a:r>
            <a:r>
              <a:rPr lang="en-US" sz="2000" dirty="0">
                <a:latin typeface="Aarian"/>
              </a:rPr>
              <a:t>, </a:t>
            </a:r>
            <a:r>
              <a:rPr lang="en-US" sz="2000" dirty="0" err="1">
                <a:latin typeface="Aarian"/>
              </a:rPr>
              <a:t>đàn</a:t>
            </a:r>
            <a:r>
              <a:rPr lang="en-US" sz="2000" dirty="0">
                <a:latin typeface="Aarian"/>
              </a:rPr>
              <a:t> </a:t>
            </a:r>
            <a:r>
              <a:rPr lang="en-US" sz="2000" dirty="0" err="1">
                <a:latin typeface="Aarian"/>
              </a:rPr>
              <a:t>hươu</a:t>
            </a:r>
            <a:r>
              <a:rPr lang="en-US" sz="2000" dirty="0">
                <a:latin typeface="Aarian"/>
              </a:rPr>
              <a:t> </a:t>
            </a:r>
            <a:r>
              <a:rPr lang="en-US" sz="2000" dirty="0" err="1">
                <a:latin typeface="Aarian"/>
              </a:rPr>
              <a:t>nai</a:t>
            </a:r>
            <a:r>
              <a:rPr lang="en-US" sz="2000" dirty="0">
                <a:latin typeface="Aarian"/>
              </a:rPr>
              <a:t> </a:t>
            </a:r>
            <a:r>
              <a:rPr lang="en-US" sz="2000" dirty="0" err="1">
                <a:latin typeface="Aarian"/>
              </a:rPr>
              <a:t>xinh</a:t>
            </a:r>
            <a:r>
              <a:rPr lang="en-US" sz="2000" dirty="0">
                <a:latin typeface="Aarian"/>
              </a:rPr>
              <a:t> </a:t>
            </a:r>
            <a:r>
              <a:rPr lang="en-US" sz="2000" dirty="0" err="1">
                <a:latin typeface="Aarian"/>
              </a:rPr>
              <a:t>đẹp</a:t>
            </a:r>
            <a:r>
              <a:rPr lang="en-US" sz="2000" dirty="0">
                <a:latin typeface="Aarian"/>
              </a:rPr>
              <a:t> </a:t>
            </a:r>
            <a:r>
              <a:rPr lang="en-US" sz="2000" dirty="0" err="1">
                <a:latin typeface="Aarian"/>
              </a:rPr>
              <a:t>và</a:t>
            </a:r>
            <a:r>
              <a:rPr lang="en-US" sz="2000" dirty="0">
                <a:latin typeface="Aarian"/>
              </a:rPr>
              <a:t> </a:t>
            </a:r>
            <a:r>
              <a:rPr lang="en-US" sz="2000" dirty="0" err="1">
                <a:latin typeface="Aarian"/>
              </a:rPr>
              <a:t>hiền</a:t>
            </a:r>
            <a:r>
              <a:rPr lang="en-US" sz="2000" dirty="0">
                <a:latin typeface="Aarian"/>
              </a:rPr>
              <a:t> </a:t>
            </a:r>
            <a:r>
              <a:rPr lang="en-US" sz="2000" dirty="0" err="1">
                <a:latin typeface="Aarian"/>
              </a:rPr>
              <a:t>lành</a:t>
            </a:r>
            <a:r>
              <a:rPr lang="en-US" sz="2000" dirty="0">
                <a:latin typeface="Aarian"/>
              </a:rPr>
              <a:t> </a:t>
            </a:r>
            <a:r>
              <a:rPr lang="en-US" sz="2000" dirty="0" err="1">
                <a:latin typeface="Aarian"/>
              </a:rPr>
              <a:t>rủ</a:t>
            </a:r>
            <a:r>
              <a:rPr lang="en-US" sz="2000" dirty="0">
                <a:latin typeface="Aarian"/>
              </a:rPr>
              <a:t> </a:t>
            </a:r>
            <a:r>
              <a:rPr lang="en-US" sz="2000" dirty="0" err="1">
                <a:latin typeface="Aarian"/>
              </a:rPr>
              <a:t>nhau</a:t>
            </a:r>
            <a:r>
              <a:rPr lang="en-US" sz="2000" dirty="0">
                <a:latin typeface="Aarian"/>
              </a:rPr>
              <a:t> </a:t>
            </a:r>
            <a:r>
              <a:rPr lang="en-US" sz="2000" dirty="0" err="1">
                <a:latin typeface="Aarian"/>
              </a:rPr>
              <a:t>ra</a:t>
            </a:r>
            <a:r>
              <a:rPr lang="en-US" sz="2000" dirty="0">
                <a:latin typeface="Aarian"/>
              </a:rPr>
              <a:t> </a:t>
            </a:r>
            <a:r>
              <a:rPr lang="en-US" sz="2000" dirty="0" err="1">
                <a:latin typeface="Aarian"/>
              </a:rPr>
              <a:t>suối</a:t>
            </a:r>
            <a:r>
              <a:rPr lang="en-US" sz="2000" dirty="0">
                <a:latin typeface="Aarian"/>
              </a:rPr>
              <a:t>, </a:t>
            </a:r>
            <a:r>
              <a:rPr lang="en-US" sz="2000" dirty="0" err="1">
                <a:latin typeface="Aarian"/>
              </a:rPr>
              <a:t>những</a:t>
            </a:r>
            <a:r>
              <a:rPr lang="en-US" sz="2000" dirty="0">
                <a:latin typeface="Aarian"/>
              </a:rPr>
              <a:t> </a:t>
            </a:r>
            <a:r>
              <a:rPr lang="en-US" sz="2000" dirty="0" err="1">
                <a:latin typeface="Aarian"/>
              </a:rPr>
              <a:t>vạt</a:t>
            </a:r>
            <a:r>
              <a:rPr lang="en-US" sz="2000" dirty="0">
                <a:latin typeface="Aarian"/>
              </a:rPr>
              <a:t> </a:t>
            </a:r>
            <a:r>
              <a:rPr lang="en-US" sz="2000" dirty="0" err="1">
                <a:latin typeface="Aarian"/>
              </a:rPr>
              <a:t>cỏ</a:t>
            </a:r>
            <a:r>
              <a:rPr lang="en-US" sz="2000" dirty="0">
                <a:latin typeface="Aarian"/>
              </a:rPr>
              <a:t> </a:t>
            </a:r>
            <a:r>
              <a:rPr lang="en-US" sz="2000" dirty="0" err="1">
                <a:latin typeface="Aarian"/>
              </a:rPr>
              <a:t>đẫm</a:t>
            </a:r>
            <a:r>
              <a:rPr lang="en-US" sz="2000" dirty="0">
                <a:latin typeface="Aarian"/>
              </a:rPr>
              <a:t> </a:t>
            </a:r>
            <a:r>
              <a:rPr lang="en-US" sz="2000" dirty="0" err="1">
                <a:latin typeface="Aarian"/>
              </a:rPr>
              <a:t>sương</a:t>
            </a:r>
            <a:r>
              <a:rPr lang="en-US" sz="2000" dirty="0">
                <a:latin typeface="Aarian"/>
              </a:rPr>
              <a:t> long </a:t>
            </a:r>
            <a:r>
              <a:rPr lang="en-US" sz="2000" dirty="0" err="1">
                <a:latin typeface="Aarian"/>
              </a:rPr>
              <a:t>lanh</a:t>
            </a:r>
            <a:r>
              <a:rPr lang="en-US" sz="2000" dirty="0">
                <a:latin typeface="Aarian"/>
              </a:rPr>
              <a:t> </a:t>
            </a:r>
            <a:r>
              <a:rPr lang="en-US" sz="2000" dirty="0" err="1">
                <a:latin typeface="Aarian"/>
              </a:rPr>
              <a:t>trong</a:t>
            </a:r>
            <a:r>
              <a:rPr lang="en-US" sz="2000" dirty="0">
                <a:latin typeface="Aarian"/>
              </a:rPr>
              <a:t> </a:t>
            </a:r>
            <a:r>
              <a:rPr lang="en-US" sz="2000" dirty="0" err="1">
                <a:latin typeface="Aarian"/>
              </a:rPr>
              <a:t>nắng</a:t>
            </a:r>
            <a:r>
              <a:rPr lang="en-US" sz="2000" dirty="0">
                <a:latin typeface="Aarian"/>
              </a:rPr>
              <a:t>.</a:t>
            </a:r>
          </a:p>
          <a:p>
            <a:pPr algn="just">
              <a:lnSpc>
                <a:spcPct val="120000"/>
              </a:lnSpc>
            </a:pPr>
            <a:r>
              <a:rPr lang="en-US" sz="2000" dirty="0">
                <a:latin typeface="Aarian"/>
              </a:rPr>
              <a:t>                                                                                    (</a:t>
            </a:r>
            <a:r>
              <a:rPr lang="en-US" sz="2000" dirty="0" err="1">
                <a:latin typeface="Aarian"/>
              </a:rPr>
              <a:t>Vũ</a:t>
            </a:r>
            <a:r>
              <a:rPr lang="en-US" sz="2000" dirty="0">
                <a:latin typeface="Aarian"/>
              </a:rPr>
              <a:t> </a:t>
            </a:r>
            <a:r>
              <a:rPr lang="en-US" sz="2000" dirty="0" err="1">
                <a:latin typeface="Aarian"/>
              </a:rPr>
              <a:t>Hùng</a:t>
            </a:r>
            <a:r>
              <a:rPr lang="en-US" sz="2000" dirty="0">
                <a:latin typeface="Aarian"/>
              </a:rPr>
              <a:t>)</a:t>
            </a:r>
          </a:p>
          <a:p>
            <a:endParaRPr lang="en-US" sz="2000" dirty="0">
              <a:solidFill>
                <a:srgbClr val="172C45"/>
              </a:solidFill>
            </a:endParaRPr>
          </a:p>
        </p:txBody>
      </p:sp>
      <p:sp>
        <p:nvSpPr>
          <p:cNvPr id="6" name="Rectangle: Rounded Corners 1">
            <a:extLst>
              <a:ext uri="{FF2B5EF4-FFF2-40B4-BE49-F238E27FC236}">
                <a16:creationId xmlns:a16="http://schemas.microsoft.com/office/drawing/2014/main" xmlns="" id="{0DE6898E-402D-4533-9C98-741A1A3001AC}"/>
              </a:ext>
            </a:extLst>
          </p:cNvPr>
          <p:cNvSpPr/>
          <p:nvPr/>
        </p:nvSpPr>
        <p:spPr>
          <a:xfrm>
            <a:off x="3525625" y="122650"/>
            <a:ext cx="4994305" cy="530170"/>
          </a:xfrm>
          <a:prstGeom prst="roundRect">
            <a:avLst/>
          </a:prstGeom>
          <a:solidFill>
            <a:schemeClr val="accent4">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2800" b="1" dirty="0" err="1">
                <a:solidFill>
                  <a:srgbClr val="FF0000"/>
                </a:solidFill>
                <a:latin typeface="Arial Nova" panose="020B0504020202020204" pitchFamily="34" charset="0"/>
                <a:ea typeface="Arial-Rounded" panose="020B0500000000000000" pitchFamily="34" charset="0"/>
                <a:cs typeface="Times New Roman" panose="02020603050405020304" pitchFamily="18" charset="0"/>
              </a:rPr>
              <a:t>Bài</a:t>
            </a:r>
            <a:r>
              <a:rPr lang="en-US" sz="2800" b="1" dirty="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3: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Cánh</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rừng</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trong</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nắng</a:t>
            </a:r>
            <a:endParaRPr lang="en-US" sz="2800" b="1" dirty="0">
              <a:solidFill>
                <a:srgbClr val="FF0000"/>
              </a:solidFill>
              <a:latin typeface="Arial Nova" panose="020B0504020202020204" pitchFamily="34" charset="0"/>
              <a:ea typeface="Arial-Rounded" panose="020B0500000000000000"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C5B83CD7-F213-1106-7768-A74DFD56FDF4}"/>
              </a:ext>
            </a:extLst>
          </p:cNvPr>
          <p:cNvGrpSpPr/>
          <p:nvPr/>
        </p:nvGrpSpPr>
        <p:grpSpPr>
          <a:xfrm>
            <a:off x="-283242" y="-144543"/>
            <a:ext cx="2536703" cy="1345057"/>
            <a:chOff x="-2279639" y="623610"/>
            <a:chExt cx="3023886" cy="1758073"/>
          </a:xfrm>
        </p:grpSpPr>
        <p:pic>
          <p:nvPicPr>
            <p:cNvPr id="8" name="Picture 7">
              <a:extLst>
                <a:ext uri="{FF2B5EF4-FFF2-40B4-BE49-F238E27FC236}">
                  <a16:creationId xmlns:a16="http://schemas.microsoft.com/office/drawing/2014/main" xmlns="" id="{6FBC1C9B-0DC6-D9FB-C86D-E4E34A1481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9" name="TextBox 8">
              <a:extLst>
                <a:ext uri="{FF2B5EF4-FFF2-40B4-BE49-F238E27FC236}">
                  <a16:creationId xmlns:a16="http://schemas.microsoft.com/office/drawing/2014/main" xmlns="" id="{58EC9306-8713-4B5C-F4C8-D8D997295FE0}"/>
                </a:ext>
              </a:extLst>
            </p:cNvPr>
            <p:cNvSpPr txBox="1"/>
            <p:nvPr/>
          </p:nvSpPr>
          <p:spPr>
            <a:xfrm>
              <a:off x="-1707917" y="1319330"/>
              <a:ext cx="1879501" cy="522969"/>
            </a:xfrm>
            <a:prstGeom prst="rect">
              <a:avLst/>
            </a:prstGeom>
            <a:noFill/>
          </p:spPr>
          <p:txBody>
            <a:bodyPr wrap="square" rtlCol="0">
              <a:spAutoFit/>
            </a:bodyPr>
            <a:lstStyle/>
            <a:p>
              <a:pPr algn="ctr"/>
              <a:r>
                <a:rPr lang="en-US" sz="2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Chia </a:t>
              </a:r>
              <a:r>
                <a:rPr lang="en-US" sz="2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2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xmlns="" id="{1F715F1F-963A-4371-8396-B9049974F53F}"/>
              </a:ext>
            </a:extLst>
          </p:cNvPr>
          <p:cNvGrpSpPr/>
          <p:nvPr/>
        </p:nvGrpSpPr>
        <p:grpSpPr>
          <a:xfrm>
            <a:off x="1532664" y="716600"/>
            <a:ext cx="9007517" cy="2459219"/>
            <a:chOff x="1025955" y="2553956"/>
            <a:chExt cx="2182758" cy="1037184"/>
          </a:xfrm>
        </p:grpSpPr>
        <p:sp>
          <p:nvSpPr>
            <p:cNvPr id="11" name="Rectangle 10">
              <a:extLst>
                <a:ext uri="{FF2B5EF4-FFF2-40B4-BE49-F238E27FC236}">
                  <a16:creationId xmlns:a16="http://schemas.microsoft.com/office/drawing/2014/main" xmlns="" id="{2715564D-ED3A-43BC-BD67-6FA22BA84844}"/>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12" name="Oval 11">
              <a:extLst>
                <a:ext uri="{FF2B5EF4-FFF2-40B4-BE49-F238E27FC236}">
                  <a16:creationId xmlns:a16="http://schemas.microsoft.com/office/drawing/2014/main" xmlns="" id="{7D49B8D4-90EB-4AA9-9721-364F93BE68F0}"/>
                </a:ext>
              </a:extLst>
            </p:cNvPr>
            <p:cNvSpPr/>
            <p:nvPr/>
          </p:nvSpPr>
          <p:spPr>
            <a:xfrm>
              <a:off x="1025955" y="2553956"/>
              <a:ext cx="116509" cy="182871"/>
            </a:xfrm>
            <a:prstGeom prst="ellipse">
              <a:avLst/>
            </a:prstGeom>
            <a:solidFill>
              <a:schemeClr val="tx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1</a:t>
              </a:r>
            </a:p>
          </p:txBody>
        </p:sp>
      </p:grpSp>
      <p:grpSp>
        <p:nvGrpSpPr>
          <p:cNvPr id="13" name="Group 24">
            <a:extLst>
              <a:ext uri="{FF2B5EF4-FFF2-40B4-BE49-F238E27FC236}">
                <a16:creationId xmlns:a16="http://schemas.microsoft.com/office/drawing/2014/main" xmlns="" id="{50893BF5-F02D-46E9-B39A-02CEC13EEE1E}"/>
              </a:ext>
            </a:extLst>
          </p:cNvPr>
          <p:cNvGrpSpPr/>
          <p:nvPr/>
        </p:nvGrpSpPr>
        <p:grpSpPr>
          <a:xfrm>
            <a:off x="1462313" y="2970659"/>
            <a:ext cx="9077868" cy="1650506"/>
            <a:chOff x="1068861" y="2442206"/>
            <a:chExt cx="2190497" cy="1136918"/>
          </a:xfrm>
        </p:grpSpPr>
        <p:sp>
          <p:nvSpPr>
            <p:cNvPr id="14" name="Rectangle 25">
              <a:extLst>
                <a:ext uri="{FF2B5EF4-FFF2-40B4-BE49-F238E27FC236}">
                  <a16:creationId xmlns:a16="http://schemas.microsoft.com/office/drawing/2014/main" xmlns="" id="{B9F716EB-7B20-477E-A43D-543C88FDC80C}"/>
                </a:ext>
              </a:extLst>
            </p:cNvPr>
            <p:cNvSpPr/>
            <p:nvPr/>
          </p:nvSpPr>
          <p:spPr>
            <a:xfrm>
              <a:off x="1196770" y="2595473"/>
              <a:ext cx="2062588" cy="983651"/>
            </a:xfrm>
            <a:prstGeom prst="rect">
              <a:avLst/>
            </a:prstGeom>
            <a:noFill/>
            <a:ln w="28575">
              <a:solidFill>
                <a:schemeClr val="accent1">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15" name="Oval 26">
              <a:extLst>
                <a:ext uri="{FF2B5EF4-FFF2-40B4-BE49-F238E27FC236}">
                  <a16:creationId xmlns:a16="http://schemas.microsoft.com/office/drawing/2014/main" xmlns="" id="{7BF58DBA-AE2F-4AED-9938-AD652225DD76}"/>
                </a:ext>
              </a:extLst>
            </p:cNvPr>
            <p:cNvSpPr/>
            <p:nvPr/>
          </p:nvSpPr>
          <p:spPr>
            <a:xfrm>
              <a:off x="1068861" y="2442206"/>
              <a:ext cx="116254" cy="282642"/>
            </a:xfrm>
            <a:prstGeom prst="ellipse">
              <a:avLst/>
            </a:prstGeom>
            <a:solidFill>
              <a:schemeClr val="tx2">
                <a:lumMod val="20000"/>
                <a:lumOff val="8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2</a:t>
              </a:r>
            </a:p>
          </p:txBody>
        </p:sp>
      </p:grpSp>
      <p:grpSp>
        <p:nvGrpSpPr>
          <p:cNvPr id="16" name="Group 9">
            <a:extLst>
              <a:ext uri="{FF2B5EF4-FFF2-40B4-BE49-F238E27FC236}">
                <a16:creationId xmlns:a16="http://schemas.microsoft.com/office/drawing/2014/main" xmlns="" id="{49A91BCA-AC2D-4502-87BF-D3742152799E}"/>
              </a:ext>
            </a:extLst>
          </p:cNvPr>
          <p:cNvGrpSpPr/>
          <p:nvPr/>
        </p:nvGrpSpPr>
        <p:grpSpPr>
          <a:xfrm>
            <a:off x="1474368" y="4503175"/>
            <a:ext cx="9065814" cy="1966094"/>
            <a:chOff x="1005805" y="2522680"/>
            <a:chExt cx="2202908" cy="1068460"/>
          </a:xfrm>
        </p:grpSpPr>
        <p:sp>
          <p:nvSpPr>
            <p:cNvPr id="17" name="Rectangle 10">
              <a:extLst>
                <a:ext uri="{FF2B5EF4-FFF2-40B4-BE49-F238E27FC236}">
                  <a16:creationId xmlns:a16="http://schemas.microsoft.com/office/drawing/2014/main" xmlns="" id="{95C290AB-4D12-4B6E-B233-F76C12B9CC5B}"/>
                </a:ext>
              </a:extLst>
            </p:cNvPr>
            <p:cNvSpPr/>
            <p:nvPr/>
          </p:nvSpPr>
          <p:spPr>
            <a:xfrm>
              <a:off x="1146125" y="2607489"/>
              <a:ext cx="2062588" cy="983651"/>
            </a:xfrm>
            <a:prstGeom prst="rect">
              <a:avLst/>
            </a:prstGeom>
            <a:noFill/>
            <a:ln w="28575">
              <a:solidFill>
                <a:srgbClr val="7030A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200">
                <a:solidFill>
                  <a:prstClr val="black"/>
                </a:solidFill>
                <a:cs typeface="Times New Roman" panose="02020603050405020304" pitchFamily="18" charset="0"/>
              </a:endParaRPr>
            </a:p>
          </p:txBody>
        </p:sp>
        <p:sp>
          <p:nvSpPr>
            <p:cNvPr id="18" name="Oval 11">
              <a:extLst>
                <a:ext uri="{FF2B5EF4-FFF2-40B4-BE49-F238E27FC236}">
                  <a16:creationId xmlns:a16="http://schemas.microsoft.com/office/drawing/2014/main" xmlns="" id="{1446AE6E-9C71-4B51-A946-C39EED00997F}"/>
                </a:ext>
              </a:extLst>
            </p:cNvPr>
            <p:cNvSpPr/>
            <p:nvPr/>
          </p:nvSpPr>
          <p:spPr>
            <a:xfrm>
              <a:off x="1005805" y="2522680"/>
              <a:ext cx="114686" cy="240899"/>
            </a:xfrm>
            <a:prstGeom prst="ellipse">
              <a:avLst/>
            </a:prstGeom>
            <a:solidFill>
              <a:schemeClr val="tx2">
                <a:lumMod val="20000"/>
                <a:lumOff val="80000"/>
              </a:schemeClr>
            </a:solid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200" b="1" dirty="0">
                  <a:solidFill>
                    <a:srgbClr val="FF0000"/>
                  </a:solidFill>
                  <a:latin typeface="Arial Nova" panose="020B0504020202020204" pitchFamily="34" charset="0"/>
                  <a:cs typeface="Times New Roman" panose="02020603050405020304" pitchFamily="18" charset="0"/>
                </a:rPr>
                <a:t>3</a:t>
              </a:r>
            </a:p>
          </p:txBody>
        </p:sp>
      </p:grpSp>
    </p:spTree>
    <p:extLst>
      <p:ext uri="{BB962C8B-B14F-4D97-AF65-F5344CB8AC3E}">
        <p14:creationId xmlns:p14="http://schemas.microsoft.com/office/powerpoint/2010/main" val="321186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500"/>
                                        <p:tgtEl>
                                          <p:spTgt spid="10"/>
                                        </p:tgtEl>
                                      </p:cBhvr>
                                    </p:animEffect>
                                  </p:childTnLst>
                                </p:cTn>
                              </p:par>
                            </p:childTnLst>
                          </p:cTn>
                        </p:par>
                        <p:par>
                          <p:cTn id="8" fill="hold">
                            <p:stCondLst>
                              <p:cond delay="1500"/>
                            </p:stCondLst>
                            <p:childTnLst>
                              <p:par>
                                <p:cTn id="9" presetID="21"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1500"/>
                                        <p:tgtEl>
                                          <p:spTgt spid="13"/>
                                        </p:tgtEl>
                                      </p:cBhvr>
                                    </p:animEffect>
                                  </p:childTnLst>
                                </p:cTn>
                              </p:par>
                            </p:childTnLst>
                          </p:cTn>
                        </p:par>
                        <p:par>
                          <p:cTn id="12" fill="hold">
                            <p:stCondLst>
                              <p:cond delay="3000"/>
                            </p:stCondLst>
                            <p:childTnLst>
                              <p:par>
                                <p:cTn id="13" presetID="21"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2036191" y="923826"/>
            <a:ext cx="8295587" cy="6309420"/>
          </a:xfrm>
          <a:prstGeom prst="rect">
            <a:avLst/>
          </a:prstGeom>
          <a:noFill/>
        </p:spPr>
        <p:txBody>
          <a:bodyPr wrap="square" rtlCol="0">
            <a:spAutoFit/>
          </a:bodyPr>
          <a:lstStyle/>
          <a:p>
            <a:pPr algn="just">
              <a:lnSpc>
                <a:spcPct val="120000"/>
              </a:lnSpc>
            </a:pPr>
            <a:r>
              <a:rPr lang="en-US" sz="2000" dirty="0" smtClean="0">
                <a:solidFill>
                  <a:srgbClr val="172C45"/>
                </a:solidFill>
                <a:latin typeface="Aarian"/>
              </a:rPr>
              <a:t>      </a:t>
            </a:r>
            <a:r>
              <a:rPr lang="en-US" sz="2000" dirty="0" err="1" smtClean="0">
                <a:solidFill>
                  <a:srgbClr val="172C45"/>
                </a:solidFill>
                <a:latin typeface="Aarian"/>
              </a:rPr>
              <a:t>Làng</a:t>
            </a:r>
            <a:r>
              <a:rPr lang="en-US" sz="2000" dirty="0" smtClean="0">
                <a:solidFill>
                  <a:srgbClr val="172C45"/>
                </a:solidFill>
                <a:latin typeface="Aarian"/>
              </a:rPr>
              <a:t> </a:t>
            </a:r>
            <a:r>
              <a:rPr lang="en-US" sz="2000" dirty="0" err="1">
                <a:solidFill>
                  <a:srgbClr val="172C45"/>
                </a:solidFill>
                <a:latin typeface="Aarian"/>
              </a:rPr>
              <a:t>tôi</a:t>
            </a:r>
            <a:r>
              <a:rPr lang="en-US" sz="2000" dirty="0">
                <a:solidFill>
                  <a:srgbClr val="172C45"/>
                </a:solidFill>
                <a:latin typeface="Aarian"/>
              </a:rPr>
              <a:t> ở </a:t>
            </a:r>
            <a:r>
              <a:rPr lang="en-US" sz="2000" dirty="0" err="1">
                <a:solidFill>
                  <a:srgbClr val="172C45"/>
                </a:solidFill>
                <a:latin typeface="Aarian"/>
              </a:rPr>
              <a:t>lưng</a:t>
            </a:r>
            <a:r>
              <a:rPr lang="en-US" sz="2000" dirty="0">
                <a:solidFill>
                  <a:srgbClr val="172C45"/>
                </a:solidFill>
                <a:latin typeface="Aarian"/>
              </a:rPr>
              <a:t> </a:t>
            </a:r>
            <a:r>
              <a:rPr lang="en-US" sz="2000" dirty="0" err="1">
                <a:solidFill>
                  <a:srgbClr val="172C45"/>
                </a:solidFill>
                <a:latin typeface="Aarian"/>
              </a:rPr>
              <a:t>Trường</a:t>
            </a:r>
            <a:r>
              <a:rPr lang="en-US" sz="2000" dirty="0">
                <a:solidFill>
                  <a:srgbClr val="172C45"/>
                </a:solidFill>
                <a:latin typeface="Aarian"/>
              </a:rPr>
              <a:t> </a:t>
            </a:r>
            <a:r>
              <a:rPr lang="en-US" sz="2000" dirty="0" err="1">
                <a:solidFill>
                  <a:srgbClr val="172C45"/>
                </a:solidFill>
                <a:latin typeface="Aarian"/>
              </a:rPr>
              <a:t>Sơn</a:t>
            </a:r>
            <a:r>
              <a:rPr lang="en-US" sz="2000" dirty="0">
                <a:solidFill>
                  <a:srgbClr val="172C45"/>
                </a:solidFill>
                <a:latin typeface="Aarian"/>
              </a:rPr>
              <a:t>, </a:t>
            </a:r>
            <a:r>
              <a:rPr lang="en-US" sz="2000" dirty="0" err="1">
                <a:solidFill>
                  <a:srgbClr val="172C45"/>
                </a:solidFill>
                <a:latin typeface="Aarian"/>
              </a:rPr>
              <a:t>giữa</a:t>
            </a:r>
            <a:r>
              <a:rPr lang="en-US" sz="2000" dirty="0">
                <a:solidFill>
                  <a:srgbClr val="172C45"/>
                </a:solidFill>
                <a:latin typeface="Aarian"/>
              </a:rPr>
              <a:t> </a:t>
            </a:r>
            <a:r>
              <a:rPr lang="en-US" sz="2000" dirty="0" err="1">
                <a:solidFill>
                  <a:srgbClr val="172C45"/>
                </a:solidFill>
                <a:latin typeface="Aarian"/>
              </a:rPr>
              <a:t>vùng</a:t>
            </a:r>
            <a:r>
              <a:rPr lang="en-US" sz="2000" dirty="0">
                <a:solidFill>
                  <a:srgbClr val="172C45"/>
                </a:solidFill>
                <a:latin typeface="Aarian"/>
              </a:rPr>
              <a:t> </a:t>
            </a:r>
            <a:r>
              <a:rPr lang="en-US" sz="2000" dirty="0" err="1">
                <a:solidFill>
                  <a:srgbClr val="172C45"/>
                </a:solidFill>
                <a:latin typeface="Aarian"/>
              </a:rPr>
              <a:t>núi</a:t>
            </a:r>
            <a:r>
              <a:rPr lang="en-US" sz="2000" dirty="0">
                <a:solidFill>
                  <a:srgbClr val="172C45"/>
                </a:solidFill>
                <a:latin typeface="Aarian"/>
              </a:rPr>
              <a:t> non </a:t>
            </a:r>
            <a:r>
              <a:rPr lang="en-US" sz="2000" dirty="0" err="1">
                <a:solidFill>
                  <a:srgbClr val="172C45"/>
                </a:solidFill>
                <a:latin typeface="Aarian"/>
              </a:rPr>
              <a:t>trùng</a:t>
            </a:r>
            <a:r>
              <a:rPr lang="en-US" sz="2000" dirty="0">
                <a:solidFill>
                  <a:srgbClr val="172C45"/>
                </a:solidFill>
                <a:latin typeface="Aarian"/>
              </a:rPr>
              <a:t> </a:t>
            </a:r>
            <a:r>
              <a:rPr lang="en-US" sz="2000" dirty="0" err="1">
                <a:solidFill>
                  <a:srgbClr val="172C45"/>
                </a:solidFill>
                <a:latin typeface="Aarian"/>
              </a:rPr>
              <a:t>điệp</a:t>
            </a:r>
            <a:r>
              <a:rPr lang="en-US" sz="2000" dirty="0">
                <a:solidFill>
                  <a:srgbClr val="172C45"/>
                </a:solidFill>
                <a:latin typeface="Aarian"/>
              </a:rPr>
              <a:t>. </a:t>
            </a:r>
            <a:r>
              <a:rPr lang="en-US" sz="2000" dirty="0" err="1">
                <a:solidFill>
                  <a:srgbClr val="172C45"/>
                </a:solidFill>
                <a:latin typeface="Aarian"/>
              </a:rPr>
              <a:t>Một</a:t>
            </a:r>
            <a:r>
              <a:rPr lang="en-US" sz="2000" dirty="0">
                <a:solidFill>
                  <a:srgbClr val="172C45"/>
                </a:solidFill>
                <a:latin typeface="Aarian"/>
              </a:rPr>
              <a:t> </a:t>
            </a:r>
            <a:r>
              <a:rPr lang="en-US" sz="2000" dirty="0" err="1">
                <a:solidFill>
                  <a:srgbClr val="172C45"/>
                </a:solidFill>
                <a:latin typeface="Aarian"/>
              </a:rPr>
              <a:t>lần</a:t>
            </a:r>
            <a:r>
              <a:rPr lang="en-US" sz="2000" dirty="0">
                <a:solidFill>
                  <a:srgbClr val="172C45"/>
                </a:solidFill>
                <a:latin typeface="Aarian"/>
              </a:rPr>
              <a:t>, </a:t>
            </a:r>
            <a:r>
              <a:rPr lang="en-US" sz="2000" dirty="0" err="1">
                <a:solidFill>
                  <a:srgbClr val="172C45"/>
                </a:solidFill>
                <a:latin typeface="Aarian"/>
              </a:rPr>
              <a:t>tôi</a:t>
            </a:r>
            <a:r>
              <a:rPr lang="en-US" sz="2000" dirty="0">
                <a:solidFill>
                  <a:srgbClr val="172C45"/>
                </a:solidFill>
                <a:latin typeface="Aarian"/>
              </a:rPr>
              <a:t> </a:t>
            </a:r>
            <a:r>
              <a:rPr lang="en-US" sz="2000" dirty="0" err="1">
                <a:solidFill>
                  <a:srgbClr val="172C45"/>
                </a:solidFill>
                <a:latin typeface="Aarian"/>
              </a:rPr>
              <a:t>và</a:t>
            </a:r>
            <a:r>
              <a:rPr lang="en-US" sz="2000" dirty="0">
                <a:solidFill>
                  <a:srgbClr val="172C45"/>
                </a:solidFill>
                <a:latin typeface="Aarian"/>
              </a:rPr>
              <a:t> </a:t>
            </a:r>
            <a:r>
              <a:rPr lang="en-US" sz="2000" dirty="0" err="1">
                <a:solidFill>
                  <a:srgbClr val="172C45"/>
                </a:solidFill>
                <a:latin typeface="Aarian"/>
              </a:rPr>
              <a:t>mấy</a:t>
            </a:r>
            <a:r>
              <a:rPr lang="en-US" sz="2000" dirty="0">
                <a:solidFill>
                  <a:srgbClr val="172C45"/>
                </a:solidFill>
                <a:latin typeface="Aarian"/>
              </a:rPr>
              <a:t> </a:t>
            </a:r>
            <a:r>
              <a:rPr lang="en-US" sz="2000" dirty="0" err="1">
                <a:solidFill>
                  <a:srgbClr val="172C45"/>
                </a:solidFill>
                <a:latin typeface="Aarian"/>
              </a:rPr>
              <a:t>đứa</a:t>
            </a:r>
            <a:r>
              <a:rPr lang="en-US" sz="2000" dirty="0">
                <a:solidFill>
                  <a:srgbClr val="172C45"/>
                </a:solidFill>
                <a:latin typeface="Aarian"/>
              </a:rPr>
              <a:t> </a:t>
            </a:r>
            <a:r>
              <a:rPr lang="en-US" sz="2000" dirty="0" err="1">
                <a:solidFill>
                  <a:srgbClr val="172C45"/>
                </a:solidFill>
                <a:latin typeface="Aarian"/>
              </a:rPr>
              <a:t>bạn</a:t>
            </a:r>
            <a:r>
              <a:rPr lang="en-US" sz="2000" dirty="0">
                <a:solidFill>
                  <a:srgbClr val="172C45"/>
                </a:solidFill>
                <a:latin typeface="Aarian"/>
              </a:rPr>
              <a:t> </a:t>
            </a:r>
            <a:r>
              <a:rPr lang="en-US" sz="2000" dirty="0" err="1">
                <a:solidFill>
                  <a:srgbClr val="172C45"/>
                </a:solidFill>
                <a:latin typeface="Aarian"/>
              </a:rPr>
              <a:t>được</a:t>
            </a:r>
            <a:r>
              <a:rPr lang="en-US" sz="2000" dirty="0">
                <a:solidFill>
                  <a:srgbClr val="172C45"/>
                </a:solidFill>
                <a:latin typeface="Aarian"/>
              </a:rPr>
              <a:t> </a:t>
            </a:r>
            <a:r>
              <a:rPr lang="en-US" sz="2000" dirty="0" err="1">
                <a:solidFill>
                  <a:srgbClr val="172C45"/>
                </a:solidFill>
                <a:latin typeface="Aarian"/>
              </a:rPr>
              <a:t>ông</a:t>
            </a:r>
            <a:r>
              <a:rPr lang="en-US" sz="2000" dirty="0">
                <a:solidFill>
                  <a:srgbClr val="172C45"/>
                </a:solidFill>
                <a:latin typeface="Aarian"/>
              </a:rPr>
              <a:t> </a:t>
            </a:r>
            <a:r>
              <a:rPr lang="en-US" sz="2000" dirty="0" err="1">
                <a:solidFill>
                  <a:srgbClr val="172C45"/>
                </a:solidFill>
                <a:latin typeface="Aarian"/>
              </a:rPr>
              <a:t>tôi</a:t>
            </a:r>
            <a:r>
              <a:rPr lang="en-US" sz="2000" dirty="0">
                <a:solidFill>
                  <a:srgbClr val="172C45"/>
                </a:solidFill>
                <a:latin typeface="Aarian"/>
              </a:rPr>
              <a:t> </a:t>
            </a:r>
            <a:r>
              <a:rPr lang="en-US" sz="2000" dirty="0" err="1">
                <a:solidFill>
                  <a:srgbClr val="172C45"/>
                </a:solidFill>
                <a:latin typeface="Aarian"/>
              </a:rPr>
              <a:t>cho</a:t>
            </a:r>
            <a:r>
              <a:rPr lang="en-US" sz="2000" dirty="0">
                <a:solidFill>
                  <a:srgbClr val="172C45"/>
                </a:solidFill>
                <a:latin typeface="Aarian"/>
              </a:rPr>
              <a:t> </a:t>
            </a:r>
            <a:r>
              <a:rPr lang="en-US" sz="2000" dirty="0" err="1">
                <a:solidFill>
                  <a:srgbClr val="172C45"/>
                </a:solidFill>
                <a:latin typeface="Aarian"/>
              </a:rPr>
              <a:t>đi</a:t>
            </a:r>
            <a:r>
              <a:rPr lang="en-US" sz="2000" dirty="0">
                <a:solidFill>
                  <a:srgbClr val="172C45"/>
                </a:solidFill>
                <a:latin typeface="Aarian"/>
              </a:rPr>
              <a:t> </a:t>
            </a:r>
            <a:r>
              <a:rPr lang="en-US" sz="2000" dirty="0" err="1">
                <a:solidFill>
                  <a:srgbClr val="172C45"/>
                </a:solidFill>
                <a:latin typeface="Aarian"/>
              </a:rPr>
              <a:t>thăm</a:t>
            </a:r>
            <a:r>
              <a:rPr lang="en-US" sz="2000" dirty="0">
                <a:solidFill>
                  <a:srgbClr val="172C45"/>
                </a:solidFill>
                <a:latin typeface="Aarian"/>
              </a:rPr>
              <a:t> </a:t>
            </a:r>
            <a:r>
              <a:rPr lang="en-US" sz="2000" dirty="0" err="1">
                <a:solidFill>
                  <a:srgbClr val="172C45"/>
                </a:solidFill>
                <a:latin typeface="Aarian"/>
              </a:rPr>
              <a:t>rừng</a:t>
            </a:r>
            <a:r>
              <a:rPr lang="en-US" sz="2000" dirty="0">
                <a:solidFill>
                  <a:srgbClr val="172C45"/>
                </a:solidFill>
                <a:latin typeface="Aarian"/>
              </a:rPr>
              <a:t>. </a:t>
            </a:r>
            <a:r>
              <a:rPr lang="en-US" sz="2000" dirty="0" err="1">
                <a:solidFill>
                  <a:srgbClr val="172C45"/>
                </a:solidFill>
                <a:latin typeface="Aarian"/>
              </a:rPr>
              <a:t>Đứa</a:t>
            </a:r>
            <a:r>
              <a:rPr lang="en-US" sz="2000" dirty="0">
                <a:solidFill>
                  <a:srgbClr val="172C45"/>
                </a:solidFill>
                <a:latin typeface="Aarian"/>
              </a:rPr>
              <a:t> </a:t>
            </a:r>
            <a:r>
              <a:rPr lang="en-US" sz="2000" dirty="0" err="1">
                <a:solidFill>
                  <a:srgbClr val="172C45"/>
                </a:solidFill>
                <a:latin typeface="Aarian"/>
              </a:rPr>
              <a:t>nào</a:t>
            </a:r>
            <a:r>
              <a:rPr lang="en-US" sz="2000" dirty="0">
                <a:solidFill>
                  <a:srgbClr val="172C45"/>
                </a:solidFill>
                <a:latin typeface="Aarian"/>
              </a:rPr>
              <a:t> </a:t>
            </a:r>
            <a:r>
              <a:rPr lang="en-US" sz="2000" dirty="0" err="1">
                <a:solidFill>
                  <a:srgbClr val="172C45"/>
                </a:solidFill>
                <a:latin typeface="Aarian"/>
              </a:rPr>
              <a:t>cũng</a:t>
            </a:r>
            <a:r>
              <a:rPr lang="en-US" sz="2000" dirty="0">
                <a:solidFill>
                  <a:srgbClr val="172C45"/>
                </a:solidFill>
                <a:latin typeface="Aarian"/>
              </a:rPr>
              <a:t> </a:t>
            </a:r>
            <a:r>
              <a:rPr lang="en-US" sz="2000" dirty="0" err="1" smtClean="0">
                <a:solidFill>
                  <a:srgbClr val="172C45"/>
                </a:solidFill>
                <a:latin typeface="Aarian"/>
              </a:rPr>
              <a:t>vui</a:t>
            </a:r>
            <a:r>
              <a:rPr lang="en-US" sz="2000" dirty="0" smtClean="0">
                <a:solidFill>
                  <a:srgbClr val="172C45"/>
                </a:solidFill>
                <a:latin typeface="Aarian"/>
              </a:rPr>
              <a:t>.</a:t>
            </a:r>
          </a:p>
          <a:p>
            <a:pPr algn="just">
              <a:lnSpc>
                <a:spcPct val="120000"/>
              </a:lnSpc>
            </a:pPr>
            <a:r>
              <a:rPr lang="en-US" sz="2000" dirty="0">
                <a:solidFill>
                  <a:srgbClr val="172C45"/>
                </a:solidFill>
                <a:latin typeface="Aarian"/>
              </a:rPr>
              <a:t> </a:t>
            </a:r>
            <a:r>
              <a:rPr lang="en-US" sz="2000" dirty="0" smtClean="0">
                <a:solidFill>
                  <a:srgbClr val="172C45"/>
                </a:solidFill>
                <a:latin typeface="Aarian"/>
              </a:rPr>
              <a:t>     </a:t>
            </a:r>
            <a:r>
              <a:rPr lang="en-US" sz="2000" dirty="0" err="1" smtClean="0">
                <a:solidFill>
                  <a:srgbClr val="172C45"/>
                </a:solidFill>
                <a:latin typeface="Aarian"/>
              </a:rPr>
              <a:t>Hôm</a:t>
            </a:r>
            <a:r>
              <a:rPr lang="en-US" sz="2000" dirty="0" smtClean="0">
                <a:solidFill>
                  <a:srgbClr val="172C45"/>
                </a:solidFill>
                <a:latin typeface="Aarian"/>
              </a:rPr>
              <a:t> </a:t>
            </a:r>
            <a:r>
              <a:rPr lang="en-US" sz="2000" dirty="0" err="1">
                <a:solidFill>
                  <a:srgbClr val="172C45"/>
                </a:solidFill>
                <a:latin typeface="Aarian"/>
              </a:rPr>
              <a:t>đó</a:t>
            </a:r>
            <a:r>
              <a:rPr lang="en-US" sz="2000" dirty="0">
                <a:solidFill>
                  <a:srgbClr val="172C45"/>
                </a:solidFill>
                <a:latin typeface="Aarian"/>
              </a:rPr>
              <a:t> </a:t>
            </a:r>
            <a:r>
              <a:rPr lang="en-US" sz="2000" dirty="0" err="1">
                <a:solidFill>
                  <a:srgbClr val="172C45"/>
                </a:solidFill>
                <a:latin typeface="Aarian"/>
              </a:rPr>
              <a:t>là</a:t>
            </a:r>
            <a:r>
              <a:rPr lang="en-US" sz="2000" dirty="0">
                <a:solidFill>
                  <a:srgbClr val="172C45"/>
                </a:solidFill>
                <a:latin typeface="Aarian"/>
              </a:rPr>
              <a:t> </a:t>
            </a:r>
            <a:r>
              <a:rPr lang="en-US" sz="2000" dirty="0" err="1">
                <a:solidFill>
                  <a:srgbClr val="172C45"/>
                </a:solidFill>
                <a:latin typeface="Aarian"/>
              </a:rPr>
              <a:t>một</a:t>
            </a:r>
            <a:r>
              <a:rPr lang="en-US" sz="2000" dirty="0">
                <a:solidFill>
                  <a:srgbClr val="172C45"/>
                </a:solidFill>
                <a:latin typeface="Aarian"/>
              </a:rPr>
              <a:t> </a:t>
            </a:r>
            <a:r>
              <a:rPr lang="en-US" sz="2000" dirty="0" err="1">
                <a:solidFill>
                  <a:srgbClr val="172C45"/>
                </a:solidFill>
                <a:latin typeface="Aarian"/>
              </a:rPr>
              <a:t>ngày</a:t>
            </a:r>
            <a:r>
              <a:rPr lang="en-US" sz="2000" dirty="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 </a:t>
            </a:r>
            <a:r>
              <a:rPr lang="en-US" sz="2000" dirty="0" err="1">
                <a:solidFill>
                  <a:srgbClr val="172C45"/>
                </a:solidFill>
                <a:latin typeface="Aarian"/>
              </a:rPr>
              <a:t>ráo</a:t>
            </a:r>
            <a:r>
              <a:rPr lang="en-US" sz="2000" dirty="0">
                <a:solidFill>
                  <a:srgbClr val="172C45"/>
                </a:solidFill>
                <a:latin typeface="Aarian"/>
              </a:rPr>
              <a:t>. </a:t>
            </a:r>
            <a:r>
              <a:rPr lang="en-US" sz="2000" dirty="0" err="1">
                <a:solidFill>
                  <a:srgbClr val="172C45"/>
                </a:solidFill>
                <a:latin typeface="Aarian"/>
              </a:rPr>
              <a:t>Ông</a:t>
            </a:r>
            <a:r>
              <a:rPr lang="en-US" sz="2000" dirty="0">
                <a:solidFill>
                  <a:srgbClr val="172C45"/>
                </a:solidFill>
                <a:latin typeface="Aarian"/>
              </a:rPr>
              <a:t> </a:t>
            </a:r>
            <a:r>
              <a:rPr lang="en-US" sz="2000" dirty="0" err="1">
                <a:solidFill>
                  <a:srgbClr val="172C45"/>
                </a:solidFill>
                <a:latin typeface="Aarian"/>
              </a:rPr>
              <a:t>đưa</a:t>
            </a:r>
            <a:r>
              <a:rPr lang="en-US" sz="2000" dirty="0">
                <a:solidFill>
                  <a:srgbClr val="172C45"/>
                </a:solidFill>
                <a:latin typeface="Aarian"/>
              </a:rPr>
              <a:t> </a:t>
            </a:r>
            <a:r>
              <a:rPr lang="en-US" sz="2000" dirty="0" err="1">
                <a:solidFill>
                  <a:srgbClr val="172C45"/>
                </a:solidFill>
                <a:latin typeface="Aarian"/>
              </a:rPr>
              <a:t>cho</a:t>
            </a:r>
            <a:r>
              <a:rPr lang="en-US" sz="2000" dirty="0">
                <a:solidFill>
                  <a:srgbClr val="172C45"/>
                </a:solidFill>
                <a:latin typeface="Aarian"/>
              </a:rPr>
              <a:t> </a:t>
            </a:r>
            <a:r>
              <a:rPr lang="en-US" sz="2000" dirty="0" err="1">
                <a:solidFill>
                  <a:srgbClr val="172C45"/>
                </a:solidFill>
                <a:latin typeface="Aarian"/>
              </a:rPr>
              <a:t>mỗi</a:t>
            </a:r>
            <a:r>
              <a:rPr lang="en-US" sz="2000" dirty="0">
                <a:solidFill>
                  <a:srgbClr val="172C45"/>
                </a:solidFill>
                <a:latin typeface="Aarian"/>
              </a:rPr>
              <a:t> </a:t>
            </a:r>
            <a:r>
              <a:rPr lang="en-US" sz="2000" dirty="0" err="1">
                <a:solidFill>
                  <a:srgbClr val="172C45"/>
                </a:solidFill>
                <a:latin typeface="Aarian"/>
              </a:rPr>
              <a:t>đứa</a:t>
            </a:r>
            <a:r>
              <a:rPr lang="en-US" sz="2000" dirty="0">
                <a:solidFill>
                  <a:srgbClr val="172C45"/>
                </a:solidFill>
                <a:latin typeface="Aarian"/>
              </a:rPr>
              <a:t> </a:t>
            </a:r>
            <a:r>
              <a:rPr lang="en-US" sz="2000" dirty="0" err="1">
                <a:solidFill>
                  <a:srgbClr val="172C45"/>
                </a:solidFill>
                <a:latin typeface="Aarian"/>
              </a:rPr>
              <a:t>một</a:t>
            </a:r>
            <a:r>
              <a:rPr lang="en-US" sz="2000" dirty="0">
                <a:solidFill>
                  <a:srgbClr val="172C45"/>
                </a:solidFill>
                <a:latin typeface="Aarian"/>
              </a:rPr>
              <a:t> </a:t>
            </a:r>
            <a:r>
              <a:rPr lang="en-US" sz="2000" dirty="0" err="1">
                <a:solidFill>
                  <a:srgbClr val="172C45"/>
                </a:solidFill>
                <a:latin typeface="Aarian"/>
              </a:rPr>
              <a:t>tàu</a:t>
            </a:r>
            <a:r>
              <a:rPr lang="en-US" sz="2000" dirty="0">
                <a:solidFill>
                  <a:srgbClr val="172C45"/>
                </a:solidFill>
                <a:latin typeface="Aarian"/>
              </a:rPr>
              <a:t> </a:t>
            </a:r>
            <a:r>
              <a:rPr lang="en-US" sz="2000" dirty="0" err="1">
                <a:solidFill>
                  <a:srgbClr val="172C45"/>
                </a:solidFill>
                <a:latin typeface="Aarian"/>
              </a:rPr>
              <a:t>lá</a:t>
            </a:r>
            <a:r>
              <a:rPr lang="en-US" sz="2000" dirty="0">
                <a:solidFill>
                  <a:srgbClr val="172C45"/>
                </a:solidFill>
                <a:latin typeface="Aarian"/>
              </a:rPr>
              <a:t> </a:t>
            </a:r>
            <a:r>
              <a:rPr lang="en-US" sz="2000" dirty="0" err="1">
                <a:solidFill>
                  <a:srgbClr val="172C45"/>
                </a:solidFill>
                <a:latin typeface="Aarian"/>
              </a:rPr>
              <a:t>cọ</a:t>
            </a:r>
            <a:r>
              <a:rPr lang="en-US" sz="2000" dirty="0">
                <a:solidFill>
                  <a:srgbClr val="172C45"/>
                </a:solidFill>
                <a:latin typeface="Aarian"/>
              </a:rPr>
              <a:t> </a:t>
            </a:r>
            <a:r>
              <a:rPr lang="en-US" sz="2000" dirty="0" err="1">
                <a:solidFill>
                  <a:srgbClr val="172C45"/>
                </a:solidFill>
                <a:latin typeface="Aarian"/>
              </a:rPr>
              <a:t>che</a:t>
            </a:r>
            <a:r>
              <a:rPr lang="en-US" sz="2000" dirty="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 </a:t>
            </a:r>
            <a:r>
              <a:rPr lang="en-US" sz="2000" dirty="0" err="1">
                <a:solidFill>
                  <a:srgbClr val="172C45"/>
                </a:solidFill>
                <a:latin typeface="Aarian"/>
              </a:rPr>
              <a:t>Chưa</a:t>
            </a:r>
            <a:r>
              <a:rPr lang="en-US" sz="2000" dirty="0">
                <a:solidFill>
                  <a:srgbClr val="172C45"/>
                </a:solidFill>
                <a:latin typeface="Aarian"/>
              </a:rPr>
              <a:t> </a:t>
            </a:r>
            <a:r>
              <a:rPr lang="en-US" sz="2000" dirty="0" err="1">
                <a:solidFill>
                  <a:srgbClr val="172C45"/>
                </a:solidFill>
                <a:latin typeface="Aarian"/>
              </a:rPr>
              <a:t>hết</a:t>
            </a:r>
            <a:r>
              <a:rPr lang="en-US" sz="2000" dirty="0">
                <a:solidFill>
                  <a:srgbClr val="172C45"/>
                </a:solidFill>
                <a:latin typeface="Aarian"/>
              </a:rPr>
              <a:t> </a:t>
            </a:r>
            <a:r>
              <a:rPr lang="en-US" sz="2000" dirty="0" err="1">
                <a:solidFill>
                  <a:srgbClr val="172C45"/>
                </a:solidFill>
                <a:latin typeface="Aarian"/>
              </a:rPr>
              <a:t>mùa</a:t>
            </a:r>
            <a:r>
              <a:rPr lang="en-US" sz="2000" dirty="0">
                <a:solidFill>
                  <a:srgbClr val="172C45"/>
                </a:solidFill>
                <a:latin typeface="Aarian"/>
              </a:rPr>
              <a:t> </a:t>
            </a:r>
            <a:r>
              <a:rPr lang="en-US" sz="2000" dirty="0" err="1">
                <a:solidFill>
                  <a:srgbClr val="172C45"/>
                </a:solidFill>
                <a:latin typeface="Aarian"/>
              </a:rPr>
              <a:t>mưa</a:t>
            </a:r>
            <a:r>
              <a:rPr lang="en-US" sz="2000" dirty="0">
                <a:solidFill>
                  <a:srgbClr val="172C45"/>
                </a:solidFill>
                <a:latin typeface="Aarian"/>
              </a:rPr>
              <a:t>, </a:t>
            </a:r>
            <a:r>
              <a:rPr lang="en-US" sz="2000" dirty="0" err="1">
                <a:solidFill>
                  <a:srgbClr val="172C45"/>
                </a:solidFill>
                <a:latin typeface="Aarian"/>
              </a:rPr>
              <a:t>đâu</a:t>
            </a:r>
            <a:r>
              <a:rPr lang="en-US" sz="2000" dirty="0">
                <a:solidFill>
                  <a:srgbClr val="172C45"/>
                </a:solidFill>
                <a:latin typeface="Aarian"/>
              </a:rPr>
              <a:t> </a:t>
            </a:r>
            <a:r>
              <a:rPr lang="en-US" sz="2000" dirty="0" err="1">
                <a:solidFill>
                  <a:srgbClr val="172C45"/>
                </a:solidFill>
                <a:latin typeface="Aarian"/>
              </a:rPr>
              <a:t>đ</a:t>
            </a:r>
            <a:r>
              <a:rPr lang="en-US" sz="2000" dirty="0" err="1" smtClean="0">
                <a:solidFill>
                  <a:srgbClr val="172C45"/>
                </a:solidFill>
                <a:latin typeface="Aarian"/>
              </a:rPr>
              <a:t>âu</a:t>
            </a:r>
            <a:r>
              <a:rPr lang="en-US" sz="2000" dirty="0" smtClean="0">
                <a:solidFill>
                  <a:srgbClr val="172C45"/>
                </a:solidFill>
                <a:latin typeface="Aarian"/>
              </a:rPr>
              <a:t> </a:t>
            </a:r>
            <a:r>
              <a:rPr lang="en-US" sz="2000" dirty="0" err="1">
                <a:solidFill>
                  <a:srgbClr val="172C45"/>
                </a:solidFill>
                <a:latin typeface="Aarian"/>
              </a:rPr>
              <a:t>cũng</a:t>
            </a:r>
            <a:r>
              <a:rPr lang="en-US" sz="2000" dirty="0">
                <a:solidFill>
                  <a:srgbClr val="172C45"/>
                </a:solidFill>
                <a:latin typeface="Aarian"/>
              </a:rPr>
              <a:t> </a:t>
            </a:r>
            <a:r>
              <a:rPr lang="en-US" sz="2000" dirty="0" err="1">
                <a:solidFill>
                  <a:srgbClr val="172C45"/>
                </a:solidFill>
                <a:latin typeface="Aarian"/>
              </a:rPr>
              <a:t>thấy</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ra</a:t>
            </a:r>
            <a:r>
              <a:rPr lang="en-US" sz="2000" dirty="0">
                <a:solidFill>
                  <a:srgbClr val="172C45"/>
                </a:solidFill>
                <a:latin typeface="Aarian"/>
              </a:rPr>
              <a:t> </a:t>
            </a:r>
            <a:r>
              <a:rPr lang="en-US" sz="2000" dirty="0" err="1">
                <a:solidFill>
                  <a:srgbClr val="172C45"/>
                </a:solidFill>
                <a:latin typeface="Aarian"/>
              </a:rPr>
              <a:t>thêm</a:t>
            </a:r>
            <a:r>
              <a:rPr lang="en-US" sz="2000" dirty="0">
                <a:solidFill>
                  <a:srgbClr val="172C45"/>
                </a:solidFill>
                <a:latin typeface="Aarian"/>
              </a:rPr>
              <a:t> </a:t>
            </a:r>
            <a:r>
              <a:rPr lang="en-US" sz="2000" dirty="0" err="1">
                <a:solidFill>
                  <a:srgbClr val="172C45"/>
                </a:solidFill>
                <a:latin typeface="Aarian"/>
              </a:rPr>
              <a:t>chồi</a:t>
            </a:r>
            <a:r>
              <a:rPr lang="en-US" sz="2000" dirty="0">
                <a:solidFill>
                  <a:srgbClr val="172C45"/>
                </a:solidFill>
                <a:latin typeface="Aarian"/>
              </a:rPr>
              <a:t> </a:t>
            </a:r>
            <a:r>
              <a:rPr lang="en-US" sz="2000" dirty="0" err="1">
                <a:solidFill>
                  <a:srgbClr val="172C45"/>
                </a:solidFill>
                <a:latin typeface="Aarian"/>
              </a:rPr>
              <a:t>và</a:t>
            </a:r>
            <a:r>
              <a:rPr lang="en-US" sz="2000" dirty="0">
                <a:solidFill>
                  <a:srgbClr val="172C45"/>
                </a:solidFill>
                <a:latin typeface="Aarian"/>
              </a:rPr>
              <a:t> </a:t>
            </a:r>
            <a:r>
              <a:rPr lang="en-US" sz="2000" dirty="0" err="1">
                <a:solidFill>
                  <a:srgbClr val="172C45"/>
                </a:solidFill>
                <a:latin typeface="Aarian"/>
              </a:rPr>
              <a:t>cỏ</a:t>
            </a:r>
            <a:r>
              <a:rPr lang="en-US" sz="2000" dirty="0">
                <a:solidFill>
                  <a:srgbClr val="172C45"/>
                </a:solidFill>
                <a:latin typeface="Aarian"/>
              </a:rPr>
              <a:t> </a:t>
            </a:r>
            <a:r>
              <a:rPr lang="en-US" sz="2000" dirty="0" err="1">
                <a:solidFill>
                  <a:srgbClr val="172C45"/>
                </a:solidFill>
                <a:latin typeface="Aarian"/>
              </a:rPr>
              <a:t>mọc</a:t>
            </a:r>
            <a:r>
              <a:rPr lang="en-US" sz="2000" dirty="0">
                <a:solidFill>
                  <a:srgbClr val="172C45"/>
                </a:solidFill>
                <a:latin typeface="Aarian"/>
              </a:rPr>
              <a:t> </a:t>
            </a:r>
            <a:r>
              <a:rPr lang="en-US" sz="2000" dirty="0" err="1">
                <a:solidFill>
                  <a:srgbClr val="172C45"/>
                </a:solidFill>
                <a:latin typeface="Aarian"/>
              </a:rPr>
              <a:t>xanh</a:t>
            </a:r>
            <a:r>
              <a:rPr lang="en-US" sz="2000" dirty="0">
                <a:solidFill>
                  <a:srgbClr val="172C45"/>
                </a:solidFill>
                <a:latin typeface="Aarian"/>
              </a:rPr>
              <a:t> um. </a:t>
            </a:r>
            <a:r>
              <a:rPr lang="en-US" sz="2000" dirty="0" err="1">
                <a:solidFill>
                  <a:srgbClr val="172C45"/>
                </a:solidFill>
                <a:latin typeface="Aarian"/>
              </a:rPr>
              <a:t>Đi</a:t>
            </a:r>
            <a:r>
              <a:rPr lang="en-US" sz="2000" dirty="0">
                <a:solidFill>
                  <a:srgbClr val="172C45"/>
                </a:solidFill>
                <a:latin typeface="Aarian"/>
              </a:rPr>
              <a:t> </a:t>
            </a:r>
            <a:r>
              <a:rPr lang="en-US" sz="2000" dirty="0" err="1">
                <a:solidFill>
                  <a:srgbClr val="172C45"/>
                </a:solidFill>
                <a:latin typeface="Aarian"/>
              </a:rPr>
              <a:t>trong</a:t>
            </a:r>
            <a:r>
              <a:rPr lang="en-US" sz="2000" dirty="0">
                <a:solidFill>
                  <a:srgbClr val="172C45"/>
                </a:solidFill>
                <a:latin typeface="Aarian"/>
              </a:rPr>
              <a:t> </a:t>
            </a:r>
            <a:r>
              <a:rPr lang="en-US" sz="2000" dirty="0" err="1">
                <a:solidFill>
                  <a:srgbClr val="172C45"/>
                </a:solidFill>
                <a:latin typeface="Aarian"/>
              </a:rPr>
              <a:t>rừng</a:t>
            </a:r>
            <a:r>
              <a:rPr lang="en-US" sz="2000" dirty="0">
                <a:solidFill>
                  <a:srgbClr val="172C45"/>
                </a:solidFill>
                <a:latin typeface="Aarian"/>
              </a:rPr>
              <a:t>, </a:t>
            </a:r>
            <a:r>
              <a:rPr lang="en-US" sz="2000" dirty="0" err="1">
                <a:solidFill>
                  <a:srgbClr val="172C45"/>
                </a:solidFill>
                <a:latin typeface="Aarian"/>
              </a:rPr>
              <a:t>nghe</a:t>
            </a:r>
            <a:r>
              <a:rPr lang="en-US" sz="2000" dirty="0">
                <a:solidFill>
                  <a:srgbClr val="172C45"/>
                </a:solidFill>
                <a:latin typeface="Aarian"/>
              </a:rPr>
              <a:t> </a:t>
            </a:r>
            <a:r>
              <a:rPr lang="en-US" sz="2000" dirty="0" err="1">
                <a:solidFill>
                  <a:srgbClr val="172C45"/>
                </a:solidFill>
                <a:latin typeface="Aarian"/>
              </a:rPr>
              <a:t>rất</a:t>
            </a:r>
            <a:r>
              <a:rPr lang="en-US" sz="2000" dirty="0">
                <a:solidFill>
                  <a:srgbClr val="172C45"/>
                </a:solidFill>
                <a:latin typeface="Aarian"/>
              </a:rPr>
              <a:t> </a:t>
            </a:r>
            <a:r>
              <a:rPr lang="en-US" sz="2000" dirty="0" err="1">
                <a:solidFill>
                  <a:srgbClr val="172C45"/>
                </a:solidFill>
                <a:latin typeface="Aarian"/>
              </a:rPr>
              <a:t>rõ</a:t>
            </a:r>
            <a:r>
              <a:rPr lang="en-US" sz="2000" dirty="0">
                <a:solidFill>
                  <a:srgbClr val="172C45"/>
                </a:solidFill>
                <a:latin typeface="Aarian"/>
              </a:rPr>
              <a:t> </a:t>
            </a:r>
            <a:r>
              <a:rPr lang="en-US" sz="2000" dirty="0" err="1">
                <a:solidFill>
                  <a:srgbClr val="172C45"/>
                </a:solidFill>
                <a:latin typeface="Aarian"/>
              </a:rPr>
              <a:t>tiếng</a:t>
            </a:r>
            <a:r>
              <a:rPr lang="en-US" sz="2000" dirty="0">
                <a:solidFill>
                  <a:srgbClr val="172C45"/>
                </a:solidFill>
                <a:latin typeface="Aarian"/>
              </a:rPr>
              <a:t> </a:t>
            </a:r>
            <a:r>
              <a:rPr lang="en-US" sz="2000" dirty="0" err="1">
                <a:solidFill>
                  <a:srgbClr val="172C45"/>
                </a:solidFill>
                <a:latin typeface="Aarian"/>
              </a:rPr>
              <a:t>suối</a:t>
            </a:r>
            <a:r>
              <a:rPr lang="en-US" sz="2000" dirty="0">
                <a:solidFill>
                  <a:srgbClr val="172C45"/>
                </a:solidFill>
                <a:latin typeface="Aarian"/>
              </a:rPr>
              <a:t> </a:t>
            </a:r>
            <a:r>
              <a:rPr lang="en-US" sz="2000" dirty="0" err="1">
                <a:solidFill>
                  <a:srgbClr val="172C45"/>
                </a:solidFill>
                <a:latin typeface="Aarian"/>
              </a:rPr>
              <a:t>róc</a:t>
            </a:r>
            <a:r>
              <a:rPr lang="en-US" sz="2000" dirty="0">
                <a:solidFill>
                  <a:srgbClr val="172C45"/>
                </a:solidFill>
                <a:latin typeface="Aarian"/>
              </a:rPr>
              <a:t> </a:t>
            </a:r>
            <a:r>
              <a:rPr lang="en-US" sz="2000" dirty="0" err="1">
                <a:solidFill>
                  <a:srgbClr val="172C45"/>
                </a:solidFill>
                <a:latin typeface="Aarian"/>
              </a:rPr>
              <a:t>rách</a:t>
            </a:r>
            <a:r>
              <a:rPr lang="en-US" sz="2000" dirty="0">
                <a:solidFill>
                  <a:srgbClr val="172C45"/>
                </a:solidFill>
                <a:latin typeface="Aarian"/>
              </a:rPr>
              <a:t> </a:t>
            </a:r>
            <a:r>
              <a:rPr lang="en-US" sz="2000" dirty="0" err="1">
                <a:solidFill>
                  <a:srgbClr val="172C45"/>
                </a:solidFill>
                <a:latin typeface="Aarian"/>
              </a:rPr>
              <a:t>và</a:t>
            </a:r>
            <a:r>
              <a:rPr lang="en-US" sz="2000" dirty="0">
                <a:solidFill>
                  <a:srgbClr val="172C45"/>
                </a:solidFill>
                <a:latin typeface="Aarian"/>
              </a:rPr>
              <a:t> </a:t>
            </a:r>
            <a:r>
              <a:rPr lang="en-US" sz="2000" dirty="0" err="1">
                <a:solidFill>
                  <a:srgbClr val="172C45"/>
                </a:solidFill>
                <a:latin typeface="Aarian"/>
              </a:rPr>
              <a:t>tiếng</a:t>
            </a:r>
            <a:r>
              <a:rPr lang="en-US" sz="2000" dirty="0">
                <a:solidFill>
                  <a:srgbClr val="172C45"/>
                </a:solidFill>
                <a:latin typeface="Aarian"/>
              </a:rPr>
              <a:t> </a:t>
            </a:r>
            <a:r>
              <a:rPr lang="en-US" sz="2000" dirty="0" err="1">
                <a:solidFill>
                  <a:srgbClr val="172C45"/>
                </a:solidFill>
                <a:latin typeface="Aarian"/>
              </a:rPr>
              <a:t>chim</a:t>
            </a:r>
            <a:r>
              <a:rPr lang="en-US" sz="2000" dirty="0">
                <a:solidFill>
                  <a:srgbClr val="172C45"/>
                </a:solidFill>
                <a:latin typeface="Aarian"/>
              </a:rPr>
              <a:t> </a:t>
            </a:r>
            <a:r>
              <a:rPr lang="en-US" sz="2000" dirty="0" err="1">
                <a:solidFill>
                  <a:srgbClr val="172C45"/>
                </a:solidFill>
                <a:latin typeface="Aarian"/>
              </a:rPr>
              <a:t>hót</a:t>
            </a:r>
            <a:r>
              <a:rPr lang="en-US" sz="2000" dirty="0">
                <a:solidFill>
                  <a:srgbClr val="172C45"/>
                </a:solidFill>
                <a:latin typeface="Aarian"/>
              </a:rPr>
              <a:t> </a:t>
            </a:r>
            <a:r>
              <a:rPr lang="en-US" sz="2000" dirty="0" err="1">
                <a:solidFill>
                  <a:srgbClr val="172C45"/>
                </a:solidFill>
                <a:latin typeface="Aarian"/>
              </a:rPr>
              <a:t>líu</a:t>
            </a:r>
            <a:r>
              <a:rPr lang="en-US" sz="2000" dirty="0">
                <a:solidFill>
                  <a:srgbClr val="172C45"/>
                </a:solidFill>
                <a:latin typeface="Aarian"/>
              </a:rPr>
              <a:t> lo. </a:t>
            </a:r>
            <a:endParaRPr lang="en-US" sz="2000" dirty="0" smtClean="0">
              <a:solidFill>
                <a:srgbClr val="172C45"/>
              </a:solidFill>
              <a:latin typeface="Aarian"/>
            </a:endParaRPr>
          </a:p>
          <a:p>
            <a:pPr algn="just">
              <a:lnSpc>
                <a:spcPct val="120000"/>
              </a:lnSpc>
            </a:pPr>
            <a:r>
              <a:rPr lang="en-US" sz="2000" dirty="0">
                <a:solidFill>
                  <a:srgbClr val="172C45"/>
                </a:solidFill>
                <a:latin typeface="Aarian"/>
              </a:rPr>
              <a:t> </a:t>
            </a:r>
            <a:r>
              <a:rPr lang="en-US" sz="2000" dirty="0" smtClean="0">
                <a:solidFill>
                  <a:srgbClr val="172C45"/>
                </a:solidFill>
                <a:latin typeface="Aarian"/>
              </a:rPr>
              <a:t>     </a:t>
            </a:r>
            <a:r>
              <a:rPr lang="en-US" sz="2000" dirty="0" err="1" smtClean="0">
                <a:solidFill>
                  <a:srgbClr val="172C45"/>
                </a:solidFill>
                <a:latin typeface="Aarian"/>
              </a:rPr>
              <a:t>Mặt</a:t>
            </a:r>
            <a:r>
              <a:rPr lang="en-US" sz="2000" dirty="0" smtClean="0">
                <a:solidFill>
                  <a:srgbClr val="172C45"/>
                </a:solidFill>
                <a:latin typeface="Aarian"/>
              </a:rPr>
              <a:t> </a:t>
            </a:r>
            <a:r>
              <a:rPr lang="en-US" sz="2000" dirty="0" err="1">
                <a:solidFill>
                  <a:srgbClr val="172C45"/>
                </a:solidFill>
                <a:latin typeface="Aarian"/>
              </a:rPr>
              <a:t>trời</a:t>
            </a:r>
            <a:r>
              <a:rPr lang="en-US" sz="2000" dirty="0">
                <a:solidFill>
                  <a:srgbClr val="172C45"/>
                </a:solidFill>
                <a:latin typeface="Aarian"/>
              </a:rPr>
              <a:t> </a:t>
            </a:r>
            <a:r>
              <a:rPr lang="en-US" sz="2000" dirty="0" err="1">
                <a:solidFill>
                  <a:srgbClr val="172C45"/>
                </a:solidFill>
                <a:latin typeface="Aarian"/>
              </a:rPr>
              <a:t>chiếu</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luồng</a:t>
            </a:r>
            <a:r>
              <a:rPr lang="en-US" sz="2000" dirty="0">
                <a:solidFill>
                  <a:srgbClr val="172C45"/>
                </a:solidFill>
                <a:latin typeface="Aarian"/>
              </a:rPr>
              <a:t> </a:t>
            </a:r>
            <a:r>
              <a:rPr lang="en-US" sz="2000" dirty="0" err="1">
                <a:solidFill>
                  <a:srgbClr val="172C45"/>
                </a:solidFill>
                <a:latin typeface="Aarian"/>
              </a:rPr>
              <a:t>sáng</a:t>
            </a:r>
            <a:r>
              <a:rPr lang="en-US" sz="2000" dirty="0">
                <a:solidFill>
                  <a:srgbClr val="172C45"/>
                </a:solidFill>
                <a:latin typeface="Aarian"/>
              </a:rPr>
              <a:t> qua </a:t>
            </a:r>
            <a:r>
              <a:rPr lang="en-US" sz="2000" dirty="0" err="1">
                <a:solidFill>
                  <a:srgbClr val="172C45"/>
                </a:solidFill>
                <a:latin typeface="Aarian"/>
              </a:rPr>
              <a:t>kẽ</a:t>
            </a:r>
            <a:r>
              <a:rPr lang="en-US" sz="2000" dirty="0">
                <a:solidFill>
                  <a:srgbClr val="172C45"/>
                </a:solidFill>
                <a:latin typeface="Aarian"/>
              </a:rPr>
              <a:t> </a:t>
            </a:r>
            <a:r>
              <a:rPr lang="en-US" sz="2000" dirty="0" err="1">
                <a:solidFill>
                  <a:srgbClr val="172C45"/>
                </a:solidFill>
                <a:latin typeface="Aarian"/>
              </a:rPr>
              <a:t>lá</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cối</a:t>
            </a:r>
            <a:r>
              <a:rPr lang="en-US" sz="2000" dirty="0">
                <a:solidFill>
                  <a:srgbClr val="172C45"/>
                </a:solidFill>
                <a:latin typeface="Aarian"/>
              </a:rPr>
              <a:t> </a:t>
            </a:r>
            <a:r>
              <a:rPr lang="en-US" sz="2000" dirty="0" err="1">
                <a:solidFill>
                  <a:srgbClr val="172C45"/>
                </a:solidFill>
                <a:latin typeface="Aarian"/>
              </a:rPr>
              <a:t>vươn</a:t>
            </a:r>
            <a:r>
              <a:rPr lang="en-US" sz="2000" dirty="0">
                <a:solidFill>
                  <a:srgbClr val="172C45"/>
                </a:solidFill>
                <a:latin typeface="Aarian"/>
              </a:rPr>
              <a:t> </a:t>
            </a:r>
            <a:r>
              <a:rPr lang="en-US" sz="2000" dirty="0" err="1">
                <a:solidFill>
                  <a:srgbClr val="172C45"/>
                </a:solidFill>
                <a:latin typeface="Aarian"/>
              </a:rPr>
              <a:t>ngọn</a:t>
            </a:r>
            <a:r>
              <a:rPr lang="en-US" sz="2000" dirty="0">
                <a:solidFill>
                  <a:srgbClr val="172C45"/>
                </a:solidFill>
                <a:latin typeface="Aarian"/>
              </a:rPr>
              <a:t> </a:t>
            </a:r>
            <a:r>
              <a:rPr lang="en-US" sz="2000" dirty="0" err="1">
                <a:solidFill>
                  <a:srgbClr val="172C45"/>
                </a:solidFill>
                <a:latin typeface="Aarian"/>
              </a:rPr>
              <a:t>lên</a:t>
            </a:r>
            <a:r>
              <a:rPr lang="en-US" sz="2000" dirty="0">
                <a:solidFill>
                  <a:srgbClr val="172C45"/>
                </a:solidFill>
                <a:latin typeface="Aarian"/>
              </a:rPr>
              <a:t> </a:t>
            </a:r>
            <a:r>
              <a:rPr lang="en-US" sz="2000" dirty="0" err="1">
                <a:solidFill>
                  <a:srgbClr val="172C45"/>
                </a:solidFill>
                <a:latin typeface="Aarian"/>
              </a:rPr>
              <a:t>cao</a:t>
            </a:r>
            <a:r>
              <a:rPr lang="en-US" sz="2000" dirty="0">
                <a:solidFill>
                  <a:srgbClr val="172C45"/>
                </a:solidFill>
                <a:latin typeface="Aarian"/>
              </a:rPr>
              <a:t> </a:t>
            </a:r>
            <a:r>
              <a:rPr lang="en-US" sz="2000" dirty="0" err="1">
                <a:solidFill>
                  <a:srgbClr val="172C45"/>
                </a:solidFill>
                <a:latin typeface="Aarian"/>
              </a:rPr>
              <a:t>tít</a:t>
            </a:r>
            <a:r>
              <a:rPr lang="en-US" sz="2000" dirty="0">
                <a:solidFill>
                  <a:srgbClr val="172C45"/>
                </a:solidFill>
                <a:latin typeface="Aarian"/>
              </a:rPr>
              <a:t> </a:t>
            </a:r>
            <a:r>
              <a:rPr lang="en-US" sz="2000" dirty="0" err="1">
                <a:solidFill>
                  <a:srgbClr val="172C45"/>
                </a:solidFill>
                <a:latin typeface="Aarian"/>
              </a:rPr>
              <a:t>đón</a:t>
            </a:r>
            <a:r>
              <a:rPr lang="en-US" sz="2000" dirty="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 </a:t>
            </a:r>
            <a:r>
              <a:rPr lang="en-US" sz="2000" dirty="0" err="1">
                <a:solidFill>
                  <a:srgbClr val="172C45"/>
                </a:solidFill>
                <a:latin typeface="Aarian"/>
              </a:rPr>
              <a:t>Nhiều</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thân</a:t>
            </a:r>
            <a:r>
              <a:rPr lang="en-US" sz="2000" dirty="0">
                <a:solidFill>
                  <a:srgbClr val="172C45"/>
                </a:solidFill>
                <a:latin typeface="Aarian"/>
              </a:rPr>
              <a:t> </a:t>
            </a:r>
            <a:r>
              <a:rPr lang="en-US" sz="2000" dirty="0" err="1">
                <a:solidFill>
                  <a:srgbClr val="172C45"/>
                </a:solidFill>
                <a:latin typeface="Aarian"/>
              </a:rPr>
              <a:t>thẳng</a:t>
            </a:r>
            <a:r>
              <a:rPr lang="en-US" sz="2000" dirty="0">
                <a:solidFill>
                  <a:srgbClr val="172C45"/>
                </a:solidFill>
                <a:latin typeface="Aarian"/>
              </a:rPr>
              <a:t> </a:t>
            </a:r>
            <a:r>
              <a:rPr lang="en-US" sz="2000" dirty="0" err="1">
                <a:solidFill>
                  <a:srgbClr val="172C45"/>
                </a:solidFill>
                <a:latin typeface="Aarian"/>
              </a:rPr>
              <a:t>tắp</a:t>
            </a:r>
            <a:r>
              <a:rPr lang="en-US" sz="2000" dirty="0">
                <a:solidFill>
                  <a:srgbClr val="172C45"/>
                </a:solidFill>
                <a:latin typeface="Aarian"/>
              </a:rPr>
              <a:t>, </a:t>
            </a:r>
            <a:r>
              <a:rPr lang="en-US" sz="2000" dirty="0" err="1">
                <a:solidFill>
                  <a:srgbClr val="172C45"/>
                </a:solidFill>
                <a:latin typeface="Aarian"/>
              </a:rPr>
              <a:t>tán</a:t>
            </a:r>
            <a:r>
              <a:rPr lang="en-US" sz="2000" dirty="0">
                <a:solidFill>
                  <a:srgbClr val="172C45"/>
                </a:solidFill>
                <a:latin typeface="Aarian"/>
              </a:rPr>
              <a:t> </a:t>
            </a:r>
            <a:r>
              <a:rPr lang="en-US" sz="2000" dirty="0" err="1">
                <a:solidFill>
                  <a:srgbClr val="172C45"/>
                </a:solidFill>
                <a:latin typeface="Aarian"/>
              </a:rPr>
              <a:t>lá</a:t>
            </a:r>
            <a:r>
              <a:rPr lang="en-US" sz="2000" dirty="0">
                <a:solidFill>
                  <a:srgbClr val="172C45"/>
                </a:solidFill>
                <a:latin typeface="Aarian"/>
              </a:rPr>
              <a:t> </a:t>
            </a:r>
            <a:r>
              <a:rPr lang="en-US" sz="2000" dirty="0" err="1">
                <a:solidFill>
                  <a:srgbClr val="172C45"/>
                </a:solidFill>
                <a:latin typeface="Aarian"/>
              </a:rPr>
              <a:t>tròn</a:t>
            </a:r>
            <a:r>
              <a:rPr lang="en-US" sz="2000" dirty="0">
                <a:solidFill>
                  <a:srgbClr val="172C45"/>
                </a:solidFill>
                <a:latin typeface="Aarian"/>
              </a:rPr>
              <a:t> </a:t>
            </a:r>
            <a:r>
              <a:rPr lang="en-US" sz="2000" dirty="0" err="1">
                <a:solidFill>
                  <a:srgbClr val="172C45"/>
                </a:solidFill>
                <a:latin typeface="Aarian"/>
              </a:rPr>
              <a:t>xoe</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con </a:t>
            </a:r>
            <a:r>
              <a:rPr lang="en-US" sz="2000" dirty="0" err="1">
                <a:solidFill>
                  <a:srgbClr val="172C45"/>
                </a:solidFill>
                <a:latin typeface="Aarian"/>
              </a:rPr>
              <a:t>sóc</a:t>
            </a:r>
            <a:r>
              <a:rPr lang="en-US" sz="2000" dirty="0">
                <a:solidFill>
                  <a:srgbClr val="172C45"/>
                </a:solidFill>
                <a:latin typeface="Aarian"/>
              </a:rPr>
              <a:t> </a:t>
            </a:r>
            <a:r>
              <a:rPr lang="en-US" sz="2000" dirty="0" err="1">
                <a:solidFill>
                  <a:srgbClr val="172C45"/>
                </a:solidFill>
                <a:latin typeface="Aarian"/>
              </a:rPr>
              <a:t>nâu</a:t>
            </a:r>
            <a:r>
              <a:rPr lang="en-US" sz="2000" dirty="0">
                <a:solidFill>
                  <a:srgbClr val="172C45"/>
                </a:solidFill>
                <a:latin typeface="Aarian"/>
              </a:rPr>
              <a:t> </a:t>
            </a:r>
            <a:r>
              <a:rPr lang="en-US" sz="2000" dirty="0" err="1">
                <a:solidFill>
                  <a:srgbClr val="172C45"/>
                </a:solidFill>
                <a:latin typeface="Aarian"/>
              </a:rPr>
              <a:t>cong</a:t>
            </a:r>
            <a:r>
              <a:rPr lang="en-US" sz="2000" dirty="0">
                <a:solidFill>
                  <a:srgbClr val="172C45"/>
                </a:solidFill>
                <a:latin typeface="Aarian"/>
              </a:rPr>
              <a:t> </a:t>
            </a:r>
            <a:r>
              <a:rPr lang="en-US" sz="2000" dirty="0" err="1">
                <a:solidFill>
                  <a:srgbClr val="172C45"/>
                </a:solidFill>
                <a:latin typeface="Aarian"/>
              </a:rPr>
              <a:t>đuôi</a:t>
            </a:r>
            <a:r>
              <a:rPr lang="en-US" sz="2000" dirty="0">
                <a:solidFill>
                  <a:srgbClr val="172C45"/>
                </a:solidFill>
                <a:latin typeface="Aarian"/>
              </a:rPr>
              <a:t> </a:t>
            </a:r>
            <a:r>
              <a:rPr lang="en-US" sz="2000" dirty="0" err="1">
                <a:solidFill>
                  <a:srgbClr val="172C45"/>
                </a:solidFill>
                <a:latin typeface="Aarian"/>
              </a:rPr>
              <a:t>nhảy</a:t>
            </a:r>
            <a:r>
              <a:rPr lang="en-US" sz="2000" dirty="0">
                <a:solidFill>
                  <a:srgbClr val="172C45"/>
                </a:solidFill>
                <a:latin typeface="Aarian"/>
              </a:rPr>
              <a:t> </a:t>
            </a:r>
            <a:r>
              <a:rPr lang="en-US" sz="2000" dirty="0" err="1">
                <a:solidFill>
                  <a:srgbClr val="172C45"/>
                </a:solidFill>
                <a:latin typeface="Aarian"/>
              </a:rPr>
              <a:t>thoăn</a:t>
            </a:r>
            <a:r>
              <a:rPr lang="en-US" sz="2000" dirty="0">
                <a:solidFill>
                  <a:srgbClr val="172C45"/>
                </a:solidFill>
                <a:latin typeface="Aarian"/>
              </a:rPr>
              <a:t> </a:t>
            </a:r>
            <a:r>
              <a:rPr lang="en-US" sz="2000" dirty="0" err="1">
                <a:solidFill>
                  <a:srgbClr val="172C45"/>
                </a:solidFill>
                <a:latin typeface="Aarian"/>
              </a:rPr>
              <a:t>thoắt</a:t>
            </a:r>
            <a:r>
              <a:rPr lang="en-US" sz="2000" dirty="0">
                <a:solidFill>
                  <a:srgbClr val="172C45"/>
                </a:solidFill>
                <a:latin typeface="Aarian"/>
              </a:rPr>
              <a:t> qua </a:t>
            </a:r>
            <a:r>
              <a:rPr lang="en-US" sz="2000" dirty="0" err="1">
                <a:solidFill>
                  <a:srgbClr val="172C45"/>
                </a:solidFill>
                <a:latin typeface="Aarian"/>
              </a:rPr>
              <a:t>các</a:t>
            </a:r>
            <a:r>
              <a:rPr lang="en-US" sz="2000" dirty="0">
                <a:solidFill>
                  <a:srgbClr val="172C45"/>
                </a:solidFill>
                <a:latin typeface="Aarian"/>
              </a:rPr>
              <a:t> </a:t>
            </a:r>
            <a:r>
              <a:rPr lang="en-US" sz="2000" dirty="0" err="1">
                <a:solidFill>
                  <a:srgbClr val="172C45"/>
                </a:solidFill>
                <a:latin typeface="Aarian"/>
              </a:rPr>
              <a:t>cành</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Thấy</a:t>
            </a:r>
            <a:r>
              <a:rPr lang="en-US" sz="2000" dirty="0">
                <a:solidFill>
                  <a:srgbClr val="172C45"/>
                </a:solidFill>
                <a:latin typeface="Aarian"/>
              </a:rPr>
              <a:t> </a:t>
            </a:r>
            <a:r>
              <a:rPr lang="en-US" sz="2000" dirty="0" err="1">
                <a:solidFill>
                  <a:srgbClr val="172C45"/>
                </a:solidFill>
                <a:latin typeface="Aarian"/>
              </a:rPr>
              <a:t>có</a:t>
            </a:r>
            <a:r>
              <a:rPr lang="en-US" sz="2000" dirty="0">
                <a:solidFill>
                  <a:srgbClr val="172C45"/>
                </a:solidFill>
                <a:latin typeface="Aarian"/>
              </a:rPr>
              <a:t> </a:t>
            </a:r>
            <a:r>
              <a:rPr lang="en-US" sz="2000" dirty="0" err="1">
                <a:solidFill>
                  <a:srgbClr val="172C45"/>
                </a:solidFill>
                <a:latin typeface="Aarian"/>
              </a:rPr>
              <a:t>người</a:t>
            </a:r>
            <a:r>
              <a:rPr lang="en-US" sz="2000" dirty="0">
                <a:solidFill>
                  <a:srgbClr val="172C45"/>
                </a:solidFill>
                <a:latin typeface="Aarian"/>
              </a:rPr>
              <a:t> </a:t>
            </a:r>
            <a:r>
              <a:rPr lang="en-US" sz="2000" dirty="0" err="1">
                <a:solidFill>
                  <a:srgbClr val="172C45"/>
                </a:solidFill>
                <a:latin typeface="Aarian"/>
              </a:rPr>
              <a:t>đi</a:t>
            </a:r>
            <a:r>
              <a:rPr lang="en-US" sz="2000" dirty="0">
                <a:solidFill>
                  <a:srgbClr val="172C45"/>
                </a:solidFill>
                <a:latin typeface="Aarian"/>
              </a:rPr>
              <a:t> </a:t>
            </a:r>
            <a:r>
              <a:rPr lang="en-US" sz="2000" dirty="0" err="1">
                <a:solidFill>
                  <a:srgbClr val="172C45"/>
                </a:solidFill>
                <a:latin typeface="Aarian"/>
              </a:rPr>
              <a:t>tới</a:t>
            </a:r>
            <a:r>
              <a:rPr lang="en-US" sz="2000" dirty="0">
                <a:solidFill>
                  <a:srgbClr val="172C45"/>
                </a:solidFill>
                <a:latin typeface="Aarian"/>
              </a:rPr>
              <a:t>, </a:t>
            </a:r>
            <a:r>
              <a:rPr lang="en-US" sz="2000" dirty="0" err="1">
                <a:solidFill>
                  <a:srgbClr val="172C45"/>
                </a:solidFill>
                <a:latin typeface="Aarian"/>
              </a:rPr>
              <a:t>chúng</a:t>
            </a:r>
            <a:r>
              <a:rPr lang="en-US" sz="2000" dirty="0">
                <a:solidFill>
                  <a:srgbClr val="172C45"/>
                </a:solidFill>
                <a:latin typeface="Aarian"/>
              </a:rPr>
              <a:t> </a:t>
            </a:r>
            <a:r>
              <a:rPr lang="en-US" sz="2000" dirty="0" err="1">
                <a:solidFill>
                  <a:srgbClr val="172C45"/>
                </a:solidFill>
                <a:latin typeface="Aarian"/>
              </a:rPr>
              <a:t>dừng</a:t>
            </a:r>
            <a:r>
              <a:rPr lang="en-US" sz="2000" dirty="0">
                <a:solidFill>
                  <a:srgbClr val="172C45"/>
                </a:solidFill>
                <a:latin typeface="Aarian"/>
              </a:rPr>
              <a:t> </a:t>
            </a:r>
            <a:r>
              <a:rPr lang="en-US" sz="2000" dirty="0" err="1">
                <a:solidFill>
                  <a:srgbClr val="172C45"/>
                </a:solidFill>
                <a:latin typeface="Aarian"/>
              </a:rPr>
              <a:t>cả</a:t>
            </a:r>
            <a:r>
              <a:rPr lang="en-US" sz="2000" dirty="0">
                <a:solidFill>
                  <a:srgbClr val="172C45"/>
                </a:solidFill>
                <a:latin typeface="Aarian"/>
              </a:rPr>
              <a:t> </a:t>
            </a:r>
            <a:r>
              <a:rPr lang="en-US" sz="2000" dirty="0" err="1">
                <a:solidFill>
                  <a:srgbClr val="172C45"/>
                </a:solidFill>
                <a:latin typeface="Aarian"/>
              </a:rPr>
              <a:t>lại</a:t>
            </a:r>
            <a:r>
              <a:rPr lang="en-US" sz="2000" dirty="0">
                <a:solidFill>
                  <a:srgbClr val="172C45"/>
                </a:solidFill>
                <a:latin typeface="Aarian"/>
              </a:rPr>
              <a:t>, </a:t>
            </a:r>
            <a:r>
              <a:rPr lang="en-US" sz="2000" dirty="0" err="1">
                <a:solidFill>
                  <a:srgbClr val="172C45"/>
                </a:solidFill>
                <a:latin typeface="Aarian"/>
              </a:rPr>
              <a:t>nhìn</a:t>
            </a:r>
            <a:r>
              <a:rPr lang="en-US" sz="2000" dirty="0">
                <a:solidFill>
                  <a:srgbClr val="172C45"/>
                </a:solidFill>
                <a:latin typeface="Aarian"/>
              </a:rPr>
              <a:t> </a:t>
            </a:r>
            <a:r>
              <a:rPr lang="en-US" sz="2000" dirty="0" err="1">
                <a:solidFill>
                  <a:srgbClr val="172C45"/>
                </a:solidFill>
                <a:latin typeface="Aarian"/>
              </a:rPr>
              <a:t>ngơ</a:t>
            </a:r>
            <a:r>
              <a:rPr lang="en-US" sz="2000" dirty="0">
                <a:solidFill>
                  <a:srgbClr val="172C45"/>
                </a:solidFill>
                <a:latin typeface="Aarian"/>
              </a:rPr>
              <a:t> </a:t>
            </a:r>
            <a:r>
              <a:rPr lang="en-US" sz="2000" dirty="0" err="1">
                <a:solidFill>
                  <a:srgbClr val="172C45"/>
                </a:solidFill>
                <a:latin typeface="Aarian"/>
              </a:rPr>
              <a:t>ngác</a:t>
            </a:r>
            <a:r>
              <a:rPr lang="en-US" sz="2000" dirty="0">
                <a:solidFill>
                  <a:srgbClr val="172C45"/>
                </a:solidFill>
                <a:latin typeface="Aarian"/>
              </a:rPr>
              <a:t>.</a:t>
            </a:r>
          </a:p>
          <a:p>
            <a:pPr algn="just">
              <a:lnSpc>
                <a:spcPct val="120000"/>
              </a:lnSpc>
            </a:pPr>
            <a:r>
              <a:rPr lang="en-US" sz="2000" dirty="0" smtClean="0">
                <a:solidFill>
                  <a:srgbClr val="172C45"/>
                </a:solidFill>
                <a:latin typeface="Aarian"/>
              </a:rPr>
              <a:t>       </a:t>
            </a:r>
            <a:r>
              <a:rPr lang="en-US" sz="2000" dirty="0" err="1" smtClean="0">
                <a:solidFill>
                  <a:srgbClr val="172C45"/>
                </a:solidFill>
                <a:latin typeface="Aarian"/>
              </a:rPr>
              <a:t>Khi</a:t>
            </a:r>
            <a:r>
              <a:rPr lang="en-US" sz="2000" dirty="0" smtClean="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 </a:t>
            </a:r>
            <a:r>
              <a:rPr lang="en-US" sz="2000" dirty="0" err="1">
                <a:solidFill>
                  <a:srgbClr val="172C45"/>
                </a:solidFill>
                <a:latin typeface="Aarian"/>
              </a:rPr>
              <a:t>đã</a:t>
            </a:r>
            <a:r>
              <a:rPr lang="en-US" sz="2000" dirty="0">
                <a:solidFill>
                  <a:srgbClr val="172C45"/>
                </a:solidFill>
                <a:latin typeface="Aarian"/>
              </a:rPr>
              <a:t> </a:t>
            </a:r>
            <a:r>
              <a:rPr lang="en-US" sz="2000" dirty="0" err="1">
                <a:solidFill>
                  <a:srgbClr val="172C45"/>
                </a:solidFill>
                <a:latin typeface="Aarian"/>
              </a:rPr>
              <a:t>nhạt</a:t>
            </a:r>
            <a:r>
              <a:rPr lang="en-US" sz="2000" dirty="0">
                <a:solidFill>
                  <a:srgbClr val="172C45"/>
                </a:solidFill>
                <a:latin typeface="Aarian"/>
              </a:rPr>
              <a:t> </a:t>
            </a:r>
            <a:r>
              <a:rPr lang="en-US" sz="2000" dirty="0" err="1">
                <a:solidFill>
                  <a:srgbClr val="172C45"/>
                </a:solidFill>
                <a:latin typeface="Aarian"/>
              </a:rPr>
              <a:t>màu</a:t>
            </a:r>
            <a:r>
              <a:rPr lang="en-US" sz="2000" dirty="0">
                <a:solidFill>
                  <a:srgbClr val="172C45"/>
                </a:solidFill>
                <a:latin typeface="Aarian"/>
              </a:rPr>
              <a:t> </a:t>
            </a:r>
            <a:r>
              <a:rPr lang="en-US" sz="2000" dirty="0" err="1">
                <a:solidFill>
                  <a:srgbClr val="172C45"/>
                </a:solidFill>
                <a:latin typeface="Aarian"/>
              </a:rPr>
              <a:t>trên</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vòm</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chúng</a:t>
            </a:r>
            <a:r>
              <a:rPr lang="en-US" sz="2000" dirty="0">
                <a:solidFill>
                  <a:srgbClr val="172C45"/>
                </a:solidFill>
                <a:latin typeface="Aarian"/>
              </a:rPr>
              <a:t> </a:t>
            </a:r>
            <a:r>
              <a:rPr lang="en-US" sz="2000" dirty="0" err="1">
                <a:solidFill>
                  <a:srgbClr val="172C45"/>
                </a:solidFill>
                <a:latin typeface="Aarian"/>
              </a:rPr>
              <a:t>tôi</a:t>
            </a:r>
            <a:r>
              <a:rPr lang="en-US" sz="2000" dirty="0">
                <a:solidFill>
                  <a:srgbClr val="172C45"/>
                </a:solidFill>
                <a:latin typeface="Aarian"/>
              </a:rPr>
              <a:t> </a:t>
            </a:r>
            <a:r>
              <a:rPr lang="en-US" sz="2000" dirty="0" err="1">
                <a:solidFill>
                  <a:srgbClr val="172C45"/>
                </a:solidFill>
                <a:latin typeface="Aarian"/>
              </a:rPr>
              <a:t>ra</a:t>
            </a:r>
            <a:r>
              <a:rPr lang="en-US" sz="2000" dirty="0">
                <a:solidFill>
                  <a:srgbClr val="172C45"/>
                </a:solidFill>
                <a:latin typeface="Aarian"/>
              </a:rPr>
              <a:t> </a:t>
            </a:r>
            <a:r>
              <a:rPr lang="en-US" sz="2000" dirty="0" err="1">
                <a:solidFill>
                  <a:srgbClr val="172C45"/>
                </a:solidFill>
                <a:latin typeface="Aarian"/>
              </a:rPr>
              <a:t>về</a:t>
            </a:r>
            <a:r>
              <a:rPr lang="en-US" sz="2000" dirty="0">
                <a:solidFill>
                  <a:srgbClr val="172C45"/>
                </a:solidFill>
                <a:latin typeface="Aarian"/>
              </a:rPr>
              <a:t> </a:t>
            </a:r>
            <a:r>
              <a:rPr lang="en-US" sz="2000" dirty="0" err="1">
                <a:solidFill>
                  <a:srgbClr val="172C45"/>
                </a:solidFill>
                <a:latin typeface="Aarian"/>
              </a:rPr>
              <a:t>trong</a:t>
            </a:r>
            <a:r>
              <a:rPr lang="en-US" sz="2000" dirty="0">
                <a:solidFill>
                  <a:srgbClr val="172C45"/>
                </a:solidFill>
                <a:latin typeface="Aarian"/>
              </a:rPr>
              <a:t> </a:t>
            </a:r>
            <a:r>
              <a:rPr lang="en-US" sz="2000" dirty="0" err="1">
                <a:solidFill>
                  <a:srgbClr val="172C45"/>
                </a:solidFill>
                <a:latin typeface="Aarian"/>
              </a:rPr>
              <a:t>tiếc</a:t>
            </a:r>
            <a:r>
              <a:rPr lang="en-US" sz="2000" dirty="0">
                <a:solidFill>
                  <a:srgbClr val="172C45"/>
                </a:solidFill>
                <a:latin typeface="Aarian"/>
              </a:rPr>
              <a:t> </a:t>
            </a:r>
            <a:r>
              <a:rPr lang="en-US" sz="2000" dirty="0" err="1">
                <a:solidFill>
                  <a:srgbClr val="172C45"/>
                </a:solidFill>
                <a:latin typeface="Aarian"/>
              </a:rPr>
              <a:t>nuối</a:t>
            </a:r>
            <a:r>
              <a:rPr lang="en-US" sz="2000" dirty="0">
                <a:solidFill>
                  <a:srgbClr val="172C45"/>
                </a:solidFill>
                <a:latin typeface="Aarian"/>
              </a:rPr>
              <a:t>. </a:t>
            </a:r>
            <a:r>
              <a:rPr lang="en-US" sz="2000" dirty="0" err="1">
                <a:solidFill>
                  <a:srgbClr val="172C45"/>
                </a:solidFill>
                <a:latin typeface="Aarian"/>
              </a:rPr>
              <a:t>Trên</a:t>
            </a:r>
            <a:r>
              <a:rPr lang="en-US" sz="2000" dirty="0">
                <a:solidFill>
                  <a:srgbClr val="172C45"/>
                </a:solidFill>
                <a:latin typeface="Aarian"/>
              </a:rPr>
              <a:t> </a:t>
            </a:r>
            <a:r>
              <a:rPr lang="en-US" sz="2000" dirty="0" err="1">
                <a:solidFill>
                  <a:srgbClr val="172C45"/>
                </a:solidFill>
                <a:latin typeface="Aarian"/>
              </a:rPr>
              <a:t>đường</a:t>
            </a:r>
            <a:r>
              <a:rPr lang="en-US" sz="2000" dirty="0">
                <a:solidFill>
                  <a:srgbClr val="172C45"/>
                </a:solidFill>
                <a:latin typeface="Aarian"/>
              </a:rPr>
              <a:t>, </a:t>
            </a:r>
            <a:r>
              <a:rPr lang="en-US" sz="2000" dirty="0" err="1">
                <a:solidFill>
                  <a:srgbClr val="172C45"/>
                </a:solidFill>
                <a:latin typeface="Aarian"/>
              </a:rPr>
              <a:t>ông</a:t>
            </a:r>
            <a:r>
              <a:rPr lang="en-US" sz="2000" dirty="0">
                <a:solidFill>
                  <a:srgbClr val="172C45"/>
                </a:solidFill>
                <a:latin typeface="Aarian"/>
              </a:rPr>
              <a:t> </a:t>
            </a:r>
            <a:r>
              <a:rPr lang="en-US" sz="2000" dirty="0" err="1">
                <a:solidFill>
                  <a:srgbClr val="172C45"/>
                </a:solidFill>
                <a:latin typeface="Aarian"/>
              </a:rPr>
              <a:t>kể</a:t>
            </a:r>
            <a:r>
              <a:rPr lang="en-US" sz="2000" dirty="0">
                <a:solidFill>
                  <a:srgbClr val="172C45"/>
                </a:solidFill>
                <a:latin typeface="Aarian"/>
              </a:rPr>
              <a:t> </a:t>
            </a:r>
            <a:r>
              <a:rPr lang="en-US" sz="2000" dirty="0" err="1">
                <a:solidFill>
                  <a:srgbClr val="172C45"/>
                </a:solidFill>
                <a:latin typeface="Aarian"/>
              </a:rPr>
              <a:t>về</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cánh</a:t>
            </a:r>
            <a:r>
              <a:rPr lang="en-US" sz="2000" dirty="0">
                <a:solidFill>
                  <a:srgbClr val="172C45"/>
                </a:solidFill>
                <a:latin typeface="Aarian"/>
              </a:rPr>
              <a:t> </a:t>
            </a:r>
            <a:r>
              <a:rPr lang="en-US" sz="2000" dirty="0" err="1">
                <a:solidFill>
                  <a:srgbClr val="172C45"/>
                </a:solidFill>
                <a:latin typeface="Aarian"/>
              </a:rPr>
              <a:t>rừng</a:t>
            </a:r>
            <a:r>
              <a:rPr lang="en-US" sz="2000" dirty="0">
                <a:solidFill>
                  <a:srgbClr val="172C45"/>
                </a:solidFill>
                <a:latin typeface="Aarian"/>
              </a:rPr>
              <a:t> </a:t>
            </a:r>
            <a:r>
              <a:rPr lang="en-US" sz="2000" dirty="0" err="1">
                <a:solidFill>
                  <a:srgbClr val="172C45"/>
                </a:solidFill>
                <a:latin typeface="Aarian"/>
              </a:rPr>
              <a:t>thuở</a:t>
            </a:r>
            <a:r>
              <a:rPr lang="en-US" sz="2000" dirty="0">
                <a:solidFill>
                  <a:srgbClr val="172C45"/>
                </a:solidFill>
                <a:latin typeface="Aarian"/>
              </a:rPr>
              <a:t> </a:t>
            </a:r>
            <a:r>
              <a:rPr lang="en-US" sz="2000" dirty="0" err="1" smtClean="0">
                <a:solidFill>
                  <a:srgbClr val="172C45"/>
                </a:solidFill>
                <a:latin typeface="Aarian"/>
              </a:rPr>
              <a:t>xưa</a:t>
            </a:r>
            <a:r>
              <a:rPr lang="en-US" sz="2000" dirty="0">
                <a:solidFill>
                  <a:srgbClr val="172C45"/>
                </a:solidFill>
                <a:latin typeface="Aarian"/>
              </a:rPr>
              <a:t>. </a:t>
            </a:r>
            <a:r>
              <a:rPr lang="en-US" sz="2000" dirty="0" err="1">
                <a:solidFill>
                  <a:srgbClr val="172C45"/>
                </a:solidFill>
                <a:latin typeface="Aarian"/>
              </a:rPr>
              <a:t>Biết</a:t>
            </a:r>
            <a:r>
              <a:rPr lang="en-US" sz="2000" dirty="0">
                <a:solidFill>
                  <a:srgbClr val="172C45"/>
                </a:solidFill>
                <a:latin typeface="Aarian"/>
              </a:rPr>
              <a:t> </a:t>
            </a:r>
            <a:r>
              <a:rPr lang="en-US" sz="2000" dirty="0" err="1">
                <a:solidFill>
                  <a:srgbClr val="172C45"/>
                </a:solidFill>
                <a:latin typeface="Aarian"/>
              </a:rPr>
              <a:t>bao</a:t>
            </a:r>
            <a:r>
              <a:rPr lang="en-US" sz="2000" dirty="0">
                <a:solidFill>
                  <a:srgbClr val="172C45"/>
                </a:solidFill>
                <a:latin typeface="Aarian"/>
              </a:rPr>
              <a:t> </a:t>
            </a:r>
            <a:r>
              <a:rPr lang="en-US" sz="2000" dirty="0" err="1">
                <a:solidFill>
                  <a:srgbClr val="172C45"/>
                </a:solidFill>
                <a:latin typeface="Aarian"/>
              </a:rPr>
              <a:t>cảnh</a:t>
            </a:r>
            <a:r>
              <a:rPr lang="en-US" sz="2000" dirty="0">
                <a:solidFill>
                  <a:srgbClr val="172C45"/>
                </a:solidFill>
                <a:latin typeface="Aarian"/>
              </a:rPr>
              <a:t> </a:t>
            </a:r>
            <a:r>
              <a:rPr lang="en-US" sz="2000" dirty="0" err="1">
                <a:solidFill>
                  <a:srgbClr val="172C45"/>
                </a:solidFill>
                <a:latin typeface="Aarian"/>
              </a:rPr>
              <a:t>sắc</a:t>
            </a:r>
            <a:r>
              <a:rPr lang="en-US" sz="2000" dirty="0">
                <a:solidFill>
                  <a:srgbClr val="172C45"/>
                </a:solidFill>
                <a:latin typeface="Aarian"/>
              </a:rPr>
              <a:t> </a:t>
            </a:r>
            <a:r>
              <a:rPr lang="en-US" sz="2000" dirty="0" err="1">
                <a:solidFill>
                  <a:srgbClr val="172C45"/>
                </a:solidFill>
                <a:latin typeface="Aarian"/>
              </a:rPr>
              <a:t>như</a:t>
            </a:r>
            <a:r>
              <a:rPr lang="en-US" sz="2000" dirty="0">
                <a:solidFill>
                  <a:srgbClr val="172C45"/>
                </a:solidFill>
                <a:latin typeface="Aarian"/>
              </a:rPr>
              <a:t> </a:t>
            </a:r>
            <a:r>
              <a:rPr lang="en-US" sz="2000" dirty="0" err="1">
                <a:solidFill>
                  <a:srgbClr val="172C45"/>
                </a:solidFill>
                <a:latin typeface="Aarian"/>
              </a:rPr>
              <a:t>hiện</a:t>
            </a:r>
            <a:r>
              <a:rPr lang="en-US" sz="2000" dirty="0">
                <a:solidFill>
                  <a:srgbClr val="172C45"/>
                </a:solidFill>
                <a:latin typeface="Aarian"/>
              </a:rPr>
              <a:t> </a:t>
            </a:r>
            <a:r>
              <a:rPr lang="en-US" sz="2000" dirty="0" err="1">
                <a:solidFill>
                  <a:srgbClr val="172C45"/>
                </a:solidFill>
                <a:latin typeface="Aarian"/>
              </a:rPr>
              <a:t>ra</a:t>
            </a:r>
            <a:r>
              <a:rPr lang="en-US" sz="2000" dirty="0">
                <a:solidFill>
                  <a:srgbClr val="172C45"/>
                </a:solidFill>
                <a:latin typeface="Aarian"/>
              </a:rPr>
              <a:t> </a:t>
            </a:r>
            <a:r>
              <a:rPr lang="en-US" sz="2000" dirty="0" err="1">
                <a:solidFill>
                  <a:srgbClr val="172C45"/>
                </a:solidFill>
                <a:latin typeface="Aarian"/>
              </a:rPr>
              <a:t>trước</a:t>
            </a:r>
            <a:r>
              <a:rPr lang="en-US" sz="2000" dirty="0">
                <a:solidFill>
                  <a:srgbClr val="172C45"/>
                </a:solidFill>
                <a:latin typeface="Aarian"/>
              </a:rPr>
              <a:t> </a:t>
            </a:r>
            <a:r>
              <a:rPr lang="en-US" sz="2000" dirty="0" err="1">
                <a:solidFill>
                  <a:srgbClr val="172C45"/>
                </a:solidFill>
                <a:latin typeface="Aarian"/>
              </a:rPr>
              <a:t>mắt</a:t>
            </a:r>
            <a:r>
              <a:rPr lang="en-US" sz="2000" dirty="0">
                <a:solidFill>
                  <a:srgbClr val="172C45"/>
                </a:solidFill>
                <a:latin typeface="Aarian"/>
              </a:rPr>
              <a:t> </a:t>
            </a:r>
            <a:r>
              <a:rPr lang="en-US" sz="2000" dirty="0" err="1">
                <a:solidFill>
                  <a:srgbClr val="172C45"/>
                </a:solidFill>
                <a:latin typeface="Aarian"/>
              </a:rPr>
              <a:t>chúng</a:t>
            </a:r>
            <a:r>
              <a:rPr lang="en-US" sz="2000" dirty="0">
                <a:solidFill>
                  <a:srgbClr val="172C45"/>
                </a:solidFill>
                <a:latin typeface="Aarian"/>
              </a:rPr>
              <a:t> </a:t>
            </a:r>
            <a:r>
              <a:rPr lang="en-US" sz="2000" dirty="0" err="1">
                <a:solidFill>
                  <a:srgbClr val="172C45"/>
                </a:solidFill>
                <a:latin typeface="Aarian"/>
              </a:rPr>
              <a:t>tôi</a:t>
            </a:r>
            <a:r>
              <a:rPr lang="en-US" sz="2000" dirty="0">
                <a:solidFill>
                  <a:srgbClr val="172C45"/>
                </a:solidFill>
                <a:latin typeface="Aarian"/>
              </a:rPr>
              <a:t>: </a:t>
            </a:r>
            <a:r>
              <a:rPr lang="en-US" sz="2000" dirty="0" err="1">
                <a:solidFill>
                  <a:srgbClr val="172C45"/>
                </a:solidFill>
                <a:latin typeface="Aarian"/>
              </a:rPr>
              <a:t>bầy</a:t>
            </a:r>
            <a:r>
              <a:rPr lang="en-US" sz="2000" dirty="0">
                <a:solidFill>
                  <a:srgbClr val="172C45"/>
                </a:solidFill>
                <a:latin typeface="Aarian"/>
              </a:rPr>
              <a:t> </a:t>
            </a:r>
            <a:r>
              <a:rPr lang="en-US" sz="2000" dirty="0" err="1">
                <a:solidFill>
                  <a:srgbClr val="172C45"/>
                </a:solidFill>
                <a:latin typeface="Aarian"/>
              </a:rPr>
              <a:t>vượn</a:t>
            </a:r>
            <a:r>
              <a:rPr lang="en-US" sz="2000" dirty="0">
                <a:solidFill>
                  <a:srgbClr val="172C45"/>
                </a:solidFill>
                <a:latin typeface="Aarian"/>
              </a:rPr>
              <a:t> </a:t>
            </a:r>
            <a:r>
              <a:rPr lang="en-US" sz="2000" dirty="0" err="1">
                <a:solidFill>
                  <a:srgbClr val="172C45"/>
                </a:solidFill>
                <a:latin typeface="Aarian"/>
              </a:rPr>
              <a:t>tinh</a:t>
            </a:r>
            <a:r>
              <a:rPr lang="en-US" sz="2000" dirty="0">
                <a:solidFill>
                  <a:srgbClr val="172C45"/>
                </a:solidFill>
                <a:latin typeface="Aarian"/>
              </a:rPr>
              <a:t> </a:t>
            </a:r>
            <a:r>
              <a:rPr lang="en-US" sz="2000" dirty="0" err="1">
                <a:solidFill>
                  <a:srgbClr val="172C45"/>
                </a:solidFill>
                <a:latin typeface="Aarian"/>
              </a:rPr>
              <a:t>nghịch</a:t>
            </a:r>
            <a:r>
              <a:rPr lang="en-US" sz="2000" dirty="0">
                <a:solidFill>
                  <a:srgbClr val="172C45"/>
                </a:solidFill>
                <a:latin typeface="Aarian"/>
              </a:rPr>
              <a:t> </a:t>
            </a:r>
            <a:r>
              <a:rPr lang="en-US" sz="2000" dirty="0" err="1">
                <a:solidFill>
                  <a:srgbClr val="172C45"/>
                </a:solidFill>
                <a:latin typeface="Aarian"/>
              </a:rPr>
              <a:t>đánh</a:t>
            </a:r>
            <a:r>
              <a:rPr lang="en-US" sz="2000" dirty="0">
                <a:solidFill>
                  <a:srgbClr val="172C45"/>
                </a:solidFill>
                <a:latin typeface="Aarian"/>
              </a:rPr>
              <a:t> </a:t>
            </a:r>
            <a:r>
              <a:rPr lang="en-US" sz="2000" dirty="0" err="1">
                <a:solidFill>
                  <a:srgbClr val="172C45"/>
                </a:solidFill>
                <a:latin typeface="Aarian"/>
              </a:rPr>
              <a:t>đu</a:t>
            </a:r>
            <a:r>
              <a:rPr lang="en-US" sz="2000" dirty="0">
                <a:solidFill>
                  <a:srgbClr val="172C45"/>
                </a:solidFill>
                <a:latin typeface="Aarian"/>
              </a:rPr>
              <a:t> </a:t>
            </a:r>
            <a:r>
              <a:rPr lang="en-US" sz="2000" dirty="0" err="1">
                <a:solidFill>
                  <a:srgbClr val="172C45"/>
                </a:solidFill>
                <a:latin typeface="Aarian"/>
              </a:rPr>
              <a:t>trên</a:t>
            </a:r>
            <a:r>
              <a:rPr lang="en-US" sz="2000" dirty="0">
                <a:solidFill>
                  <a:srgbClr val="172C45"/>
                </a:solidFill>
                <a:latin typeface="Aarian"/>
              </a:rPr>
              <a:t> </a:t>
            </a:r>
            <a:r>
              <a:rPr lang="en-US" sz="2000" dirty="0" err="1">
                <a:solidFill>
                  <a:srgbClr val="172C45"/>
                </a:solidFill>
                <a:latin typeface="Aarian"/>
              </a:rPr>
              <a:t>cành</a:t>
            </a:r>
            <a:r>
              <a:rPr lang="en-US" sz="2000" dirty="0">
                <a:solidFill>
                  <a:srgbClr val="172C45"/>
                </a:solidFill>
                <a:latin typeface="Aarian"/>
              </a:rPr>
              <a:t> </a:t>
            </a:r>
            <a:r>
              <a:rPr lang="en-US" sz="2000" dirty="0" err="1">
                <a:solidFill>
                  <a:srgbClr val="172C45"/>
                </a:solidFill>
                <a:latin typeface="Aarian"/>
              </a:rPr>
              <a:t>cao</a:t>
            </a:r>
            <a:r>
              <a:rPr lang="en-US" sz="2000" dirty="0">
                <a:solidFill>
                  <a:srgbClr val="172C45"/>
                </a:solidFill>
                <a:latin typeface="Aarian"/>
              </a:rPr>
              <a:t>, </a:t>
            </a:r>
            <a:r>
              <a:rPr lang="en-US" sz="2000" dirty="0" err="1">
                <a:solidFill>
                  <a:srgbClr val="172C45"/>
                </a:solidFill>
                <a:latin typeface="Aarian"/>
              </a:rPr>
              <a:t>đàn</a:t>
            </a:r>
            <a:r>
              <a:rPr lang="en-US" sz="2000" dirty="0">
                <a:solidFill>
                  <a:srgbClr val="172C45"/>
                </a:solidFill>
                <a:latin typeface="Aarian"/>
              </a:rPr>
              <a:t> </a:t>
            </a:r>
            <a:r>
              <a:rPr lang="en-US" sz="2000" dirty="0" err="1">
                <a:solidFill>
                  <a:srgbClr val="172C45"/>
                </a:solidFill>
                <a:latin typeface="Aarian"/>
              </a:rPr>
              <a:t>hươu</a:t>
            </a:r>
            <a:r>
              <a:rPr lang="en-US" sz="2000" dirty="0">
                <a:solidFill>
                  <a:srgbClr val="172C45"/>
                </a:solidFill>
                <a:latin typeface="Aarian"/>
              </a:rPr>
              <a:t> </a:t>
            </a:r>
            <a:r>
              <a:rPr lang="en-US" sz="2000" dirty="0" err="1">
                <a:solidFill>
                  <a:srgbClr val="172C45"/>
                </a:solidFill>
                <a:latin typeface="Aarian"/>
              </a:rPr>
              <a:t>nai</a:t>
            </a:r>
            <a:r>
              <a:rPr lang="en-US" sz="2000" dirty="0">
                <a:solidFill>
                  <a:srgbClr val="172C45"/>
                </a:solidFill>
                <a:latin typeface="Aarian"/>
              </a:rPr>
              <a:t> </a:t>
            </a:r>
            <a:r>
              <a:rPr lang="en-US" sz="2000" dirty="0" err="1">
                <a:solidFill>
                  <a:srgbClr val="172C45"/>
                </a:solidFill>
                <a:latin typeface="Aarian"/>
              </a:rPr>
              <a:t>xinh</a:t>
            </a:r>
            <a:r>
              <a:rPr lang="en-US" sz="2000" dirty="0">
                <a:solidFill>
                  <a:srgbClr val="172C45"/>
                </a:solidFill>
                <a:latin typeface="Aarian"/>
              </a:rPr>
              <a:t> </a:t>
            </a:r>
            <a:r>
              <a:rPr lang="en-US" sz="2000" dirty="0" err="1">
                <a:solidFill>
                  <a:srgbClr val="172C45"/>
                </a:solidFill>
                <a:latin typeface="Aarian"/>
              </a:rPr>
              <a:t>đẹp</a:t>
            </a:r>
            <a:r>
              <a:rPr lang="en-US" sz="2000" dirty="0">
                <a:solidFill>
                  <a:srgbClr val="172C45"/>
                </a:solidFill>
                <a:latin typeface="Aarian"/>
              </a:rPr>
              <a:t> </a:t>
            </a:r>
            <a:r>
              <a:rPr lang="en-US" sz="2000" dirty="0" err="1">
                <a:solidFill>
                  <a:srgbClr val="172C45"/>
                </a:solidFill>
                <a:latin typeface="Aarian"/>
              </a:rPr>
              <a:t>và</a:t>
            </a:r>
            <a:r>
              <a:rPr lang="en-US" sz="2000" dirty="0">
                <a:solidFill>
                  <a:srgbClr val="172C45"/>
                </a:solidFill>
                <a:latin typeface="Aarian"/>
              </a:rPr>
              <a:t> </a:t>
            </a:r>
            <a:r>
              <a:rPr lang="en-US" sz="2000" dirty="0" err="1">
                <a:solidFill>
                  <a:srgbClr val="172C45"/>
                </a:solidFill>
                <a:latin typeface="Aarian"/>
              </a:rPr>
              <a:t>hiền</a:t>
            </a:r>
            <a:r>
              <a:rPr lang="en-US" sz="2000" dirty="0">
                <a:solidFill>
                  <a:srgbClr val="172C45"/>
                </a:solidFill>
                <a:latin typeface="Aarian"/>
              </a:rPr>
              <a:t> </a:t>
            </a:r>
            <a:r>
              <a:rPr lang="en-US" sz="2000" dirty="0" err="1">
                <a:solidFill>
                  <a:srgbClr val="172C45"/>
                </a:solidFill>
                <a:latin typeface="Aarian"/>
              </a:rPr>
              <a:t>lành</a:t>
            </a:r>
            <a:r>
              <a:rPr lang="en-US" sz="2000" dirty="0">
                <a:solidFill>
                  <a:srgbClr val="172C45"/>
                </a:solidFill>
                <a:latin typeface="Aarian"/>
              </a:rPr>
              <a:t> </a:t>
            </a:r>
            <a:r>
              <a:rPr lang="en-US" sz="2000" dirty="0" err="1">
                <a:solidFill>
                  <a:srgbClr val="172C45"/>
                </a:solidFill>
                <a:latin typeface="Aarian"/>
              </a:rPr>
              <a:t>rủ</a:t>
            </a:r>
            <a:r>
              <a:rPr lang="en-US" sz="2000" dirty="0">
                <a:solidFill>
                  <a:srgbClr val="172C45"/>
                </a:solidFill>
                <a:latin typeface="Aarian"/>
              </a:rPr>
              <a:t> </a:t>
            </a:r>
            <a:r>
              <a:rPr lang="en-US" sz="2000" dirty="0" err="1">
                <a:solidFill>
                  <a:srgbClr val="172C45"/>
                </a:solidFill>
                <a:latin typeface="Aarian"/>
              </a:rPr>
              <a:t>nhau</a:t>
            </a:r>
            <a:r>
              <a:rPr lang="en-US" sz="2000" dirty="0">
                <a:solidFill>
                  <a:srgbClr val="172C45"/>
                </a:solidFill>
                <a:latin typeface="Aarian"/>
              </a:rPr>
              <a:t> </a:t>
            </a:r>
            <a:r>
              <a:rPr lang="en-US" sz="2000" dirty="0" err="1">
                <a:solidFill>
                  <a:srgbClr val="172C45"/>
                </a:solidFill>
                <a:latin typeface="Aarian"/>
              </a:rPr>
              <a:t>ra</a:t>
            </a:r>
            <a:r>
              <a:rPr lang="en-US" sz="2000" dirty="0">
                <a:solidFill>
                  <a:srgbClr val="172C45"/>
                </a:solidFill>
                <a:latin typeface="Aarian"/>
              </a:rPr>
              <a:t> </a:t>
            </a:r>
            <a:r>
              <a:rPr lang="en-US" sz="2000" dirty="0" err="1">
                <a:solidFill>
                  <a:srgbClr val="172C45"/>
                </a:solidFill>
                <a:latin typeface="Aarian"/>
              </a:rPr>
              <a:t>suối</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vạt</a:t>
            </a:r>
            <a:r>
              <a:rPr lang="en-US" sz="2000" dirty="0">
                <a:solidFill>
                  <a:srgbClr val="172C45"/>
                </a:solidFill>
                <a:latin typeface="Aarian"/>
              </a:rPr>
              <a:t> </a:t>
            </a:r>
            <a:r>
              <a:rPr lang="en-US" sz="2000" dirty="0" err="1">
                <a:solidFill>
                  <a:srgbClr val="172C45"/>
                </a:solidFill>
                <a:latin typeface="Aarian"/>
              </a:rPr>
              <a:t>cỏ</a:t>
            </a:r>
            <a:r>
              <a:rPr lang="en-US" sz="2000" dirty="0">
                <a:solidFill>
                  <a:srgbClr val="172C45"/>
                </a:solidFill>
                <a:latin typeface="Aarian"/>
              </a:rPr>
              <a:t> </a:t>
            </a:r>
            <a:r>
              <a:rPr lang="en-US" sz="2000" dirty="0" err="1">
                <a:solidFill>
                  <a:srgbClr val="172C45"/>
                </a:solidFill>
                <a:latin typeface="Aarian"/>
              </a:rPr>
              <a:t>đẫm</a:t>
            </a:r>
            <a:r>
              <a:rPr lang="en-US" sz="2000" dirty="0">
                <a:solidFill>
                  <a:srgbClr val="172C45"/>
                </a:solidFill>
                <a:latin typeface="Aarian"/>
              </a:rPr>
              <a:t> </a:t>
            </a:r>
            <a:r>
              <a:rPr lang="en-US" sz="2000" dirty="0" err="1">
                <a:solidFill>
                  <a:srgbClr val="172C45"/>
                </a:solidFill>
                <a:latin typeface="Aarian"/>
              </a:rPr>
              <a:t>sương</a:t>
            </a:r>
            <a:r>
              <a:rPr lang="en-US" sz="2000" dirty="0">
                <a:solidFill>
                  <a:srgbClr val="172C45"/>
                </a:solidFill>
                <a:latin typeface="Aarian"/>
              </a:rPr>
              <a:t> long </a:t>
            </a:r>
            <a:r>
              <a:rPr lang="en-US" sz="2000" dirty="0" err="1">
                <a:solidFill>
                  <a:srgbClr val="172C45"/>
                </a:solidFill>
                <a:latin typeface="Aarian"/>
              </a:rPr>
              <a:t>lanh</a:t>
            </a:r>
            <a:r>
              <a:rPr lang="en-US" sz="2000" dirty="0">
                <a:solidFill>
                  <a:srgbClr val="172C45"/>
                </a:solidFill>
                <a:latin typeface="Aarian"/>
              </a:rPr>
              <a:t> </a:t>
            </a:r>
            <a:r>
              <a:rPr lang="en-US" sz="2000" dirty="0" err="1">
                <a:solidFill>
                  <a:srgbClr val="172C45"/>
                </a:solidFill>
                <a:latin typeface="Aarian"/>
              </a:rPr>
              <a:t>trong</a:t>
            </a:r>
            <a:r>
              <a:rPr lang="en-US" sz="2000" dirty="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a:t>
            </a:r>
          </a:p>
          <a:p>
            <a:pPr algn="just">
              <a:lnSpc>
                <a:spcPct val="120000"/>
              </a:lnSpc>
            </a:pPr>
            <a:r>
              <a:rPr lang="en-US" sz="2000" dirty="0">
                <a:solidFill>
                  <a:srgbClr val="172C45"/>
                </a:solidFill>
                <a:latin typeface="Aarian"/>
              </a:rPr>
              <a:t>                                                                                    (</a:t>
            </a:r>
            <a:r>
              <a:rPr lang="en-US" sz="2000" dirty="0" err="1">
                <a:solidFill>
                  <a:srgbClr val="172C45"/>
                </a:solidFill>
                <a:latin typeface="Aarian"/>
              </a:rPr>
              <a:t>Vũ</a:t>
            </a:r>
            <a:r>
              <a:rPr lang="en-US" sz="2000" dirty="0">
                <a:solidFill>
                  <a:srgbClr val="172C45"/>
                </a:solidFill>
                <a:latin typeface="Aarian"/>
              </a:rPr>
              <a:t> </a:t>
            </a:r>
            <a:r>
              <a:rPr lang="en-US" sz="2000" dirty="0" err="1">
                <a:solidFill>
                  <a:srgbClr val="172C45"/>
                </a:solidFill>
                <a:latin typeface="Aarian"/>
              </a:rPr>
              <a:t>Hùng</a:t>
            </a:r>
            <a:r>
              <a:rPr lang="en-US" sz="2000" dirty="0">
                <a:solidFill>
                  <a:srgbClr val="172C45"/>
                </a:solidFill>
                <a:latin typeface="Aarian"/>
              </a:rPr>
              <a:t>)</a:t>
            </a:r>
          </a:p>
          <a:p>
            <a:endParaRPr lang="en-US" sz="2000" dirty="0">
              <a:solidFill>
                <a:srgbClr val="172C45"/>
              </a:solidFill>
            </a:endParaRPr>
          </a:p>
        </p:txBody>
      </p:sp>
      <p:sp>
        <p:nvSpPr>
          <p:cNvPr id="6" name="Rectangle: Rounded Corners 1">
            <a:extLst>
              <a:ext uri="{FF2B5EF4-FFF2-40B4-BE49-F238E27FC236}">
                <a16:creationId xmlns:a16="http://schemas.microsoft.com/office/drawing/2014/main" xmlns="" id="{0DE6898E-402D-4533-9C98-741A1A3001AC}"/>
              </a:ext>
            </a:extLst>
          </p:cNvPr>
          <p:cNvSpPr/>
          <p:nvPr/>
        </p:nvSpPr>
        <p:spPr>
          <a:xfrm>
            <a:off x="3525625" y="122650"/>
            <a:ext cx="4994305" cy="530170"/>
          </a:xfrm>
          <a:prstGeom prst="roundRect">
            <a:avLst/>
          </a:prstGeom>
          <a:solidFill>
            <a:schemeClr val="accent4">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2800" b="1" dirty="0" err="1">
                <a:solidFill>
                  <a:srgbClr val="FF0000"/>
                </a:solidFill>
                <a:latin typeface="Arial Nova" panose="020B0504020202020204" pitchFamily="34" charset="0"/>
                <a:ea typeface="Arial-Rounded" panose="020B0500000000000000" pitchFamily="34" charset="0"/>
                <a:cs typeface="Times New Roman" panose="02020603050405020304" pitchFamily="18" charset="0"/>
              </a:rPr>
              <a:t>Bài</a:t>
            </a:r>
            <a:r>
              <a:rPr lang="en-US" sz="2800" b="1" dirty="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3: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Cánh</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rừng</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trong</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nắng</a:t>
            </a:r>
            <a:endParaRPr lang="en-US" sz="2800" b="1" dirty="0">
              <a:solidFill>
                <a:srgbClr val="FF0000"/>
              </a:solidFill>
              <a:latin typeface="Arial Nova" panose="020B0504020202020204" pitchFamily="34" charset="0"/>
              <a:ea typeface="Arial-Rounded" panose="020B0500000000000000"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6FBC1C9B-0DC6-D9FB-C86D-E4E34A1481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83242" y="-144543"/>
            <a:ext cx="2536703" cy="1345057"/>
          </a:xfrm>
          <a:prstGeom prst="rect">
            <a:avLst/>
          </a:prstGeom>
        </p:spPr>
      </p:pic>
      <p:grpSp>
        <p:nvGrpSpPr>
          <p:cNvPr id="10" name="Group 9">
            <a:extLst>
              <a:ext uri="{FF2B5EF4-FFF2-40B4-BE49-F238E27FC236}">
                <a16:creationId xmlns:a16="http://schemas.microsoft.com/office/drawing/2014/main" xmlns="" id="{1F715F1F-963A-4371-8396-B9049974F53F}"/>
              </a:ext>
            </a:extLst>
          </p:cNvPr>
          <p:cNvGrpSpPr/>
          <p:nvPr/>
        </p:nvGrpSpPr>
        <p:grpSpPr>
          <a:xfrm>
            <a:off x="1532664" y="716600"/>
            <a:ext cx="9007517" cy="2459219"/>
            <a:chOff x="1025955" y="2553956"/>
            <a:chExt cx="2182758" cy="1037184"/>
          </a:xfrm>
        </p:grpSpPr>
        <p:sp>
          <p:nvSpPr>
            <p:cNvPr id="11" name="Rectangle 10">
              <a:extLst>
                <a:ext uri="{FF2B5EF4-FFF2-40B4-BE49-F238E27FC236}">
                  <a16:creationId xmlns:a16="http://schemas.microsoft.com/office/drawing/2014/main" xmlns="" id="{2715564D-ED3A-43BC-BD67-6FA22BA84844}"/>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US" sz="2000">
                <a:solidFill>
                  <a:prstClr val="black"/>
                </a:solidFill>
                <a:cs typeface="Times New Roman" panose="02020603050405020304" pitchFamily="18" charset="0"/>
              </a:endParaRPr>
            </a:p>
          </p:txBody>
        </p:sp>
        <p:sp>
          <p:nvSpPr>
            <p:cNvPr id="12" name="Oval 11">
              <a:extLst>
                <a:ext uri="{FF2B5EF4-FFF2-40B4-BE49-F238E27FC236}">
                  <a16:creationId xmlns:a16="http://schemas.microsoft.com/office/drawing/2014/main" xmlns="" id="{7D49B8D4-90EB-4AA9-9721-364F93BE68F0}"/>
                </a:ext>
              </a:extLst>
            </p:cNvPr>
            <p:cNvSpPr/>
            <p:nvPr/>
          </p:nvSpPr>
          <p:spPr>
            <a:xfrm>
              <a:off x="1025955" y="2553956"/>
              <a:ext cx="116509" cy="182871"/>
            </a:xfrm>
            <a:prstGeom prst="ellipse">
              <a:avLst/>
            </a:prstGeom>
            <a:solidFill>
              <a:schemeClr val="tx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000" b="1" dirty="0">
                  <a:solidFill>
                    <a:srgbClr val="FF0000"/>
                  </a:solidFill>
                  <a:latin typeface="Arial Nova" panose="020B0504020202020204" pitchFamily="34" charset="0"/>
                  <a:cs typeface="Times New Roman" panose="02020603050405020304" pitchFamily="18" charset="0"/>
                </a:rPr>
                <a:t>1</a:t>
              </a:r>
            </a:p>
          </p:txBody>
        </p:sp>
      </p:grpSp>
      <p:grpSp>
        <p:nvGrpSpPr>
          <p:cNvPr id="13" name="Group 24">
            <a:extLst>
              <a:ext uri="{FF2B5EF4-FFF2-40B4-BE49-F238E27FC236}">
                <a16:creationId xmlns:a16="http://schemas.microsoft.com/office/drawing/2014/main" xmlns="" id="{50893BF5-F02D-46E9-B39A-02CEC13EEE1E}"/>
              </a:ext>
            </a:extLst>
          </p:cNvPr>
          <p:cNvGrpSpPr/>
          <p:nvPr/>
        </p:nvGrpSpPr>
        <p:grpSpPr>
          <a:xfrm>
            <a:off x="1462313" y="2970659"/>
            <a:ext cx="9077868" cy="1650506"/>
            <a:chOff x="1068861" y="2442206"/>
            <a:chExt cx="2190497" cy="1136918"/>
          </a:xfrm>
        </p:grpSpPr>
        <p:sp>
          <p:nvSpPr>
            <p:cNvPr id="14" name="Rectangle 25">
              <a:extLst>
                <a:ext uri="{FF2B5EF4-FFF2-40B4-BE49-F238E27FC236}">
                  <a16:creationId xmlns:a16="http://schemas.microsoft.com/office/drawing/2014/main" xmlns="" id="{B9F716EB-7B20-477E-A43D-543C88FDC80C}"/>
                </a:ext>
              </a:extLst>
            </p:cNvPr>
            <p:cNvSpPr/>
            <p:nvPr/>
          </p:nvSpPr>
          <p:spPr>
            <a:xfrm>
              <a:off x="1196770" y="2595473"/>
              <a:ext cx="2062588" cy="983651"/>
            </a:xfrm>
            <a:prstGeom prst="rect">
              <a:avLst/>
            </a:prstGeom>
            <a:noFill/>
            <a:ln w="28575">
              <a:solidFill>
                <a:schemeClr val="accent1">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US" sz="2000">
                <a:solidFill>
                  <a:prstClr val="black"/>
                </a:solidFill>
                <a:cs typeface="Times New Roman" panose="02020603050405020304" pitchFamily="18" charset="0"/>
              </a:endParaRPr>
            </a:p>
          </p:txBody>
        </p:sp>
        <p:sp>
          <p:nvSpPr>
            <p:cNvPr id="15" name="Oval 26">
              <a:extLst>
                <a:ext uri="{FF2B5EF4-FFF2-40B4-BE49-F238E27FC236}">
                  <a16:creationId xmlns:a16="http://schemas.microsoft.com/office/drawing/2014/main" xmlns="" id="{7BF58DBA-AE2F-4AED-9938-AD652225DD76}"/>
                </a:ext>
              </a:extLst>
            </p:cNvPr>
            <p:cNvSpPr/>
            <p:nvPr/>
          </p:nvSpPr>
          <p:spPr>
            <a:xfrm>
              <a:off x="1068861" y="2442206"/>
              <a:ext cx="116254" cy="282642"/>
            </a:xfrm>
            <a:prstGeom prst="ellipse">
              <a:avLst/>
            </a:prstGeom>
            <a:solidFill>
              <a:schemeClr val="tx2">
                <a:lumMod val="20000"/>
                <a:lumOff val="8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000" b="1" dirty="0">
                  <a:solidFill>
                    <a:srgbClr val="FF0000"/>
                  </a:solidFill>
                  <a:latin typeface="Arial Nova" panose="020B0504020202020204" pitchFamily="34" charset="0"/>
                  <a:cs typeface="Times New Roman" panose="02020603050405020304" pitchFamily="18" charset="0"/>
                </a:rPr>
                <a:t>2</a:t>
              </a:r>
            </a:p>
          </p:txBody>
        </p:sp>
      </p:grpSp>
      <p:grpSp>
        <p:nvGrpSpPr>
          <p:cNvPr id="16" name="Group 9">
            <a:extLst>
              <a:ext uri="{FF2B5EF4-FFF2-40B4-BE49-F238E27FC236}">
                <a16:creationId xmlns:a16="http://schemas.microsoft.com/office/drawing/2014/main" xmlns="" id="{49A91BCA-AC2D-4502-87BF-D3742152799E}"/>
              </a:ext>
            </a:extLst>
          </p:cNvPr>
          <p:cNvGrpSpPr/>
          <p:nvPr/>
        </p:nvGrpSpPr>
        <p:grpSpPr>
          <a:xfrm>
            <a:off x="1474368" y="4503175"/>
            <a:ext cx="9065814" cy="1966094"/>
            <a:chOff x="1005805" y="2522680"/>
            <a:chExt cx="2202908" cy="1068460"/>
          </a:xfrm>
        </p:grpSpPr>
        <p:sp>
          <p:nvSpPr>
            <p:cNvPr id="17" name="Rectangle 10">
              <a:extLst>
                <a:ext uri="{FF2B5EF4-FFF2-40B4-BE49-F238E27FC236}">
                  <a16:creationId xmlns:a16="http://schemas.microsoft.com/office/drawing/2014/main" xmlns="" id="{95C290AB-4D12-4B6E-B233-F76C12B9CC5B}"/>
                </a:ext>
              </a:extLst>
            </p:cNvPr>
            <p:cNvSpPr/>
            <p:nvPr/>
          </p:nvSpPr>
          <p:spPr>
            <a:xfrm>
              <a:off x="1146125" y="2607489"/>
              <a:ext cx="2062588" cy="983651"/>
            </a:xfrm>
            <a:prstGeom prst="rect">
              <a:avLst/>
            </a:prstGeom>
            <a:noFill/>
            <a:ln w="28575">
              <a:solidFill>
                <a:srgbClr val="7030A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US" sz="2200">
                <a:solidFill>
                  <a:prstClr val="black"/>
                </a:solidFill>
                <a:cs typeface="Times New Roman" panose="02020603050405020304" pitchFamily="18" charset="0"/>
              </a:endParaRPr>
            </a:p>
          </p:txBody>
        </p:sp>
        <p:sp>
          <p:nvSpPr>
            <p:cNvPr id="18" name="Oval 11">
              <a:extLst>
                <a:ext uri="{FF2B5EF4-FFF2-40B4-BE49-F238E27FC236}">
                  <a16:creationId xmlns:a16="http://schemas.microsoft.com/office/drawing/2014/main" xmlns="" id="{1446AE6E-9C71-4B51-A946-C39EED00997F}"/>
                </a:ext>
              </a:extLst>
            </p:cNvPr>
            <p:cNvSpPr/>
            <p:nvPr/>
          </p:nvSpPr>
          <p:spPr>
            <a:xfrm>
              <a:off x="1005805" y="2522680"/>
              <a:ext cx="114686" cy="240899"/>
            </a:xfrm>
            <a:prstGeom prst="ellipse">
              <a:avLst/>
            </a:prstGeom>
            <a:solidFill>
              <a:schemeClr val="tx2">
                <a:lumMod val="20000"/>
                <a:lumOff val="80000"/>
              </a:schemeClr>
            </a:solid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200" b="1" dirty="0">
                  <a:solidFill>
                    <a:srgbClr val="FF0000"/>
                  </a:solidFill>
                  <a:latin typeface="Arial Nova" panose="020B0504020202020204" pitchFamily="34" charset="0"/>
                  <a:cs typeface="Times New Roman" panose="02020603050405020304" pitchFamily="18" charset="0"/>
                </a:rPr>
                <a:t>3</a:t>
              </a:r>
            </a:p>
          </p:txBody>
        </p:sp>
      </p:grpSp>
      <p:sp>
        <p:nvSpPr>
          <p:cNvPr id="19" name="TextBox 18">
            <a:extLst>
              <a:ext uri="{FF2B5EF4-FFF2-40B4-BE49-F238E27FC236}">
                <a16:creationId xmlns:a16="http://schemas.microsoft.com/office/drawing/2014/main" xmlns="" id="{58EC9306-8713-4B5C-F4C8-D8D997295FE0}"/>
              </a:ext>
            </a:extLst>
          </p:cNvPr>
          <p:cNvSpPr txBox="1"/>
          <p:nvPr/>
        </p:nvSpPr>
        <p:spPr>
          <a:xfrm>
            <a:off x="196763" y="238406"/>
            <a:ext cx="1576692" cy="707886"/>
          </a:xfrm>
          <a:prstGeom prst="rect">
            <a:avLst/>
          </a:prstGeom>
          <a:noFill/>
        </p:spPr>
        <p:txBody>
          <a:bodyPr wrap="square" rtlCol="0">
            <a:spAutoFit/>
          </a:bodyPr>
          <a:lstStyle/>
          <a:p>
            <a:pPr algn="ctr"/>
            <a:r>
              <a:rPr lang="en-US" sz="2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2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160051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xmlns="" id="{76DE78DD-ADEF-4012-809E-66E68885B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4" y="-780966"/>
            <a:ext cx="12163424" cy="7638966"/>
          </a:xfrm>
          <a:prstGeom prst="rect">
            <a:avLst/>
          </a:prstGeom>
        </p:spPr>
      </p:pic>
      <p:pic>
        <p:nvPicPr>
          <p:cNvPr id="5" name="PA_图片 3">
            <a:extLst>
              <a:ext uri="{FF2B5EF4-FFF2-40B4-BE49-F238E27FC236}">
                <a16:creationId xmlns:a16="http://schemas.microsoft.com/office/drawing/2014/main" xmlns=""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60671" y="3112228"/>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2349" y="2438983"/>
            <a:ext cx="3019765" cy="4419017"/>
          </a:xfrm>
          <a:prstGeom prst="rect">
            <a:avLst/>
          </a:prstGeom>
        </p:spPr>
      </p:pic>
      <p:sp>
        <p:nvSpPr>
          <p:cNvPr id="7" name="Rounded Rectangle 6"/>
          <p:cNvSpPr/>
          <p:nvPr/>
        </p:nvSpPr>
        <p:spPr>
          <a:xfrm>
            <a:off x="3154153" y="928813"/>
            <a:ext cx="5302669" cy="63001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Luyện</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đọc</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từ</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khó</a:t>
            </a:r>
            <a:endPar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2" name="Rectangle 1"/>
          <p:cNvSpPr/>
          <p:nvPr/>
        </p:nvSpPr>
        <p:spPr>
          <a:xfrm>
            <a:off x="5246897" y="1661606"/>
            <a:ext cx="6096000" cy="3416320"/>
          </a:xfrm>
          <a:prstGeom prst="rect">
            <a:avLst/>
          </a:prstGeom>
        </p:spPr>
        <p:txBody>
          <a:bodyPr>
            <a:spAutoFit/>
          </a:bodyPr>
          <a:lstStyle/>
          <a:p>
            <a:pPr>
              <a:lnSpc>
                <a:spcPct val="150000"/>
              </a:lnSpc>
            </a:pPr>
            <a:r>
              <a:rPr lang="en-US" sz="2400" dirty="0" err="1" smtClean="0">
                <a:solidFill>
                  <a:srgbClr val="002060"/>
                </a:solidFill>
                <a:latin typeface="Arial" panose="020B0604020202020204" pitchFamily="34" charset="0"/>
                <a:cs typeface="Arial" panose="020B0604020202020204" pitchFamily="34" charset="0"/>
              </a:rPr>
              <a:t>núi</a:t>
            </a:r>
            <a:r>
              <a:rPr lang="en-US" sz="2400" dirty="0" smtClean="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non</a:t>
            </a:r>
          </a:p>
          <a:p>
            <a:pPr>
              <a:lnSpc>
                <a:spcPct val="150000"/>
              </a:lnSpc>
            </a:pPr>
            <a:r>
              <a:rPr lang="en-US" sz="2400" dirty="0" err="1" smtClean="0">
                <a:solidFill>
                  <a:srgbClr val="002060"/>
                </a:solidFill>
                <a:latin typeface="Arial" panose="020B0604020202020204" pitchFamily="34" charset="0"/>
                <a:cs typeface="Arial" panose="020B0604020202020204" pitchFamily="34" charset="0"/>
              </a:rPr>
              <a:t>nắng</a:t>
            </a:r>
            <a:r>
              <a:rPr lang="en-US" sz="2400" dirty="0" smtClean="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ráo</a:t>
            </a:r>
            <a:endParaRPr lang="en-US" sz="2400" dirty="0">
              <a:solidFill>
                <a:srgbClr val="002060"/>
              </a:solidFill>
              <a:latin typeface="Arial" panose="020B0604020202020204" pitchFamily="34" charset="0"/>
              <a:cs typeface="Arial" panose="020B0604020202020204" pitchFamily="34" charset="0"/>
            </a:endParaRPr>
          </a:p>
          <a:p>
            <a:pPr>
              <a:lnSpc>
                <a:spcPct val="150000"/>
              </a:lnSpc>
            </a:pPr>
            <a:r>
              <a:rPr lang="en-US" sz="2400" dirty="0" err="1" smtClean="0">
                <a:solidFill>
                  <a:srgbClr val="002060"/>
                </a:solidFill>
                <a:latin typeface="Arial" panose="020B0604020202020204" pitchFamily="34" charset="0"/>
                <a:cs typeface="Arial" panose="020B0604020202020204" pitchFamily="34" charset="0"/>
              </a:rPr>
              <a:t>líu</a:t>
            </a:r>
            <a:r>
              <a:rPr lang="en-US" sz="2400" dirty="0" smtClean="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lo</a:t>
            </a:r>
          </a:p>
          <a:p>
            <a:pPr>
              <a:lnSpc>
                <a:spcPct val="150000"/>
              </a:lnSpc>
            </a:pPr>
            <a:r>
              <a:rPr lang="en-US" sz="2400" dirty="0" err="1" smtClean="0">
                <a:solidFill>
                  <a:srgbClr val="002060"/>
                </a:solidFill>
                <a:latin typeface="Arial" panose="020B0604020202020204" pitchFamily="34" charset="0"/>
                <a:cs typeface="Arial" panose="020B0604020202020204" pitchFamily="34" charset="0"/>
              </a:rPr>
              <a:t>luồng</a:t>
            </a:r>
            <a:r>
              <a:rPr lang="en-US" sz="2400" dirty="0" smtClean="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sáng</a:t>
            </a:r>
            <a:endParaRPr lang="en-US" sz="2400" dirty="0">
              <a:solidFill>
                <a:srgbClr val="002060"/>
              </a:solidFill>
              <a:latin typeface="Arial" panose="020B0604020202020204" pitchFamily="34" charset="0"/>
              <a:cs typeface="Arial" panose="020B0604020202020204" pitchFamily="34" charset="0"/>
            </a:endParaRPr>
          </a:p>
          <a:p>
            <a:pPr>
              <a:lnSpc>
                <a:spcPct val="150000"/>
              </a:lnSpc>
            </a:pPr>
            <a:r>
              <a:rPr lang="en-US" sz="2400" dirty="0" err="1" smtClean="0">
                <a:solidFill>
                  <a:srgbClr val="002060"/>
                </a:solidFill>
                <a:latin typeface="Arial" panose="020B0604020202020204" pitchFamily="34" charset="0"/>
                <a:cs typeface="Arial" panose="020B0604020202020204" pitchFamily="34" charset="0"/>
              </a:rPr>
              <a:t>tiếc</a:t>
            </a:r>
            <a:r>
              <a:rPr lang="en-US" sz="2400" dirty="0" smtClean="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nuối</a:t>
            </a:r>
            <a:endParaRPr lang="en-US" sz="2400" dirty="0">
              <a:solidFill>
                <a:srgbClr val="002060"/>
              </a:solidFill>
              <a:latin typeface="Arial" panose="020B0604020202020204" pitchFamily="34" charset="0"/>
              <a:cs typeface="Arial" panose="020B0604020202020204" pitchFamily="34" charset="0"/>
            </a:endParaRPr>
          </a:p>
          <a:p>
            <a:pPr>
              <a:lnSpc>
                <a:spcPct val="150000"/>
              </a:lnSpc>
            </a:pPr>
            <a:r>
              <a:rPr lang="en-US" sz="2400" dirty="0" smtClean="0">
                <a:solidFill>
                  <a:srgbClr val="002060"/>
                </a:solidFill>
                <a:latin typeface="Arial" panose="020B0604020202020204" pitchFamily="34" charset="0"/>
                <a:cs typeface="Arial" panose="020B0604020202020204" pitchFamily="34" charset="0"/>
              </a:rPr>
              <a:t>long </a:t>
            </a:r>
            <a:r>
              <a:rPr lang="en-US" sz="2400" dirty="0" err="1">
                <a:solidFill>
                  <a:srgbClr val="002060"/>
                </a:solidFill>
                <a:latin typeface="Arial" panose="020B0604020202020204" pitchFamily="34" charset="0"/>
                <a:cs typeface="Arial" panose="020B0604020202020204" pitchFamily="34" charset="0"/>
              </a:rPr>
              <a:t>lanh</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67178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ounded Rectangle 1"/>
          <p:cNvSpPr/>
          <p:nvPr/>
        </p:nvSpPr>
        <p:spPr>
          <a:xfrm>
            <a:off x="1640264" y="1734532"/>
            <a:ext cx="8814062" cy="3780148"/>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74983" y="1989054"/>
            <a:ext cx="8295587" cy="3153940"/>
          </a:xfrm>
          <a:prstGeom prst="rect">
            <a:avLst/>
          </a:prstGeom>
          <a:noFill/>
        </p:spPr>
        <p:txBody>
          <a:bodyPr wrap="square" rtlCol="0">
            <a:spAutoFit/>
          </a:bodyPr>
          <a:lstStyle/>
          <a:p>
            <a:pPr algn="just">
              <a:lnSpc>
                <a:spcPct val="120000"/>
              </a:lnSpc>
            </a:pPr>
            <a:r>
              <a:rPr lang="en-US" sz="2400" dirty="0" smtClean="0">
                <a:solidFill>
                  <a:srgbClr val="172C45"/>
                </a:solidFill>
                <a:latin typeface="Aarian"/>
              </a:rPr>
              <a:t>      </a:t>
            </a:r>
            <a:r>
              <a:rPr lang="en-US" sz="2400" dirty="0" err="1" smtClean="0">
                <a:solidFill>
                  <a:srgbClr val="172C45"/>
                </a:solidFill>
                <a:latin typeface="Aarian"/>
              </a:rPr>
              <a:t>Làng</a:t>
            </a:r>
            <a:r>
              <a:rPr lang="en-US" sz="2400" dirty="0" smtClean="0">
                <a:solidFill>
                  <a:srgbClr val="172C45"/>
                </a:solidFill>
                <a:latin typeface="Aarian"/>
              </a:rPr>
              <a:t> </a:t>
            </a:r>
            <a:r>
              <a:rPr lang="en-US" sz="2400" dirty="0" err="1">
                <a:solidFill>
                  <a:srgbClr val="172C45"/>
                </a:solidFill>
                <a:latin typeface="Aarian"/>
              </a:rPr>
              <a:t>tôi</a:t>
            </a:r>
            <a:r>
              <a:rPr lang="en-US" sz="2400" dirty="0">
                <a:solidFill>
                  <a:srgbClr val="172C45"/>
                </a:solidFill>
                <a:latin typeface="Aarian"/>
              </a:rPr>
              <a:t> ở </a:t>
            </a:r>
            <a:r>
              <a:rPr lang="en-US" sz="2400" dirty="0" err="1">
                <a:solidFill>
                  <a:srgbClr val="172C45"/>
                </a:solidFill>
                <a:latin typeface="Aarian"/>
              </a:rPr>
              <a:t>lưng</a:t>
            </a:r>
            <a:r>
              <a:rPr lang="en-US" sz="2400" dirty="0">
                <a:solidFill>
                  <a:srgbClr val="172C45"/>
                </a:solidFill>
                <a:latin typeface="Aarian"/>
              </a:rPr>
              <a:t> </a:t>
            </a:r>
            <a:r>
              <a:rPr lang="en-US" sz="2400" dirty="0" err="1">
                <a:solidFill>
                  <a:srgbClr val="172C45"/>
                </a:solidFill>
                <a:latin typeface="Aarian"/>
              </a:rPr>
              <a:t>Trường</a:t>
            </a:r>
            <a:r>
              <a:rPr lang="en-US" sz="2400" dirty="0">
                <a:solidFill>
                  <a:srgbClr val="172C45"/>
                </a:solidFill>
                <a:latin typeface="Aarian"/>
              </a:rPr>
              <a:t> </a:t>
            </a:r>
            <a:r>
              <a:rPr lang="en-US" sz="2400" dirty="0" err="1">
                <a:solidFill>
                  <a:srgbClr val="172C45"/>
                </a:solidFill>
                <a:latin typeface="Aarian"/>
              </a:rPr>
              <a:t>Sơn</a:t>
            </a:r>
            <a:r>
              <a:rPr lang="en-US" sz="2400" dirty="0">
                <a:solidFill>
                  <a:srgbClr val="172C45"/>
                </a:solidFill>
                <a:latin typeface="Aarian"/>
              </a:rPr>
              <a:t>, </a:t>
            </a:r>
            <a:r>
              <a:rPr lang="en-US" sz="2400" dirty="0" err="1">
                <a:solidFill>
                  <a:srgbClr val="172C45"/>
                </a:solidFill>
                <a:latin typeface="Aarian"/>
              </a:rPr>
              <a:t>giữa</a:t>
            </a:r>
            <a:r>
              <a:rPr lang="en-US" sz="2400" dirty="0">
                <a:solidFill>
                  <a:srgbClr val="172C45"/>
                </a:solidFill>
                <a:latin typeface="Aarian"/>
              </a:rPr>
              <a:t> </a:t>
            </a:r>
            <a:r>
              <a:rPr lang="en-US" sz="2400" dirty="0" err="1">
                <a:solidFill>
                  <a:srgbClr val="172C45"/>
                </a:solidFill>
                <a:latin typeface="Aarian"/>
              </a:rPr>
              <a:t>vùng</a:t>
            </a:r>
            <a:r>
              <a:rPr lang="en-US" sz="2400" dirty="0">
                <a:solidFill>
                  <a:srgbClr val="172C45"/>
                </a:solidFill>
                <a:latin typeface="Aarian"/>
              </a:rPr>
              <a:t> </a:t>
            </a:r>
            <a:r>
              <a:rPr lang="en-US" sz="2400" dirty="0" err="1">
                <a:solidFill>
                  <a:srgbClr val="172C45"/>
                </a:solidFill>
                <a:latin typeface="Aarian"/>
              </a:rPr>
              <a:t>núi</a:t>
            </a:r>
            <a:r>
              <a:rPr lang="en-US" sz="2400" dirty="0">
                <a:solidFill>
                  <a:srgbClr val="172C45"/>
                </a:solidFill>
                <a:latin typeface="Aarian"/>
              </a:rPr>
              <a:t> non </a:t>
            </a:r>
            <a:r>
              <a:rPr lang="en-US" sz="2400" dirty="0" err="1">
                <a:solidFill>
                  <a:srgbClr val="172C45"/>
                </a:solidFill>
                <a:latin typeface="Aarian"/>
              </a:rPr>
              <a:t>trùng</a:t>
            </a:r>
            <a:r>
              <a:rPr lang="en-US" sz="2400" dirty="0">
                <a:solidFill>
                  <a:srgbClr val="172C45"/>
                </a:solidFill>
                <a:latin typeface="Aarian"/>
              </a:rPr>
              <a:t> </a:t>
            </a:r>
            <a:r>
              <a:rPr lang="en-US" sz="2400" dirty="0" err="1">
                <a:solidFill>
                  <a:srgbClr val="172C45"/>
                </a:solidFill>
                <a:latin typeface="Aarian"/>
              </a:rPr>
              <a:t>điệp</a:t>
            </a:r>
            <a:r>
              <a:rPr lang="en-US" sz="2400" dirty="0">
                <a:solidFill>
                  <a:srgbClr val="172C45"/>
                </a:solidFill>
                <a:latin typeface="Aarian"/>
              </a:rPr>
              <a:t>. </a:t>
            </a:r>
            <a:r>
              <a:rPr lang="en-US" sz="2400" dirty="0" err="1">
                <a:solidFill>
                  <a:srgbClr val="172C45"/>
                </a:solidFill>
                <a:latin typeface="Aarian"/>
              </a:rPr>
              <a:t>Một</a:t>
            </a:r>
            <a:r>
              <a:rPr lang="en-US" sz="2400" dirty="0">
                <a:solidFill>
                  <a:srgbClr val="172C45"/>
                </a:solidFill>
                <a:latin typeface="Aarian"/>
              </a:rPr>
              <a:t> </a:t>
            </a:r>
            <a:r>
              <a:rPr lang="en-US" sz="2400" dirty="0" err="1">
                <a:solidFill>
                  <a:srgbClr val="172C45"/>
                </a:solidFill>
                <a:latin typeface="Aarian"/>
              </a:rPr>
              <a:t>lần</a:t>
            </a:r>
            <a:r>
              <a:rPr lang="en-US" sz="2400" dirty="0">
                <a:solidFill>
                  <a:srgbClr val="172C45"/>
                </a:solidFill>
                <a:latin typeface="Aarian"/>
              </a:rPr>
              <a:t>, </a:t>
            </a:r>
            <a:r>
              <a:rPr lang="en-US" sz="2400" dirty="0" err="1">
                <a:solidFill>
                  <a:srgbClr val="172C45"/>
                </a:solidFill>
                <a:latin typeface="Aarian"/>
              </a:rPr>
              <a:t>tôi</a:t>
            </a:r>
            <a:r>
              <a:rPr lang="en-US" sz="2400" dirty="0">
                <a:solidFill>
                  <a:srgbClr val="172C45"/>
                </a:solidFill>
                <a:latin typeface="Aarian"/>
              </a:rPr>
              <a:t> </a:t>
            </a:r>
            <a:r>
              <a:rPr lang="en-US" sz="2400" dirty="0" err="1">
                <a:solidFill>
                  <a:srgbClr val="172C45"/>
                </a:solidFill>
                <a:latin typeface="Aarian"/>
              </a:rPr>
              <a:t>và</a:t>
            </a:r>
            <a:r>
              <a:rPr lang="en-US" sz="2400" dirty="0">
                <a:solidFill>
                  <a:srgbClr val="172C45"/>
                </a:solidFill>
                <a:latin typeface="Aarian"/>
              </a:rPr>
              <a:t> </a:t>
            </a:r>
            <a:r>
              <a:rPr lang="en-US" sz="2400" dirty="0" err="1">
                <a:solidFill>
                  <a:srgbClr val="172C45"/>
                </a:solidFill>
                <a:latin typeface="Aarian"/>
              </a:rPr>
              <a:t>mấy</a:t>
            </a:r>
            <a:r>
              <a:rPr lang="en-US" sz="2400" dirty="0">
                <a:solidFill>
                  <a:srgbClr val="172C45"/>
                </a:solidFill>
                <a:latin typeface="Aarian"/>
              </a:rPr>
              <a:t> </a:t>
            </a:r>
            <a:r>
              <a:rPr lang="en-US" sz="2400" dirty="0" err="1">
                <a:solidFill>
                  <a:srgbClr val="172C45"/>
                </a:solidFill>
                <a:latin typeface="Aarian"/>
              </a:rPr>
              <a:t>đứa</a:t>
            </a:r>
            <a:r>
              <a:rPr lang="en-US" sz="2400" dirty="0">
                <a:solidFill>
                  <a:srgbClr val="172C45"/>
                </a:solidFill>
                <a:latin typeface="Aarian"/>
              </a:rPr>
              <a:t> </a:t>
            </a:r>
            <a:r>
              <a:rPr lang="en-US" sz="2400" dirty="0" err="1">
                <a:solidFill>
                  <a:srgbClr val="172C45"/>
                </a:solidFill>
                <a:latin typeface="Aarian"/>
              </a:rPr>
              <a:t>bạn</a:t>
            </a:r>
            <a:r>
              <a:rPr lang="en-US" sz="2400" dirty="0">
                <a:solidFill>
                  <a:srgbClr val="172C45"/>
                </a:solidFill>
                <a:latin typeface="Aarian"/>
              </a:rPr>
              <a:t> </a:t>
            </a:r>
            <a:r>
              <a:rPr lang="en-US" sz="2400" dirty="0" err="1">
                <a:solidFill>
                  <a:srgbClr val="172C45"/>
                </a:solidFill>
                <a:latin typeface="Aarian"/>
              </a:rPr>
              <a:t>được</a:t>
            </a:r>
            <a:r>
              <a:rPr lang="en-US" sz="2400" dirty="0">
                <a:solidFill>
                  <a:srgbClr val="172C45"/>
                </a:solidFill>
                <a:latin typeface="Aarian"/>
              </a:rPr>
              <a:t> </a:t>
            </a:r>
            <a:r>
              <a:rPr lang="en-US" sz="2400" dirty="0" err="1">
                <a:solidFill>
                  <a:srgbClr val="172C45"/>
                </a:solidFill>
                <a:latin typeface="Aarian"/>
              </a:rPr>
              <a:t>ông</a:t>
            </a:r>
            <a:r>
              <a:rPr lang="en-US" sz="2400" dirty="0">
                <a:solidFill>
                  <a:srgbClr val="172C45"/>
                </a:solidFill>
                <a:latin typeface="Aarian"/>
              </a:rPr>
              <a:t> </a:t>
            </a:r>
            <a:r>
              <a:rPr lang="en-US" sz="2400" dirty="0" err="1">
                <a:solidFill>
                  <a:srgbClr val="172C45"/>
                </a:solidFill>
                <a:latin typeface="Aarian"/>
              </a:rPr>
              <a:t>tôi</a:t>
            </a:r>
            <a:r>
              <a:rPr lang="en-US" sz="2400" dirty="0">
                <a:solidFill>
                  <a:srgbClr val="172C45"/>
                </a:solidFill>
                <a:latin typeface="Aarian"/>
              </a:rPr>
              <a:t> </a:t>
            </a:r>
            <a:r>
              <a:rPr lang="en-US" sz="2400" dirty="0" err="1">
                <a:solidFill>
                  <a:srgbClr val="172C45"/>
                </a:solidFill>
                <a:latin typeface="Aarian"/>
              </a:rPr>
              <a:t>cho</a:t>
            </a:r>
            <a:r>
              <a:rPr lang="en-US" sz="2400" dirty="0">
                <a:solidFill>
                  <a:srgbClr val="172C45"/>
                </a:solidFill>
                <a:latin typeface="Aarian"/>
              </a:rPr>
              <a:t> </a:t>
            </a:r>
            <a:r>
              <a:rPr lang="en-US" sz="2400" dirty="0" err="1">
                <a:solidFill>
                  <a:srgbClr val="172C45"/>
                </a:solidFill>
                <a:latin typeface="Aarian"/>
              </a:rPr>
              <a:t>đi</a:t>
            </a:r>
            <a:r>
              <a:rPr lang="en-US" sz="2400" dirty="0">
                <a:solidFill>
                  <a:srgbClr val="172C45"/>
                </a:solidFill>
                <a:latin typeface="Aarian"/>
              </a:rPr>
              <a:t> </a:t>
            </a:r>
            <a:r>
              <a:rPr lang="en-US" sz="2400" dirty="0" err="1">
                <a:solidFill>
                  <a:srgbClr val="172C45"/>
                </a:solidFill>
                <a:latin typeface="Aarian"/>
              </a:rPr>
              <a:t>thăm</a:t>
            </a:r>
            <a:r>
              <a:rPr lang="en-US" sz="2400" dirty="0">
                <a:solidFill>
                  <a:srgbClr val="172C45"/>
                </a:solidFill>
                <a:latin typeface="Aarian"/>
              </a:rPr>
              <a:t> </a:t>
            </a:r>
            <a:r>
              <a:rPr lang="en-US" sz="2400" dirty="0" err="1">
                <a:solidFill>
                  <a:srgbClr val="172C45"/>
                </a:solidFill>
                <a:latin typeface="Aarian"/>
              </a:rPr>
              <a:t>rừng</a:t>
            </a:r>
            <a:r>
              <a:rPr lang="en-US" sz="2400" dirty="0">
                <a:solidFill>
                  <a:srgbClr val="172C45"/>
                </a:solidFill>
                <a:latin typeface="Aarian"/>
              </a:rPr>
              <a:t>. </a:t>
            </a:r>
            <a:r>
              <a:rPr lang="en-US" sz="2400" dirty="0" err="1">
                <a:solidFill>
                  <a:srgbClr val="172C45"/>
                </a:solidFill>
                <a:latin typeface="Aarian"/>
              </a:rPr>
              <a:t>Đứa</a:t>
            </a:r>
            <a:r>
              <a:rPr lang="en-US" sz="2400" dirty="0">
                <a:solidFill>
                  <a:srgbClr val="172C45"/>
                </a:solidFill>
                <a:latin typeface="Aarian"/>
              </a:rPr>
              <a:t> </a:t>
            </a:r>
            <a:r>
              <a:rPr lang="en-US" sz="2400" dirty="0" err="1">
                <a:solidFill>
                  <a:srgbClr val="172C45"/>
                </a:solidFill>
                <a:latin typeface="Aarian"/>
              </a:rPr>
              <a:t>nào</a:t>
            </a:r>
            <a:r>
              <a:rPr lang="en-US" sz="2400" dirty="0">
                <a:solidFill>
                  <a:srgbClr val="172C45"/>
                </a:solidFill>
                <a:latin typeface="Aarian"/>
              </a:rPr>
              <a:t> </a:t>
            </a:r>
            <a:r>
              <a:rPr lang="en-US" sz="2400" dirty="0" err="1">
                <a:solidFill>
                  <a:srgbClr val="172C45"/>
                </a:solidFill>
                <a:latin typeface="Aarian"/>
              </a:rPr>
              <a:t>cũng</a:t>
            </a:r>
            <a:r>
              <a:rPr lang="en-US" sz="2400" dirty="0">
                <a:solidFill>
                  <a:srgbClr val="172C45"/>
                </a:solidFill>
                <a:latin typeface="Aarian"/>
              </a:rPr>
              <a:t> </a:t>
            </a:r>
            <a:r>
              <a:rPr lang="en-US" sz="2400" dirty="0" err="1" smtClean="0">
                <a:solidFill>
                  <a:srgbClr val="172C45"/>
                </a:solidFill>
                <a:latin typeface="Aarian"/>
              </a:rPr>
              <a:t>vui</a:t>
            </a:r>
            <a:r>
              <a:rPr lang="en-US" sz="2400" dirty="0" smtClean="0">
                <a:solidFill>
                  <a:srgbClr val="172C45"/>
                </a:solidFill>
                <a:latin typeface="Aarian"/>
              </a:rPr>
              <a:t>.</a:t>
            </a:r>
          </a:p>
          <a:p>
            <a:pPr algn="just">
              <a:lnSpc>
                <a:spcPct val="120000"/>
              </a:lnSpc>
            </a:pPr>
            <a:r>
              <a:rPr lang="en-US" sz="2400" dirty="0">
                <a:solidFill>
                  <a:srgbClr val="172C45"/>
                </a:solidFill>
                <a:latin typeface="Aarian"/>
              </a:rPr>
              <a:t> </a:t>
            </a:r>
            <a:r>
              <a:rPr lang="en-US" sz="2400" dirty="0" smtClean="0">
                <a:solidFill>
                  <a:srgbClr val="172C45"/>
                </a:solidFill>
                <a:latin typeface="Aarian"/>
              </a:rPr>
              <a:t>     </a:t>
            </a:r>
            <a:r>
              <a:rPr lang="en-US" sz="2400" dirty="0" err="1" smtClean="0">
                <a:solidFill>
                  <a:srgbClr val="172C45"/>
                </a:solidFill>
                <a:latin typeface="Aarian"/>
              </a:rPr>
              <a:t>Hôm</a:t>
            </a:r>
            <a:r>
              <a:rPr lang="en-US" sz="2400" dirty="0" smtClean="0">
                <a:solidFill>
                  <a:srgbClr val="172C45"/>
                </a:solidFill>
                <a:latin typeface="Aarian"/>
              </a:rPr>
              <a:t> </a:t>
            </a:r>
            <a:r>
              <a:rPr lang="en-US" sz="2400" dirty="0" err="1">
                <a:solidFill>
                  <a:srgbClr val="172C45"/>
                </a:solidFill>
                <a:latin typeface="Aarian"/>
              </a:rPr>
              <a:t>đó</a:t>
            </a:r>
            <a:r>
              <a:rPr lang="en-US" sz="2400" dirty="0">
                <a:solidFill>
                  <a:srgbClr val="172C45"/>
                </a:solidFill>
                <a:latin typeface="Aarian"/>
              </a:rPr>
              <a:t> </a:t>
            </a:r>
            <a:r>
              <a:rPr lang="en-US" sz="2400" dirty="0" err="1">
                <a:solidFill>
                  <a:srgbClr val="172C45"/>
                </a:solidFill>
                <a:latin typeface="Aarian"/>
              </a:rPr>
              <a:t>là</a:t>
            </a:r>
            <a:r>
              <a:rPr lang="en-US" sz="2400" dirty="0">
                <a:solidFill>
                  <a:srgbClr val="172C45"/>
                </a:solidFill>
                <a:latin typeface="Aarian"/>
              </a:rPr>
              <a:t> </a:t>
            </a:r>
            <a:r>
              <a:rPr lang="en-US" sz="2400" dirty="0" err="1">
                <a:solidFill>
                  <a:srgbClr val="172C45"/>
                </a:solidFill>
                <a:latin typeface="Aarian"/>
              </a:rPr>
              <a:t>một</a:t>
            </a:r>
            <a:r>
              <a:rPr lang="en-US" sz="2400" dirty="0">
                <a:solidFill>
                  <a:srgbClr val="172C45"/>
                </a:solidFill>
                <a:latin typeface="Aarian"/>
              </a:rPr>
              <a:t> </a:t>
            </a:r>
            <a:r>
              <a:rPr lang="en-US" sz="2400" dirty="0" err="1">
                <a:solidFill>
                  <a:srgbClr val="172C45"/>
                </a:solidFill>
                <a:latin typeface="Aarian"/>
              </a:rPr>
              <a:t>ngày</a:t>
            </a:r>
            <a:r>
              <a:rPr lang="en-US" sz="2400" dirty="0">
                <a:solidFill>
                  <a:srgbClr val="172C45"/>
                </a:solidFill>
                <a:latin typeface="Aarian"/>
              </a:rPr>
              <a:t> </a:t>
            </a:r>
            <a:r>
              <a:rPr lang="en-US" sz="2400" dirty="0" err="1">
                <a:solidFill>
                  <a:srgbClr val="172C45"/>
                </a:solidFill>
                <a:latin typeface="Aarian"/>
              </a:rPr>
              <a:t>nắng</a:t>
            </a:r>
            <a:r>
              <a:rPr lang="en-US" sz="2400" dirty="0">
                <a:solidFill>
                  <a:srgbClr val="172C45"/>
                </a:solidFill>
                <a:latin typeface="Aarian"/>
              </a:rPr>
              <a:t> </a:t>
            </a:r>
            <a:r>
              <a:rPr lang="en-US" sz="2400" dirty="0" err="1">
                <a:solidFill>
                  <a:srgbClr val="172C45"/>
                </a:solidFill>
                <a:latin typeface="Aarian"/>
              </a:rPr>
              <a:t>ráo</a:t>
            </a:r>
            <a:r>
              <a:rPr lang="en-US" sz="2400" dirty="0">
                <a:solidFill>
                  <a:srgbClr val="172C45"/>
                </a:solidFill>
                <a:latin typeface="Aarian"/>
              </a:rPr>
              <a:t>. </a:t>
            </a:r>
            <a:r>
              <a:rPr lang="en-US" sz="2400" dirty="0" err="1">
                <a:solidFill>
                  <a:srgbClr val="172C45"/>
                </a:solidFill>
                <a:latin typeface="Aarian"/>
              </a:rPr>
              <a:t>Ông</a:t>
            </a:r>
            <a:r>
              <a:rPr lang="en-US" sz="2400" dirty="0">
                <a:solidFill>
                  <a:srgbClr val="172C45"/>
                </a:solidFill>
                <a:latin typeface="Aarian"/>
              </a:rPr>
              <a:t> </a:t>
            </a:r>
            <a:r>
              <a:rPr lang="en-US" sz="2400" dirty="0" err="1">
                <a:solidFill>
                  <a:srgbClr val="172C45"/>
                </a:solidFill>
                <a:latin typeface="Aarian"/>
              </a:rPr>
              <a:t>đưa</a:t>
            </a:r>
            <a:r>
              <a:rPr lang="en-US" sz="2400" dirty="0">
                <a:solidFill>
                  <a:srgbClr val="172C45"/>
                </a:solidFill>
                <a:latin typeface="Aarian"/>
              </a:rPr>
              <a:t> </a:t>
            </a:r>
            <a:r>
              <a:rPr lang="en-US" sz="2400" dirty="0" err="1">
                <a:solidFill>
                  <a:srgbClr val="172C45"/>
                </a:solidFill>
                <a:latin typeface="Aarian"/>
              </a:rPr>
              <a:t>cho</a:t>
            </a:r>
            <a:r>
              <a:rPr lang="en-US" sz="2400" dirty="0">
                <a:solidFill>
                  <a:srgbClr val="172C45"/>
                </a:solidFill>
                <a:latin typeface="Aarian"/>
              </a:rPr>
              <a:t> </a:t>
            </a:r>
            <a:r>
              <a:rPr lang="en-US" sz="2400" dirty="0" err="1">
                <a:solidFill>
                  <a:srgbClr val="172C45"/>
                </a:solidFill>
                <a:latin typeface="Aarian"/>
              </a:rPr>
              <a:t>mỗi</a:t>
            </a:r>
            <a:r>
              <a:rPr lang="en-US" sz="2400" dirty="0">
                <a:solidFill>
                  <a:srgbClr val="172C45"/>
                </a:solidFill>
                <a:latin typeface="Aarian"/>
              </a:rPr>
              <a:t> </a:t>
            </a:r>
            <a:r>
              <a:rPr lang="en-US" sz="2400" dirty="0" err="1">
                <a:solidFill>
                  <a:srgbClr val="172C45"/>
                </a:solidFill>
                <a:latin typeface="Aarian"/>
              </a:rPr>
              <a:t>đứa</a:t>
            </a:r>
            <a:r>
              <a:rPr lang="en-US" sz="2400" dirty="0">
                <a:solidFill>
                  <a:srgbClr val="172C45"/>
                </a:solidFill>
                <a:latin typeface="Aarian"/>
              </a:rPr>
              <a:t> </a:t>
            </a:r>
            <a:r>
              <a:rPr lang="en-US" sz="2400" dirty="0" err="1">
                <a:solidFill>
                  <a:srgbClr val="172C45"/>
                </a:solidFill>
                <a:latin typeface="Aarian"/>
              </a:rPr>
              <a:t>một</a:t>
            </a:r>
            <a:r>
              <a:rPr lang="en-US" sz="2400" dirty="0">
                <a:solidFill>
                  <a:srgbClr val="172C45"/>
                </a:solidFill>
                <a:latin typeface="Aarian"/>
              </a:rPr>
              <a:t> </a:t>
            </a:r>
            <a:r>
              <a:rPr lang="en-US" sz="2400" dirty="0" err="1">
                <a:solidFill>
                  <a:srgbClr val="172C45"/>
                </a:solidFill>
                <a:latin typeface="Aarian"/>
              </a:rPr>
              <a:t>tàu</a:t>
            </a:r>
            <a:r>
              <a:rPr lang="en-US" sz="2400" dirty="0">
                <a:solidFill>
                  <a:srgbClr val="172C45"/>
                </a:solidFill>
                <a:latin typeface="Aarian"/>
              </a:rPr>
              <a:t> </a:t>
            </a:r>
            <a:r>
              <a:rPr lang="en-US" sz="2400" dirty="0" err="1">
                <a:solidFill>
                  <a:srgbClr val="172C45"/>
                </a:solidFill>
                <a:latin typeface="Aarian"/>
              </a:rPr>
              <a:t>lá</a:t>
            </a:r>
            <a:r>
              <a:rPr lang="en-US" sz="2400" dirty="0">
                <a:solidFill>
                  <a:srgbClr val="172C45"/>
                </a:solidFill>
                <a:latin typeface="Aarian"/>
              </a:rPr>
              <a:t> </a:t>
            </a:r>
            <a:r>
              <a:rPr lang="en-US" sz="2400" dirty="0" err="1">
                <a:solidFill>
                  <a:srgbClr val="172C45"/>
                </a:solidFill>
                <a:latin typeface="Aarian"/>
              </a:rPr>
              <a:t>cọ</a:t>
            </a:r>
            <a:r>
              <a:rPr lang="en-US" sz="2400" dirty="0">
                <a:solidFill>
                  <a:srgbClr val="172C45"/>
                </a:solidFill>
                <a:latin typeface="Aarian"/>
              </a:rPr>
              <a:t> </a:t>
            </a:r>
            <a:r>
              <a:rPr lang="en-US" sz="2400" dirty="0" err="1">
                <a:solidFill>
                  <a:srgbClr val="172C45"/>
                </a:solidFill>
                <a:latin typeface="Aarian"/>
              </a:rPr>
              <a:t>che</a:t>
            </a:r>
            <a:r>
              <a:rPr lang="en-US" sz="2400" dirty="0">
                <a:solidFill>
                  <a:srgbClr val="172C45"/>
                </a:solidFill>
                <a:latin typeface="Aarian"/>
              </a:rPr>
              <a:t> </a:t>
            </a:r>
            <a:r>
              <a:rPr lang="en-US" sz="2400" dirty="0" err="1">
                <a:solidFill>
                  <a:srgbClr val="172C45"/>
                </a:solidFill>
                <a:latin typeface="Aarian"/>
              </a:rPr>
              <a:t>nắng</a:t>
            </a:r>
            <a:r>
              <a:rPr lang="en-US" sz="2400" dirty="0">
                <a:solidFill>
                  <a:srgbClr val="172C45"/>
                </a:solidFill>
                <a:latin typeface="Aarian"/>
              </a:rPr>
              <a:t>. </a:t>
            </a:r>
            <a:r>
              <a:rPr lang="en-US" sz="2400" dirty="0" err="1">
                <a:solidFill>
                  <a:srgbClr val="172C45"/>
                </a:solidFill>
                <a:latin typeface="Aarian"/>
              </a:rPr>
              <a:t>Chưa</a:t>
            </a:r>
            <a:r>
              <a:rPr lang="en-US" sz="2400" dirty="0">
                <a:solidFill>
                  <a:srgbClr val="172C45"/>
                </a:solidFill>
                <a:latin typeface="Aarian"/>
              </a:rPr>
              <a:t> </a:t>
            </a:r>
            <a:r>
              <a:rPr lang="en-US" sz="2400" dirty="0" err="1">
                <a:solidFill>
                  <a:srgbClr val="172C45"/>
                </a:solidFill>
                <a:latin typeface="Aarian"/>
              </a:rPr>
              <a:t>hết</a:t>
            </a:r>
            <a:r>
              <a:rPr lang="en-US" sz="2400" dirty="0">
                <a:solidFill>
                  <a:srgbClr val="172C45"/>
                </a:solidFill>
                <a:latin typeface="Aarian"/>
              </a:rPr>
              <a:t> </a:t>
            </a:r>
            <a:r>
              <a:rPr lang="en-US" sz="2400" dirty="0" err="1">
                <a:solidFill>
                  <a:srgbClr val="172C45"/>
                </a:solidFill>
                <a:latin typeface="Aarian"/>
              </a:rPr>
              <a:t>mùa</a:t>
            </a:r>
            <a:r>
              <a:rPr lang="en-US" sz="2400" dirty="0">
                <a:solidFill>
                  <a:srgbClr val="172C45"/>
                </a:solidFill>
                <a:latin typeface="Aarian"/>
              </a:rPr>
              <a:t> </a:t>
            </a:r>
            <a:r>
              <a:rPr lang="en-US" sz="2400" dirty="0" err="1">
                <a:solidFill>
                  <a:srgbClr val="172C45"/>
                </a:solidFill>
                <a:latin typeface="Aarian"/>
              </a:rPr>
              <a:t>mưa</a:t>
            </a:r>
            <a:r>
              <a:rPr lang="en-US" sz="2400" dirty="0">
                <a:solidFill>
                  <a:srgbClr val="172C45"/>
                </a:solidFill>
                <a:latin typeface="Aarian"/>
              </a:rPr>
              <a:t>, </a:t>
            </a:r>
            <a:r>
              <a:rPr lang="en-US" sz="2400" dirty="0" err="1">
                <a:solidFill>
                  <a:srgbClr val="172C45"/>
                </a:solidFill>
                <a:latin typeface="Aarian"/>
              </a:rPr>
              <a:t>đâu</a:t>
            </a:r>
            <a:r>
              <a:rPr lang="en-US" sz="2400" dirty="0">
                <a:solidFill>
                  <a:srgbClr val="172C45"/>
                </a:solidFill>
                <a:latin typeface="Aarian"/>
              </a:rPr>
              <a:t> </a:t>
            </a:r>
            <a:r>
              <a:rPr lang="en-US" sz="2400" dirty="0" err="1">
                <a:solidFill>
                  <a:srgbClr val="172C45"/>
                </a:solidFill>
                <a:latin typeface="Aarian"/>
              </a:rPr>
              <a:t>đ</a:t>
            </a:r>
            <a:r>
              <a:rPr lang="en-US" sz="2400" dirty="0" err="1" smtClean="0">
                <a:solidFill>
                  <a:srgbClr val="172C45"/>
                </a:solidFill>
                <a:latin typeface="Aarian"/>
              </a:rPr>
              <a:t>âu</a:t>
            </a:r>
            <a:r>
              <a:rPr lang="en-US" sz="2400" dirty="0" smtClean="0">
                <a:solidFill>
                  <a:srgbClr val="172C45"/>
                </a:solidFill>
                <a:latin typeface="Aarian"/>
              </a:rPr>
              <a:t> </a:t>
            </a:r>
            <a:r>
              <a:rPr lang="en-US" sz="2400" dirty="0" err="1">
                <a:solidFill>
                  <a:srgbClr val="172C45"/>
                </a:solidFill>
                <a:latin typeface="Aarian"/>
              </a:rPr>
              <a:t>cũng</a:t>
            </a:r>
            <a:r>
              <a:rPr lang="en-US" sz="2400" dirty="0">
                <a:solidFill>
                  <a:srgbClr val="172C45"/>
                </a:solidFill>
                <a:latin typeface="Aarian"/>
              </a:rPr>
              <a:t> </a:t>
            </a:r>
            <a:r>
              <a:rPr lang="en-US" sz="2400" dirty="0" err="1">
                <a:solidFill>
                  <a:srgbClr val="172C45"/>
                </a:solidFill>
                <a:latin typeface="Aarian"/>
              </a:rPr>
              <a:t>thấy</a:t>
            </a:r>
            <a:r>
              <a:rPr lang="en-US" sz="2400" dirty="0">
                <a:solidFill>
                  <a:srgbClr val="172C45"/>
                </a:solidFill>
                <a:latin typeface="Aarian"/>
              </a:rPr>
              <a:t> </a:t>
            </a:r>
            <a:r>
              <a:rPr lang="en-US" sz="2400" dirty="0" err="1">
                <a:solidFill>
                  <a:srgbClr val="172C45"/>
                </a:solidFill>
                <a:latin typeface="Aarian"/>
              </a:rPr>
              <a:t>cây</a:t>
            </a:r>
            <a:r>
              <a:rPr lang="en-US" sz="2400" dirty="0">
                <a:solidFill>
                  <a:srgbClr val="172C45"/>
                </a:solidFill>
                <a:latin typeface="Aarian"/>
              </a:rPr>
              <a:t> </a:t>
            </a:r>
            <a:r>
              <a:rPr lang="en-US" sz="2400" dirty="0" err="1">
                <a:solidFill>
                  <a:srgbClr val="172C45"/>
                </a:solidFill>
                <a:latin typeface="Aarian"/>
              </a:rPr>
              <a:t>ra</a:t>
            </a:r>
            <a:r>
              <a:rPr lang="en-US" sz="2400" dirty="0">
                <a:solidFill>
                  <a:srgbClr val="172C45"/>
                </a:solidFill>
                <a:latin typeface="Aarian"/>
              </a:rPr>
              <a:t> </a:t>
            </a:r>
            <a:r>
              <a:rPr lang="en-US" sz="2400" dirty="0" err="1">
                <a:solidFill>
                  <a:srgbClr val="172C45"/>
                </a:solidFill>
                <a:latin typeface="Aarian"/>
              </a:rPr>
              <a:t>thêm</a:t>
            </a:r>
            <a:r>
              <a:rPr lang="en-US" sz="2400" dirty="0">
                <a:solidFill>
                  <a:srgbClr val="172C45"/>
                </a:solidFill>
                <a:latin typeface="Aarian"/>
              </a:rPr>
              <a:t> </a:t>
            </a:r>
            <a:r>
              <a:rPr lang="en-US" sz="2400" dirty="0" err="1">
                <a:solidFill>
                  <a:srgbClr val="172C45"/>
                </a:solidFill>
                <a:latin typeface="Aarian"/>
              </a:rPr>
              <a:t>chồi</a:t>
            </a:r>
            <a:r>
              <a:rPr lang="en-US" sz="2400" dirty="0">
                <a:solidFill>
                  <a:srgbClr val="172C45"/>
                </a:solidFill>
                <a:latin typeface="Aarian"/>
              </a:rPr>
              <a:t> </a:t>
            </a:r>
            <a:r>
              <a:rPr lang="en-US" sz="2400" dirty="0" err="1">
                <a:solidFill>
                  <a:srgbClr val="172C45"/>
                </a:solidFill>
                <a:latin typeface="Aarian"/>
              </a:rPr>
              <a:t>và</a:t>
            </a:r>
            <a:r>
              <a:rPr lang="en-US" sz="2400" dirty="0">
                <a:solidFill>
                  <a:srgbClr val="172C45"/>
                </a:solidFill>
                <a:latin typeface="Aarian"/>
              </a:rPr>
              <a:t> </a:t>
            </a:r>
            <a:r>
              <a:rPr lang="en-US" sz="2400" dirty="0" err="1">
                <a:solidFill>
                  <a:srgbClr val="172C45"/>
                </a:solidFill>
                <a:latin typeface="Aarian"/>
              </a:rPr>
              <a:t>cỏ</a:t>
            </a:r>
            <a:r>
              <a:rPr lang="en-US" sz="2400" dirty="0">
                <a:solidFill>
                  <a:srgbClr val="172C45"/>
                </a:solidFill>
                <a:latin typeface="Aarian"/>
              </a:rPr>
              <a:t> </a:t>
            </a:r>
            <a:r>
              <a:rPr lang="en-US" sz="2400" dirty="0" err="1">
                <a:solidFill>
                  <a:srgbClr val="172C45"/>
                </a:solidFill>
                <a:latin typeface="Aarian"/>
              </a:rPr>
              <a:t>mọc</a:t>
            </a:r>
            <a:r>
              <a:rPr lang="en-US" sz="2400" dirty="0">
                <a:solidFill>
                  <a:srgbClr val="172C45"/>
                </a:solidFill>
                <a:latin typeface="Aarian"/>
              </a:rPr>
              <a:t> </a:t>
            </a:r>
            <a:r>
              <a:rPr lang="en-US" sz="2400" dirty="0" err="1">
                <a:solidFill>
                  <a:srgbClr val="172C45"/>
                </a:solidFill>
                <a:latin typeface="Aarian"/>
              </a:rPr>
              <a:t>xanh</a:t>
            </a:r>
            <a:r>
              <a:rPr lang="en-US" sz="2400" dirty="0">
                <a:solidFill>
                  <a:srgbClr val="172C45"/>
                </a:solidFill>
                <a:latin typeface="Aarian"/>
              </a:rPr>
              <a:t> um. </a:t>
            </a:r>
            <a:r>
              <a:rPr lang="en-US" sz="2400" dirty="0" err="1">
                <a:solidFill>
                  <a:srgbClr val="172C45"/>
                </a:solidFill>
                <a:latin typeface="Aarian"/>
              </a:rPr>
              <a:t>Đi</a:t>
            </a:r>
            <a:r>
              <a:rPr lang="en-US" sz="2400" dirty="0">
                <a:solidFill>
                  <a:srgbClr val="172C45"/>
                </a:solidFill>
                <a:latin typeface="Aarian"/>
              </a:rPr>
              <a:t> </a:t>
            </a:r>
            <a:r>
              <a:rPr lang="en-US" sz="2400" dirty="0" err="1">
                <a:solidFill>
                  <a:srgbClr val="172C45"/>
                </a:solidFill>
                <a:latin typeface="Aarian"/>
              </a:rPr>
              <a:t>trong</a:t>
            </a:r>
            <a:r>
              <a:rPr lang="en-US" sz="2400" dirty="0">
                <a:solidFill>
                  <a:srgbClr val="172C45"/>
                </a:solidFill>
                <a:latin typeface="Aarian"/>
              </a:rPr>
              <a:t> </a:t>
            </a:r>
            <a:r>
              <a:rPr lang="en-US" sz="2400" dirty="0" err="1">
                <a:solidFill>
                  <a:srgbClr val="172C45"/>
                </a:solidFill>
                <a:latin typeface="Aarian"/>
              </a:rPr>
              <a:t>rừng</a:t>
            </a:r>
            <a:r>
              <a:rPr lang="en-US" sz="2400" dirty="0">
                <a:solidFill>
                  <a:srgbClr val="172C45"/>
                </a:solidFill>
                <a:latin typeface="Aarian"/>
              </a:rPr>
              <a:t>, </a:t>
            </a:r>
            <a:r>
              <a:rPr lang="en-US" sz="2400" dirty="0" err="1">
                <a:solidFill>
                  <a:srgbClr val="172C45"/>
                </a:solidFill>
                <a:latin typeface="Aarian"/>
              </a:rPr>
              <a:t>nghe</a:t>
            </a:r>
            <a:r>
              <a:rPr lang="en-US" sz="2400" dirty="0">
                <a:solidFill>
                  <a:srgbClr val="172C45"/>
                </a:solidFill>
                <a:latin typeface="Aarian"/>
              </a:rPr>
              <a:t> </a:t>
            </a:r>
            <a:r>
              <a:rPr lang="en-US" sz="2400" dirty="0" err="1">
                <a:solidFill>
                  <a:srgbClr val="172C45"/>
                </a:solidFill>
                <a:latin typeface="Aarian"/>
              </a:rPr>
              <a:t>rất</a:t>
            </a:r>
            <a:r>
              <a:rPr lang="en-US" sz="2400" dirty="0">
                <a:solidFill>
                  <a:srgbClr val="172C45"/>
                </a:solidFill>
                <a:latin typeface="Aarian"/>
              </a:rPr>
              <a:t> </a:t>
            </a:r>
            <a:r>
              <a:rPr lang="en-US" sz="2400" dirty="0" err="1">
                <a:solidFill>
                  <a:srgbClr val="172C45"/>
                </a:solidFill>
                <a:latin typeface="Aarian"/>
              </a:rPr>
              <a:t>rõ</a:t>
            </a:r>
            <a:r>
              <a:rPr lang="en-US" sz="2400" dirty="0">
                <a:solidFill>
                  <a:srgbClr val="172C45"/>
                </a:solidFill>
                <a:latin typeface="Aarian"/>
              </a:rPr>
              <a:t> </a:t>
            </a:r>
            <a:r>
              <a:rPr lang="en-US" sz="2400" dirty="0" err="1">
                <a:solidFill>
                  <a:srgbClr val="172C45"/>
                </a:solidFill>
                <a:latin typeface="Aarian"/>
              </a:rPr>
              <a:t>tiếng</a:t>
            </a:r>
            <a:r>
              <a:rPr lang="en-US" sz="2400" dirty="0">
                <a:solidFill>
                  <a:srgbClr val="172C45"/>
                </a:solidFill>
                <a:latin typeface="Aarian"/>
              </a:rPr>
              <a:t> </a:t>
            </a:r>
            <a:r>
              <a:rPr lang="en-US" sz="2400" dirty="0" err="1">
                <a:solidFill>
                  <a:srgbClr val="172C45"/>
                </a:solidFill>
                <a:latin typeface="Aarian"/>
              </a:rPr>
              <a:t>suối</a:t>
            </a:r>
            <a:r>
              <a:rPr lang="en-US" sz="2400" dirty="0">
                <a:solidFill>
                  <a:srgbClr val="172C45"/>
                </a:solidFill>
                <a:latin typeface="Aarian"/>
              </a:rPr>
              <a:t> </a:t>
            </a:r>
            <a:r>
              <a:rPr lang="en-US" sz="2400" dirty="0" err="1">
                <a:solidFill>
                  <a:srgbClr val="172C45"/>
                </a:solidFill>
                <a:latin typeface="Aarian"/>
              </a:rPr>
              <a:t>róc</a:t>
            </a:r>
            <a:r>
              <a:rPr lang="en-US" sz="2400" dirty="0">
                <a:solidFill>
                  <a:srgbClr val="172C45"/>
                </a:solidFill>
                <a:latin typeface="Aarian"/>
              </a:rPr>
              <a:t> </a:t>
            </a:r>
            <a:r>
              <a:rPr lang="en-US" sz="2400" dirty="0" err="1">
                <a:solidFill>
                  <a:srgbClr val="172C45"/>
                </a:solidFill>
                <a:latin typeface="Aarian"/>
              </a:rPr>
              <a:t>rách</a:t>
            </a:r>
            <a:r>
              <a:rPr lang="en-US" sz="2400" dirty="0">
                <a:solidFill>
                  <a:srgbClr val="172C45"/>
                </a:solidFill>
                <a:latin typeface="Aarian"/>
              </a:rPr>
              <a:t> </a:t>
            </a:r>
            <a:r>
              <a:rPr lang="en-US" sz="2400" dirty="0" err="1">
                <a:solidFill>
                  <a:srgbClr val="172C45"/>
                </a:solidFill>
                <a:latin typeface="Aarian"/>
              </a:rPr>
              <a:t>và</a:t>
            </a:r>
            <a:r>
              <a:rPr lang="en-US" sz="2400" dirty="0">
                <a:solidFill>
                  <a:srgbClr val="172C45"/>
                </a:solidFill>
                <a:latin typeface="Aarian"/>
              </a:rPr>
              <a:t> </a:t>
            </a:r>
            <a:r>
              <a:rPr lang="en-US" sz="2400" dirty="0" err="1">
                <a:solidFill>
                  <a:srgbClr val="172C45"/>
                </a:solidFill>
                <a:latin typeface="Aarian"/>
              </a:rPr>
              <a:t>tiếng</a:t>
            </a:r>
            <a:r>
              <a:rPr lang="en-US" sz="2400" dirty="0">
                <a:solidFill>
                  <a:srgbClr val="172C45"/>
                </a:solidFill>
                <a:latin typeface="Aarian"/>
              </a:rPr>
              <a:t> </a:t>
            </a:r>
            <a:r>
              <a:rPr lang="en-US" sz="2400" dirty="0" err="1">
                <a:solidFill>
                  <a:srgbClr val="172C45"/>
                </a:solidFill>
                <a:latin typeface="Aarian"/>
              </a:rPr>
              <a:t>chim</a:t>
            </a:r>
            <a:r>
              <a:rPr lang="en-US" sz="2400" dirty="0">
                <a:solidFill>
                  <a:srgbClr val="172C45"/>
                </a:solidFill>
                <a:latin typeface="Aarian"/>
              </a:rPr>
              <a:t> </a:t>
            </a:r>
            <a:r>
              <a:rPr lang="en-US" sz="2400" dirty="0" err="1">
                <a:solidFill>
                  <a:srgbClr val="172C45"/>
                </a:solidFill>
                <a:latin typeface="Aarian"/>
              </a:rPr>
              <a:t>hót</a:t>
            </a:r>
            <a:r>
              <a:rPr lang="en-US" sz="2400" dirty="0">
                <a:solidFill>
                  <a:srgbClr val="172C45"/>
                </a:solidFill>
                <a:latin typeface="Aarian"/>
              </a:rPr>
              <a:t> </a:t>
            </a:r>
            <a:r>
              <a:rPr lang="en-US" sz="2400" dirty="0" err="1">
                <a:solidFill>
                  <a:srgbClr val="172C45"/>
                </a:solidFill>
                <a:latin typeface="Aarian"/>
              </a:rPr>
              <a:t>líu</a:t>
            </a:r>
            <a:r>
              <a:rPr lang="en-US" sz="2400" dirty="0">
                <a:solidFill>
                  <a:srgbClr val="172C45"/>
                </a:solidFill>
                <a:latin typeface="Aarian"/>
              </a:rPr>
              <a:t> lo. </a:t>
            </a:r>
            <a:endParaRPr lang="en-US" sz="2400" dirty="0" smtClean="0">
              <a:solidFill>
                <a:srgbClr val="172C45"/>
              </a:solidFill>
              <a:latin typeface="Aarian"/>
            </a:endParaRPr>
          </a:p>
        </p:txBody>
      </p:sp>
      <p:sp>
        <p:nvSpPr>
          <p:cNvPr id="6" name="Rectangle: Rounded Corners 1">
            <a:extLst>
              <a:ext uri="{FF2B5EF4-FFF2-40B4-BE49-F238E27FC236}">
                <a16:creationId xmlns:a16="http://schemas.microsoft.com/office/drawing/2014/main" xmlns="" id="{0DE6898E-402D-4533-9C98-741A1A3001AC}"/>
              </a:ext>
            </a:extLst>
          </p:cNvPr>
          <p:cNvSpPr/>
          <p:nvPr/>
        </p:nvSpPr>
        <p:spPr>
          <a:xfrm>
            <a:off x="3678023" y="483225"/>
            <a:ext cx="4994305" cy="530170"/>
          </a:xfrm>
          <a:prstGeom prst="roundRect">
            <a:avLst/>
          </a:prstGeom>
          <a:solidFill>
            <a:schemeClr val="accent4">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3200" b="1" dirty="0" err="1" smtClean="0">
                <a:solidFill>
                  <a:srgbClr val="FF0000"/>
                </a:solidFill>
                <a:latin typeface="+mj-lt"/>
                <a:ea typeface="Arial-Rounded" panose="020B0500000000000000" pitchFamily="34" charset="0"/>
                <a:cs typeface="Times New Roman" panose="02020603050405020304" pitchFamily="18" charset="0"/>
              </a:rPr>
              <a:t>Luyện</a:t>
            </a:r>
            <a:r>
              <a:rPr lang="en-US" sz="3200" b="1" dirty="0" smtClean="0">
                <a:solidFill>
                  <a:srgbClr val="FF0000"/>
                </a:solidFill>
                <a:latin typeface="+mj-lt"/>
                <a:ea typeface="Arial-Rounded" panose="020B0500000000000000" pitchFamily="34" charset="0"/>
                <a:cs typeface="Times New Roman" panose="02020603050405020304" pitchFamily="18" charset="0"/>
              </a:rPr>
              <a:t> </a:t>
            </a:r>
            <a:r>
              <a:rPr lang="en-US" sz="3200" b="1" dirty="0" err="1" smtClean="0">
                <a:solidFill>
                  <a:srgbClr val="FF0000"/>
                </a:solidFill>
                <a:latin typeface="+mj-lt"/>
                <a:ea typeface="Arial-Rounded" panose="020B0500000000000000" pitchFamily="34" charset="0"/>
                <a:cs typeface="Times New Roman" panose="02020603050405020304" pitchFamily="18" charset="0"/>
              </a:rPr>
              <a:t>đọc</a:t>
            </a:r>
            <a:r>
              <a:rPr lang="en-US" sz="3200" b="1" dirty="0" smtClean="0">
                <a:solidFill>
                  <a:srgbClr val="FF0000"/>
                </a:solidFill>
                <a:latin typeface="+mj-lt"/>
                <a:ea typeface="Arial-Rounded" panose="020B0500000000000000" pitchFamily="34" charset="0"/>
                <a:cs typeface="Times New Roman" panose="02020603050405020304" pitchFamily="18" charset="0"/>
              </a:rPr>
              <a:t> </a:t>
            </a:r>
            <a:r>
              <a:rPr lang="en-US" sz="3200" b="1" dirty="0" err="1" smtClean="0">
                <a:solidFill>
                  <a:srgbClr val="FF0000"/>
                </a:solidFill>
                <a:latin typeface="+mj-lt"/>
                <a:ea typeface="Arial-Rounded" panose="020B0500000000000000" pitchFamily="34" charset="0"/>
                <a:cs typeface="Times New Roman" panose="02020603050405020304" pitchFamily="18" charset="0"/>
              </a:rPr>
              <a:t>đoạn</a:t>
            </a:r>
            <a:endParaRPr lang="en-US" sz="3200" b="1" dirty="0">
              <a:solidFill>
                <a:srgbClr val="FF0000"/>
              </a:solidFill>
              <a:latin typeface="+mj-lt"/>
              <a:ea typeface="Arial-Rounded" panose="020B0500000000000000" pitchFamily="34" charset="0"/>
              <a:cs typeface="Times New Roman" panose="02020603050405020304" pitchFamily="18" charset="0"/>
            </a:endParaRPr>
          </a:p>
        </p:txBody>
      </p:sp>
      <p:sp>
        <p:nvSpPr>
          <p:cNvPr id="19" name="Oval 18">
            <a:extLst>
              <a:ext uri="{FF2B5EF4-FFF2-40B4-BE49-F238E27FC236}">
                <a16:creationId xmlns:a16="http://schemas.microsoft.com/office/drawing/2014/main" xmlns="" id="{7D49B8D4-90EB-4AA9-9721-364F93BE68F0}"/>
              </a:ext>
            </a:extLst>
          </p:cNvPr>
          <p:cNvSpPr/>
          <p:nvPr/>
        </p:nvSpPr>
        <p:spPr>
          <a:xfrm>
            <a:off x="1826898" y="1989054"/>
            <a:ext cx="480794" cy="433597"/>
          </a:xfrm>
          <a:prstGeom prst="ellipse">
            <a:avLst/>
          </a:prstGeom>
          <a:solidFill>
            <a:schemeClr val="tx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000" b="1" dirty="0">
                <a:solidFill>
                  <a:srgbClr val="FF0000"/>
                </a:solidFill>
                <a:latin typeface="Arial Nova" panose="020B0504020202020204" pitchFamily="34" charset="0"/>
                <a:cs typeface="Times New Roman" panose="02020603050405020304" pitchFamily="18" charset="0"/>
              </a:rPr>
              <a:t>1</a:t>
            </a:r>
          </a:p>
        </p:txBody>
      </p:sp>
    </p:spTree>
    <p:extLst>
      <p:ext uri="{BB962C8B-B14F-4D97-AF65-F5344CB8AC3E}">
        <p14:creationId xmlns:p14="http://schemas.microsoft.com/office/powerpoint/2010/main" val="2450092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401810" y="5622925"/>
            <a:ext cx="9532890" cy="11811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 name="AutoShape 2" descr="Dãy trường sơn với những trang sử hào hùng của dân tộc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Dãy trường sơn với những trang sử hào hùng của dân tộc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0" name="Picture 6" descr="Dãy trường sơn với những trang sử hào hùng của dân tộc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689" y="160337"/>
            <a:ext cx="8262958" cy="5119583"/>
          </a:xfrm>
          <a:prstGeom prst="rect">
            <a:avLst/>
          </a:prstGeom>
          <a:extLst/>
        </p:spPr>
        <p:style>
          <a:lnRef idx="2">
            <a:schemeClr val="accent2"/>
          </a:lnRef>
          <a:fillRef idx="1">
            <a:schemeClr val="lt1"/>
          </a:fillRef>
          <a:effectRef idx="0">
            <a:schemeClr val="accent2"/>
          </a:effectRef>
          <a:fontRef idx="minor">
            <a:schemeClr val="dk1"/>
          </a:fontRef>
        </p:style>
      </p:pic>
      <p:sp>
        <p:nvSpPr>
          <p:cNvPr id="7" name="TextBox 6"/>
          <p:cNvSpPr txBox="1"/>
          <p:nvPr/>
        </p:nvSpPr>
        <p:spPr>
          <a:xfrm>
            <a:off x="1689327" y="5333968"/>
            <a:ext cx="8957855" cy="1759014"/>
          </a:xfrm>
          <a:prstGeom prst="rect">
            <a:avLst/>
          </a:prstGeom>
        </p:spPr>
        <p:txBody>
          <a:bodyPr vert="horz" lIns="91440" tIns="45720" rIns="91440" bIns="45720" rtlCol="0" anchor="ctr">
            <a:noAutofit/>
          </a:bodyPr>
          <a:lstStyle/>
          <a:p>
            <a:pPr algn="just">
              <a:lnSpc>
                <a:spcPct val="90000"/>
              </a:lnSpc>
              <a:spcAft>
                <a:spcPts val="600"/>
              </a:spcAft>
            </a:pPr>
            <a:r>
              <a:rPr lang="en-US" sz="2400" dirty="0" err="1">
                <a:solidFill>
                  <a:srgbClr val="FF0000"/>
                </a:solidFill>
                <a:latin typeface="Aarian"/>
              </a:rPr>
              <a:t>Trường</a:t>
            </a:r>
            <a:r>
              <a:rPr lang="en-US" sz="2400" dirty="0">
                <a:solidFill>
                  <a:srgbClr val="FF0000"/>
                </a:solidFill>
                <a:latin typeface="Aarian"/>
              </a:rPr>
              <a:t> </a:t>
            </a:r>
            <a:r>
              <a:rPr lang="en-US" sz="2400" dirty="0" err="1">
                <a:solidFill>
                  <a:srgbClr val="FF0000"/>
                </a:solidFill>
                <a:latin typeface="Aarian"/>
              </a:rPr>
              <a:t>Sơn</a:t>
            </a:r>
            <a:r>
              <a:rPr lang="en-US" sz="2400" dirty="0">
                <a:solidFill>
                  <a:srgbClr val="FF0000"/>
                </a:solidFill>
                <a:latin typeface="Aarian"/>
              </a:rPr>
              <a:t>: </a:t>
            </a:r>
            <a:r>
              <a:rPr lang="en-US" sz="2400" dirty="0" err="1">
                <a:solidFill>
                  <a:srgbClr val="002060"/>
                </a:solidFill>
                <a:latin typeface="Aarian"/>
              </a:rPr>
              <a:t>D</a:t>
            </a:r>
            <a:r>
              <a:rPr lang="en-US" sz="2400" b="0" dirty="0" err="1">
                <a:solidFill>
                  <a:srgbClr val="002060"/>
                </a:solidFill>
                <a:effectLst/>
                <a:latin typeface="Aarian"/>
              </a:rPr>
              <a:t>ãy</a:t>
            </a:r>
            <a:r>
              <a:rPr lang="en-US" sz="2400" b="0" dirty="0">
                <a:solidFill>
                  <a:srgbClr val="002060"/>
                </a:solidFill>
                <a:effectLst/>
                <a:latin typeface="Aarian"/>
              </a:rPr>
              <a:t> </a:t>
            </a:r>
            <a:r>
              <a:rPr lang="en-US" sz="2400" b="0" dirty="0" err="1">
                <a:solidFill>
                  <a:srgbClr val="002060"/>
                </a:solidFill>
                <a:effectLst/>
                <a:latin typeface="Aarian"/>
              </a:rPr>
              <a:t>núi</a:t>
            </a:r>
            <a:r>
              <a:rPr lang="en-US" sz="2400" b="0" dirty="0">
                <a:solidFill>
                  <a:srgbClr val="002060"/>
                </a:solidFill>
                <a:effectLst/>
                <a:latin typeface="Aarian"/>
              </a:rPr>
              <a:t> </a:t>
            </a:r>
            <a:r>
              <a:rPr lang="en-US" sz="2400" b="0" dirty="0" err="1">
                <a:solidFill>
                  <a:srgbClr val="002060"/>
                </a:solidFill>
                <a:effectLst/>
                <a:latin typeface="Aarian"/>
              </a:rPr>
              <a:t>dài</a:t>
            </a:r>
            <a:r>
              <a:rPr lang="en-US" sz="2400" b="0" dirty="0">
                <a:solidFill>
                  <a:srgbClr val="002060"/>
                </a:solidFill>
                <a:effectLst/>
                <a:latin typeface="Aarian"/>
              </a:rPr>
              <a:t> </a:t>
            </a:r>
            <a:r>
              <a:rPr lang="en-US" sz="2400" b="0" dirty="0" err="1">
                <a:solidFill>
                  <a:srgbClr val="002060"/>
                </a:solidFill>
                <a:effectLst/>
                <a:latin typeface="Aarian"/>
              </a:rPr>
              <a:t>khoảng</a:t>
            </a:r>
            <a:r>
              <a:rPr lang="en-US" sz="2400" b="0" dirty="0">
                <a:solidFill>
                  <a:srgbClr val="002060"/>
                </a:solidFill>
                <a:effectLst/>
                <a:latin typeface="Aarian"/>
              </a:rPr>
              <a:t> 1100km, chia </a:t>
            </a:r>
            <a:r>
              <a:rPr lang="en-US" sz="2400" b="0" dirty="0" err="1">
                <a:solidFill>
                  <a:srgbClr val="002060"/>
                </a:solidFill>
                <a:effectLst/>
                <a:latin typeface="Aarian"/>
              </a:rPr>
              <a:t>thành</a:t>
            </a:r>
            <a:r>
              <a:rPr lang="en-US" sz="2400" b="0" dirty="0">
                <a:solidFill>
                  <a:srgbClr val="002060"/>
                </a:solidFill>
                <a:effectLst/>
                <a:latin typeface="Aarian"/>
              </a:rPr>
              <a:t> </a:t>
            </a:r>
            <a:r>
              <a:rPr lang="en-US" sz="2400" b="0" dirty="0" err="1">
                <a:solidFill>
                  <a:srgbClr val="002060"/>
                </a:solidFill>
                <a:effectLst/>
                <a:latin typeface="Aarian"/>
              </a:rPr>
              <a:t>Trường</a:t>
            </a:r>
            <a:r>
              <a:rPr lang="en-US" sz="2400" b="0" dirty="0">
                <a:solidFill>
                  <a:srgbClr val="002060"/>
                </a:solidFill>
                <a:effectLst/>
                <a:latin typeface="Aarian"/>
              </a:rPr>
              <a:t> </a:t>
            </a:r>
            <a:r>
              <a:rPr lang="en-US" sz="2400" b="0" dirty="0" err="1">
                <a:solidFill>
                  <a:srgbClr val="002060"/>
                </a:solidFill>
                <a:effectLst/>
                <a:latin typeface="Aarian"/>
              </a:rPr>
              <a:t>Sơn</a:t>
            </a:r>
            <a:r>
              <a:rPr lang="en-US" sz="2400" b="0" dirty="0">
                <a:solidFill>
                  <a:srgbClr val="002060"/>
                </a:solidFill>
                <a:effectLst/>
                <a:latin typeface="Aarian"/>
              </a:rPr>
              <a:t> </a:t>
            </a:r>
            <a:r>
              <a:rPr lang="en-US" sz="2400" b="0" dirty="0" err="1">
                <a:solidFill>
                  <a:srgbClr val="002060"/>
                </a:solidFill>
                <a:effectLst/>
                <a:latin typeface="Aarian"/>
              </a:rPr>
              <a:t>Bắc</a:t>
            </a:r>
            <a:r>
              <a:rPr lang="en-US" sz="2400" b="0" dirty="0">
                <a:solidFill>
                  <a:srgbClr val="002060"/>
                </a:solidFill>
                <a:effectLst/>
                <a:latin typeface="Aarian"/>
              </a:rPr>
              <a:t> (</a:t>
            </a:r>
            <a:r>
              <a:rPr lang="en-US" sz="2400" b="0" dirty="0" err="1">
                <a:solidFill>
                  <a:srgbClr val="002060"/>
                </a:solidFill>
                <a:effectLst/>
                <a:latin typeface="Aarian"/>
              </a:rPr>
              <a:t>ranh</a:t>
            </a:r>
            <a:r>
              <a:rPr lang="en-US" sz="2400" b="0" dirty="0">
                <a:solidFill>
                  <a:srgbClr val="002060"/>
                </a:solidFill>
                <a:effectLst/>
                <a:latin typeface="Aarian"/>
              </a:rPr>
              <a:t> </a:t>
            </a:r>
            <a:r>
              <a:rPr lang="en-US" sz="2400" b="0" dirty="0" err="1">
                <a:solidFill>
                  <a:srgbClr val="002060"/>
                </a:solidFill>
                <a:effectLst/>
                <a:latin typeface="Aarian"/>
              </a:rPr>
              <a:t>giới</a:t>
            </a:r>
            <a:r>
              <a:rPr lang="en-US" sz="2400" b="0" dirty="0">
                <a:solidFill>
                  <a:srgbClr val="002060"/>
                </a:solidFill>
                <a:effectLst/>
                <a:latin typeface="Aarian"/>
              </a:rPr>
              <a:t> </a:t>
            </a:r>
            <a:r>
              <a:rPr lang="en-US" sz="2400" b="0" dirty="0" err="1">
                <a:solidFill>
                  <a:srgbClr val="002060"/>
                </a:solidFill>
                <a:effectLst/>
                <a:latin typeface="Aarian"/>
              </a:rPr>
              <a:t>tự</a:t>
            </a:r>
            <a:r>
              <a:rPr lang="en-US" sz="2400" b="0" dirty="0">
                <a:solidFill>
                  <a:srgbClr val="002060"/>
                </a:solidFill>
                <a:effectLst/>
                <a:latin typeface="Aarian"/>
              </a:rPr>
              <a:t> </a:t>
            </a:r>
            <a:r>
              <a:rPr lang="en-US" sz="2400" b="0" dirty="0" err="1">
                <a:solidFill>
                  <a:srgbClr val="002060"/>
                </a:solidFill>
                <a:effectLst/>
                <a:latin typeface="Aarian"/>
              </a:rPr>
              <a:t>nhiên</a:t>
            </a:r>
            <a:r>
              <a:rPr lang="en-US" sz="2400" b="0" dirty="0">
                <a:solidFill>
                  <a:srgbClr val="002060"/>
                </a:solidFill>
                <a:effectLst/>
                <a:latin typeface="Aarian"/>
              </a:rPr>
              <a:t> </a:t>
            </a:r>
            <a:r>
              <a:rPr lang="en-US" sz="2400" b="0" dirty="0" err="1">
                <a:solidFill>
                  <a:srgbClr val="002060"/>
                </a:solidFill>
                <a:effectLst/>
                <a:latin typeface="Aarian"/>
              </a:rPr>
              <a:t>giữa</a:t>
            </a:r>
            <a:r>
              <a:rPr lang="en-US" sz="2400" b="0" dirty="0">
                <a:solidFill>
                  <a:srgbClr val="002060"/>
                </a:solidFill>
                <a:effectLst/>
                <a:latin typeface="Aarian"/>
              </a:rPr>
              <a:t> </a:t>
            </a:r>
            <a:r>
              <a:rPr lang="en-US" sz="2400" b="0" dirty="0" err="1">
                <a:solidFill>
                  <a:srgbClr val="002060"/>
                </a:solidFill>
                <a:effectLst/>
                <a:latin typeface="Aarian"/>
              </a:rPr>
              <a:t>Việt</a:t>
            </a:r>
            <a:r>
              <a:rPr lang="en-US" sz="2400" b="0" dirty="0">
                <a:solidFill>
                  <a:srgbClr val="002060"/>
                </a:solidFill>
                <a:effectLst/>
                <a:latin typeface="Aarian"/>
              </a:rPr>
              <a:t> Nam </a:t>
            </a:r>
            <a:r>
              <a:rPr lang="en-US" sz="2400" b="0" dirty="0" err="1">
                <a:solidFill>
                  <a:srgbClr val="002060"/>
                </a:solidFill>
                <a:effectLst/>
                <a:latin typeface="Aarian"/>
              </a:rPr>
              <a:t>và</a:t>
            </a:r>
            <a:r>
              <a:rPr lang="en-US" sz="2400" b="0" dirty="0">
                <a:solidFill>
                  <a:srgbClr val="002060"/>
                </a:solidFill>
                <a:effectLst/>
                <a:latin typeface="Aarian"/>
              </a:rPr>
              <a:t> </a:t>
            </a:r>
            <a:r>
              <a:rPr lang="en-US" sz="2400" b="0" dirty="0" err="1">
                <a:solidFill>
                  <a:srgbClr val="002060"/>
                </a:solidFill>
                <a:effectLst/>
                <a:latin typeface="Aarian"/>
              </a:rPr>
              <a:t>Lào</a:t>
            </a:r>
            <a:r>
              <a:rPr lang="en-US" sz="2400" b="0" dirty="0">
                <a:solidFill>
                  <a:srgbClr val="002060"/>
                </a:solidFill>
                <a:effectLst/>
                <a:latin typeface="Aarian"/>
              </a:rPr>
              <a:t>) </a:t>
            </a:r>
            <a:r>
              <a:rPr lang="en-US" sz="2400" b="0" dirty="0" err="1">
                <a:solidFill>
                  <a:srgbClr val="002060"/>
                </a:solidFill>
                <a:effectLst/>
                <a:latin typeface="Aarian"/>
              </a:rPr>
              <a:t>và</a:t>
            </a:r>
            <a:r>
              <a:rPr lang="en-US" sz="2400" b="0" dirty="0">
                <a:solidFill>
                  <a:srgbClr val="002060"/>
                </a:solidFill>
                <a:effectLst/>
                <a:latin typeface="Aarian"/>
              </a:rPr>
              <a:t> </a:t>
            </a:r>
            <a:r>
              <a:rPr lang="en-US" sz="2400" b="0" dirty="0" err="1">
                <a:solidFill>
                  <a:srgbClr val="002060"/>
                </a:solidFill>
                <a:effectLst/>
                <a:latin typeface="Aarian"/>
              </a:rPr>
              <a:t>Trường</a:t>
            </a:r>
            <a:r>
              <a:rPr lang="en-US" sz="2400" b="0" dirty="0">
                <a:solidFill>
                  <a:srgbClr val="002060"/>
                </a:solidFill>
                <a:effectLst/>
                <a:latin typeface="Aarian"/>
              </a:rPr>
              <a:t> </a:t>
            </a:r>
            <a:r>
              <a:rPr lang="en-US" sz="2400" b="0" dirty="0" err="1">
                <a:solidFill>
                  <a:srgbClr val="002060"/>
                </a:solidFill>
                <a:effectLst/>
                <a:latin typeface="Aarian"/>
              </a:rPr>
              <a:t>Sơn</a:t>
            </a:r>
            <a:r>
              <a:rPr lang="en-US" sz="2400" b="0" dirty="0">
                <a:solidFill>
                  <a:srgbClr val="002060"/>
                </a:solidFill>
                <a:effectLst/>
                <a:latin typeface="Aarian"/>
              </a:rPr>
              <a:t> Nam (</a:t>
            </a:r>
            <a:r>
              <a:rPr lang="en-US" sz="2400" b="0" dirty="0" err="1">
                <a:solidFill>
                  <a:srgbClr val="002060"/>
                </a:solidFill>
                <a:effectLst/>
                <a:latin typeface="Aarian"/>
              </a:rPr>
              <a:t>gồm</a:t>
            </a:r>
            <a:r>
              <a:rPr lang="en-US" sz="2400" b="0" dirty="0">
                <a:solidFill>
                  <a:srgbClr val="002060"/>
                </a:solidFill>
                <a:effectLst/>
                <a:latin typeface="Aarian"/>
              </a:rPr>
              <a:t> </a:t>
            </a:r>
            <a:r>
              <a:rPr lang="en-US" sz="2400" b="0" dirty="0" err="1">
                <a:solidFill>
                  <a:srgbClr val="002060"/>
                </a:solidFill>
                <a:effectLst/>
                <a:latin typeface="Aarian"/>
              </a:rPr>
              <a:t>các</a:t>
            </a:r>
            <a:r>
              <a:rPr lang="en-US" sz="2400" b="0" dirty="0">
                <a:solidFill>
                  <a:srgbClr val="002060"/>
                </a:solidFill>
                <a:effectLst/>
                <a:latin typeface="Aarian"/>
              </a:rPr>
              <a:t> </a:t>
            </a:r>
            <a:r>
              <a:rPr lang="en-US" sz="2400" b="0" dirty="0" err="1">
                <a:solidFill>
                  <a:srgbClr val="002060"/>
                </a:solidFill>
                <a:effectLst/>
                <a:latin typeface="Aarian"/>
              </a:rPr>
              <a:t>khối</a:t>
            </a:r>
            <a:r>
              <a:rPr lang="en-US" sz="2400" b="0" dirty="0">
                <a:solidFill>
                  <a:srgbClr val="002060"/>
                </a:solidFill>
                <a:effectLst/>
                <a:latin typeface="Aarian"/>
              </a:rPr>
              <a:t> </a:t>
            </a:r>
            <a:r>
              <a:rPr lang="en-US" sz="2400" b="0" dirty="0" err="1">
                <a:solidFill>
                  <a:srgbClr val="002060"/>
                </a:solidFill>
                <a:effectLst/>
                <a:latin typeface="Aarian"/>
              </a:rPr>
              <a:t>núi</a:t>
            </a:r>
            <a:r>
              <a:rPr lang="en-US" sz="2400" b="0" dirty="0">
                <a:solidFill>
                  <a:srgbClr val="002060"/>
                </a:solidFill>
                <a:effectLst/>
                <a:latin typeface="Aarian"/>
              </a:rPr>
              <a:t> ở </a:t>
            </a:r>
            <a:r>
              <a:rPr lang="en-US" sz="2400" b="0" dirty="0" err="1">
                <a:solidFill>
                  <a:srgbClr val="002060"/>
                </a:solidFill>
                <a:effectLst/>
                <a:latin typeface="Aarian"/>
              </a:rPr>
              <a:t>tỉnh</a:t>
            </a:r>
            <a:r>
              <a:rPr lang="en-US" sz="2400" b="0" dirty="0">
                <a:solidFill>
                  <a:srgbClr val="002060"/>
                </a:solidFill>
                <a:effectLst/>
                <a:latin typeface="Aarian"/>
              </a:rPr>
              <a:t> </a:t>
            </a:r>
            <a:r>
              <a:rPr lang="en-US" sz="2400" b="0" dirty="0" err="1">
                <a:solidFill>
                  <a:srgbClr val="002060"/>
                </a:solidFill>
                <a:effectLst/>
                <a:latin typeface="Aarian"/>
              </a:rPr>
              <a:t>Kon</a:t>
            </a:r>
            <a:r>
              <a:rPr lang="en-US" sz="2400" b="0" dirty="0">
                <a:solidFill>
                  <a:srgbClr val="002060"/>
                </a:solidFill>
                <a:effectLst/>
                <a:latin typeface="Aarian"/>
              </a:rPr>
              <a:t> Tum)</a:t>
            </a:r>
            <a:endParaRPr lang="en-US" sz="2400" dirty="0">
              <a:solidFill>
                <a:srgbClr val="002060"/>
              </a:solidFill>
              <a:latin typeface="Aarian"/>
            </a:endParaRPr>
          </a:p>
        </p:txBody>
      </p:sp>
    </p:spTree>
    <p:extLst>
      <p:ext uri="{BB962C8B-B14F-4D97-AF65-F5344CB8AC3E}">
        <p14:creationId xmlns:p14="http://schemas.microsoft.com/office/powerpoint/2010/main" val="46458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arn(inVertical)">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86050" y="5340918"/>
            <a:ext cx="7562850" cy="7715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Đèo Ô Quy Hồ trông ra núi non trùng đ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050" y="170126"/>
            <a:ext cx="7259809" cy="47796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23A34C87-DEA1-FD50-1FA1-022C1460C8C4}"/>
              </a:ext>
            </a:extLst>
          </p:cNvPr>
          <p:cNvSpPr txBox="1"/>
          <p:nvPr/>
        </p:nvSpPr>
        <p:spPr>
          <a:xfrm>
            <a:off x="2686050" y="5457675"/>
            <a:ext cx="2485380" cy="461665"/>
          </a:xfrm>
          <a:prstGeom prst="rect">
            <a:avLst/>
          </a:prstGeom>
          <a:noFill/>
        </p:spPr>
        <p:txBody>
          <a:bodyPr wrap="square" rtlCol="0">
            <a:spAutoFit/>
          </a:bodyPr>
          <a:lstStyle/>
          <a:p>
            <a:r>
              <a:rPr lang="en-US" sz="2400" b="1" dirty="0" err="1">
                <a:solidFill>
                  <a:srgbClr val="FF0000"/>
                </a:solidFill>
                <a:latin typeface="Aarian"/>
              </a:rPr>
              <a:t>trùng</a:t>
            </a:r>
            <a:r>
              <a:rPr lang="en-US" sz="2400" b="1" dirty="0">
                <a:solidFill>
                  <a:srgbClr val="FF0000"/>
                </a:solidFill>
                <a:latin typeface="Aarian"/>
              </a:rPr>
              <a:t> </a:t>
            </a:r>
            <a:r>
              <a:rPr lang="en-US" sz="2400" b="1" dirty="0" err="1">
                <a:solidFill>
                  <a:srgbClr val="FF0000"/>
                </a:solidFill>
                <a:latin typeface="Aarian"/>
              </a:rPr>
              <a:t>điệp</a:t>
            </a:r>
            <a:r>
              <a:rPr lang="en-US" sz="2400" b="1" dirty="0">
                <a:solidFill>
                  <a:srgbClr val="FF0000"/>
                </a:solidFill>
                <a:latin typeface="Aarian"/>
              </a:rPr>
              <a:t>:</a:t>
            </a:r>
          </a:p>
        </p:txBody>
      </p:sp>
      <p:sp>
        <p:nvSpPr>
          <p:cNvPr id="7" name="TextBox 6">
            <a:extLst>
              <a:ext uri="{FF2B5EF4-FFF2-40B4-BE49-F238E27FC236}">
                <a16:creationId xmlns="" xmlns:a16="http://schemas.microsoft.com/office/drawing/2014/main" id="{23A34C87-DEA1-FD50-1FA1-022C1460C8C4}"/>
              </a:ext>
            </a:extLst>
          </p:cNvPr>
          <p:cNvSpPr txBox="1"/>
          <p:nvPr/>
        </p:nvSpPr>
        <p:spPr>
          <a:xfrm>
            <a:off x="4384089" y="5457674"/>
            <a:ext cx="8358767" cy="461665"/>
          </a:xfrm>
          <a:prstGeom prst="rect">
            <a:avLst/>
          </a:prstGeom>
          <a:noFill/>
        </p:spPr>
        <p:txBody>
          <a:bodyPr wrap="square" rtlCol="0">
            <a:spAutoFit/>
          </a:bodyPr>
          <a:lstStyle/>
          <a:p>
            <a:r>
              <a:rPr lang="en-US" sz="2400" dirty="0" err="1">
                <a:latin typeface="Aarian"/>
              </a:rPr>
              <a:t>n</a:t>
            </a:r>
            <a:r>
              <a:rPr lang="en-US" sz="2400" dirty="0" err="1" smtClean="0">
                <a:latin typeface="Aarian"/>
              </a:rPr>
              <a:t>ối</a:t>
            </a:r>
            <a:r>
              <a:rPr lang="en-US" sz="2400" dirty="0" smtClean="0">
                <a:latin typeface="Aarian"/>
              </a:rPr>
              <a:t> </a:t>
            </a:r>
            <a:r>
              <a:rPr lang="en-US" sz="2400" dirty="0" err="1">
                <a:latin typeface="Aarian"/>
              </a:rPr>
              <a:t>nhau</a:t>
            </a:r>
            <a:r>
              <a:rPr lang="en-US" sz="2400" dirty="0">
                <a:latin typeface="Aarian"/>
              </a:rPr>
              <a:t> </a:t>
            </a:r>
            <a:r>
              <a:rPr lang="en-US" sz="2400" dirty="0" err="1">
                <a:latin typeface="Aarian"/>
              </a:rPr>
              <a:t>liên</a:t>
            </a:r>
            <a:r>
              <a:rPr lang="en-US" sz="2400" dirty="0">
                <a:latin typeface="Aarian"/>
              </a:rPr>
              <a:t> </a:t>
            </a:r>
            <a:r>
              <a:rPr lang="en-US" sz="2400" dirty="0" err="1">
                <a:latin typeface="Aarian"/>
              </a:rPr>
              <a:t>tiếp</a:t>
            </a:r>
            <a:r>
              <a:rPr lang="en-US" sz="2400" dirty="0">
                <a:latin typeface="Aarian"/>
              </a:rPr>
              <a:t> </a:t>
            </a:r>
            <a:r>
              <a:rPr lang="en-US" sz="2400" dirty="0" err="1">
                <a:latin typeface="Aarian"/>
              </a:rPr>
              <a:t>như</a:t>
            </a:r>
            <a:r>
              <a:rPr lang="en-US" sz="2400" dirty="0">
                <a:latin typeface="Aarian"/>
              </a:rPr>
              <a:t> </a:t>
            </a:r>
            <a:r>
              <a:rPr lang="en-US" sz="2400" dirty="0" err="1">
                <a:latin typeface="Aarian"/>
              </a:rPr>
              <a:t>không</a:t>
            </a:r>
            <a:r>
              <a:rPr lang="en-US" sz="2400" dirty="0">
                <a:latin typeface="Aarian"/>
              </a:rPr>
              <a:t> </a:t>
            </a:r>
            <a:r>
              <a:rPr lang="en-US" sz="2400" dirty="0" err="1">
                <a:latin typeface="Aarian"/>
              </a:rPr>
              <a:t>bao</a:t>
            </a:r>
            <a:r>
              <a:rPr lang="en-US" sz="2400" dirty="0">
                <a:latin typeface="Aarian"/>
              </a:rPr>
              <a:t> </a:t>
            </a:r>
            <a:r>
              <a:rPr lang="en-US" sz="2400" dirty="0" err="1">
                <a:latin typeface="Aarian"/>
              </a:rPr>
              <a:t>giờ</a:t>
            </a:r>
            <a:r>
              <a:rPr lang="en-US" sz="2400" dirty="0">
                <a:latin typeface="Aarian"/>
              </a:rPr>
              <a:t> </a:t>
            </a:r>
            <a:r>
              <a:rPr lang="en-US" sz="2400" dirty="0" err="1">
                <a:latin typeface="Aarian"/>
              </a:rPr>
              <a:t>hết</a:t>
            </a:r>
            <a:endParaRPr lang="en-US" sz="2400" dirty="0">
              <a:latin typeface="Aarian"/>
            </a:endParaRPr>
          </a:p>
        </p:txBody>
      </p:sp>
    </p:spTree>
    <p:extLst>
      <p:ext uri="{BB962C8B-B14F-4D97-AF65-F5344CB8AC3E}">
        <p14:creationId xmlns:p14="http://schemas.microsoft.com/office/powerpoint/2010/main" val="3440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ounded Rectangle 1"/>
          <p:cNvSpPr/>
          <p:nvPr/>
        </p:nvSpPr>
        <p:spPr>
          <a:xfrm>
            <a:off x="1640264" y="1734532"/>
            <a:ext cx="8814062" cy="284699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475D"/>
              </a:solidFill>
            </a:endParaRPr>
          </a:p>
        </p:txBody>
      </p:sp>
      <p:sp>
        <p:nvSpPr>
          <p:cNvPr id="5" name="TextBox 4"/>
          <p:cNvSpPr txBox="1"/>
          <p:nvPr/>
        </p:nvSpPr>
        <p:spPr>
          <a:xfrm>
            <a:off x="1874983" y="1989054"/>
            <a:ext cx="8295587" cy="2267544"/>
          </a:xfrm>
          <a:prstGeom prst="rect">
            <a:avLst/>
          </a:prstGeom>
          <a:noFill/>
        </p:spPr>
        <p:txBody>
          <a:bodyPr wrap="square" rtlCol="0">
            <a:spAutoFit/>
          </a:bodyPr>
          <a:lstStyle/>
          <a:p>
            <a:pPr algn="just">
              <a:lnSpc>
                <a:spcPct val="120000"/>
              </a:lnSpc>
            </a:pPr>
            <a:r>
              <a:rPr lang="en-US" sz="2400" dirty="0" smtClean="0">
                <a:solidFill>
                  <a:srgbClr val="172C45"/>
                </a:solidFill>
                <a:latin typeface="Aarian"/>
              </a:rPr>
              <a:t>      </a:t>
            </a:r>
            <a:r>
              <a:rPr lang="en-US" sz="2400" dirty="0" err="1">
                <a:solidFill>
                  <a:srgbClr val="172C45"/>
                </a:solidFill>
                <a:latin typeface="Aarian"/>
              </a:rPr>
              <a:t>Mặt</a:t>
            </a:r>
            <a:r>
              <a:rPr lang="en-US" sz="2400" dirty="0">
                <a:solidFill>
                  <a:srgbClr val="172C45"/>
                </a:solidFill>
                <a:latin typeface="Aarian"/>
              </a:rPr>
              <a:t> </a:t>
            </a:r>
            <a:r>
              <a:rPr lang="en-US" sz="2400" dirty="0" err="1">
                <a:solidFill>
                  <a:srgbClr val="172C45"/>
                </a:solidFill>
                <a:latin typeface="Aarian"/>
              </a:rPr>
              <a:t>trời</a:t>
            </a:r>
            <a:r>
              <a:rPr lang="en-US" sz="2400" dirty="0">
                <a:solidFill>
                  <a:srgbClr val="172C45"/>
                </a:solidFill>
                <a:latin typeface="Aarian"/>
              </a:rPr>
              <a:t> </a:t>
            </a:r>
            <a:r>
              <a:rPr lang="en-US" sz="2400" dirty="0" err="1">
                <a:solidFill>
                  <a:srgbClr val="172C45"/>
                </a:solidFill>
                <a:latin typeface="Aarian"/>
              </a:rPr>
              <a:t>chiếu</a:t>
            </a:r>
            <a:r>
              <a:rPr lang="en-US" sz="2400" dirty="0">
                <a:solidFill>
                  <a:srgbClr val="172C45"/>
                </a:solidFill>
                <a:latin typeface="Aarian"/>
              </a:rPr>
              <a:t> </a:t>
            </a:r>
            <a:r>
              <a:rPr lang="en-US" sz="2400" dirty="0" err="1">
                <a:solidFill>
                  <a:srgbClr val="172C45"/>
                </a:solidFill>
                <a:latin typeface="Aarian"/>
              </a:rPr>
              <a:t>những</a:t>
            </a:r>
            <a:r>
              <a:rPr lang="en-US" sz="2400" dirty="0">
                <a:solidFill>
                  <a:srgbClr val="172C45"/>
                </a:solidFill>
                <a:latin typeface="Aarian"/>
              </a:rPr>
              <a:t> </a:t>
            </a:r>
            <a:r>
              <a:rPr lang="en-US" sz="2400" dirty="0" err="1">
                <a:solidFill>
                  <a:srgbClr val="172C45"/>
                </a:solidFill>
                <a:latin typeface="Aarian"/>
              </a:rPr>
              <a:t>luồng</a:t>
            </a:r>
            <a:r>
              <a:rPr lang="en-US" sz="2400" dirty="0">
                <a:solidFill>
                  <a:srgbClr val="172C45"/>
                </a:solidFill>
                <a:latin typeface="Aarian"/>
              </a:rPr>
              <a:t> </a:t>
            </a:r>
            <a:r>
              <a:rPr lang="en-US" sz="2400" dirty="0" err="1">
                <a:solidFill>
                  <a:srgbClr val="172C45"/>
                </a:solidFill>
                <a:latin typeface="Aarian"/>
              </a:rPr>
              <a:t>sáng</a:t>
            </a:r>
            <a:r>
              <a:rPr lang="en-US" sz="2400" dirty="0">
                <a:solidFill>
                  <a:srgbClr val="172C45"/>
                </a:solidFill>
                <a:latin typeface="Aarian"/>
              </a:rPr>
              <a:t> qua </a:t>
            </a:r>
            <a:r>
              <a:rPr lang="en-US" sz="2400" dirty="0" err="1">
                <a:solidFill>
                  <a:srgbClr val="172C45"/>
                </a:solidFill>
                <a:latin typeface="Aarian"/>
              </a:rPr>
              <a:t>kẽ</a:t>
            </a:r>
            <a:r>
              <a:rPr lang="en-US" sz="2400" dirty="0">
                <a:solidFill>
                  <a:srgbClr val="172C45"/>
                </a:solidFill>
                <a:latin typeface="Aarian"/>
              </a:rPr>
              <a:t> </a:t>
            </a:r>
            <a:r>
              <a:rPr lang="en-US" sz="2400" dirty="0" err="1">
                <a:solidFill>
                  <a:srgbClr val="172C45"/>
                </a:solidFill>
                <a:latin typeface="Aarian"/>
              </a:rPr>
              <a:t>lá</a:t>
            </a:r>
            <a:r>
              <a:rPr lang="en-US" sz="2400" dirty="0">
                <a:solidFill>
                  <a:srgbClr val="172C45"/>
                </a:solidFill>
                <a:latin typeface="Aarian"/>
              </a:rPr>
              <a:t>. </a:t>
            </a:r>
            <a:r>
              <a:rPr lang="en-US" sz="2400" dirty="0" err="1">
                <a:solidFill>
                  <a:srgbClr val="172C45"/>
                </a:solidFill>
                <a:latin typeface="Aarian"/>
              </a:rPr>
              <a:t>Cây</a:t>
            </a:r>
            <a:r>
              <a:rPr lang="en-US" sz="2400" dirty="0">
                <a:solidFill>
                  <a:srgbClr val="172C45"/>
                </a:solidFill>
                <a:latin typeface="Aarian"/>
              </a:rPr>
              <a:t> </a:t>
            </a:r>
            <a:r>
              <a:rPr lang="en-US" sz="2400" dirty="0" err="1">
                <a:solidFill>
                  <a:srgbClr val="172C45"/>
                </a:solidFill>
                <a:latin typeface="Aarian"/>
              </a:rPr>
              <a:t>cối</a:t>
            </a:r>
            <a:r>
              <a:rPr lang="en-US" sz="2400" dirty="0">
                <a:solidFill>
                  <a:srgbClr val="172C45"/>
                </a:solidFill>
                <a:latin typeface="Aarian"/>
              </a:rPr>
              <a:t> </a:t>
            </a:r>
            <a:r>
              <a:rPr lang="en-US" sz="2400" dirty="0" err="1">
                <a:solidFill>
                  <a:srgbClr val="172C45"/>
                </a:solidFill>
                <a:latin typeface="Aarian"/>
              </a:rPr>
              <a:t>vươn</a:t>
            </a:r>
            <a:r>
              <a:rPr lang="en-US" sz="2400" dirty="0">
                <a:solidFill>
                  <a:srgbClr val="172C45"/>
                </a:solidFill>
                <a:latin typeface="Aarian"/>
              </a:rPr>
              <a:t> </a:t>
            </a:r>
            <a:r>
              <a:rPr lang="en-US" sz="2400" dirty="0" err="1">
                <a:solidFill>
                  <a:srgbClr val="172C45"/>
                </a:solidFill>
                <a:latin typeface="Aarian"/>
              </a:rPr>
              <a:t>ngọn</a:t>
            </a:r>
            <a:r>
              <a:rPr lang="en-US" sz="2400" dirty="0">
                <a:solidFill>
                  <a:srgbClr val="172C45"/>
                </a:solidFill>
                <a:latin typeface="Aarian"/>
              </a:rPr>
              <a:t> </a:t>
            </a:r>
            <a:r>
              <a:rPr lang="en-US" sz="2400" dirty="0" err="1">
                <a:solidFill>
                  <a:srgbClr val="172C45"/>
                </a:solidFill>
                <a:latin typeface="Aarian"/>
              </a:rPr>
              <a:t>lên</a:t>
            </a:r>
            <a:r>
              <a:rPr lang="en-US" sz="2400" dirty="0">
                <a:solidFill>
                  <a:srgbClr val="172C45"/>
                </a:solidFill>
                <a:latin typeface="Aarian"/>
              </a:rPr>
              <a:t> </a:t>
            </a:r>
            <a:r>
              <a:rPr lang="en-US" sz="2400" dirty="0" err="1">
                <a:solidFill>
                  <a:srgbClr val="172C45"/>
                </a:solidFill>
                <a:latin typeface="Aarian"/>
              </a:rPr>
              <a:t>cao</a:t>
            </a:r>
            <a:r>
              <a:rPr lang="en-US" sz="2400" dirty="0">
                <a:solidFill>
                  <a:srgbClr val="172C45"/>
                </a:solidFill>
                <a:latin typeface="Aarian"/>
              </a:rPr>
              <a:t> </a:t>
            </a:r>
            <a:r>
              <a:rPr lang="en-US" sz="2400" dirty="0" err="1">
                <a:solidFill>
                  <a:srgbClr val="172C45"/>
                </a:solidFill>
                <a:latin typeface="Aarian"/>
              </a:rPr>
              <a:t>tít</a:t>
            </a:r>
            <a:r>
              <a:rPr lang="en-US" sz="2400" dirty="0">
                <a:solidFill>
                  <a:srgbClr val="172C45"/>
                </a:solidFill>
                <a:latin typeface="Aarian"/>
              </a:rPr>
              <a:t> </a:t>
            </a:r>
            <a:r>
              <a:rPr lang="en-US" sz="2400" dirty="0" err="1">
                <a:solidFill>
                  <a:srgbClr val="172C45"/>
                </a:solidFill>
                <a:latin typeface="Aarian"/>
              </a:rPr>
              <a:t>đón</a:t>
            </a:r>
            <a:r>
              <a:rPr lang="en-US" sz="2400" dirty="0">
                <a:solidFill>
                  <a:srgbClr val="172C45"/>
                </a:solidFill>
                <a:latin typeface="Aarian"/>
              </a:rPr>
              <a:t> </a:t>
            </a:r>
            <a:r>
              <a:rPr lang="en-US" sz="2400" dirty="0" err="1">
                <a:solidFill>
                  <a:srgbClr val="172C45"/>
                </a:solidFill>
                <a:latin typeface="Aarian"/>
              </a:rPr>
              <a:t>nắng</a:t>
            </a:r>
            <a:r>
              <a:rPr lang="en-US" sz="2400" dirty="0">
                <a:solidFill>
                  <a:srgbClr val="172C45"/>
                </a:solidFill>
                <a:latin typeface="Aarian"/>
              </a:rPr>
              <a:t>. </a:t>
            </a:r>
            <a:r>
              <a:rPr lang="en-US" sz="2400" dirty="0" err="1">
                <a:solidFill>
                  <a:srgbClr val="172C45"/>
                </a:solidFill>
                <a:latin typeface="Aarian"/>
              </a:rPr>
              <a:t>Nhiều</a:t>
            </a:r>
            <a:r>
              <a:rPr lang="en-US" sz="2400" dirty="0">
                <a:solidFill>
                  <a:srgbClr val="172C45"/>
                </a:solidFill>
                <a:latin typeface="Aarian"/>
              </a:rPr>
              <a:t> </a:t>
            </a:r>
            <a:r>
              <a:rPr lang="en-US" sz="2400" dirty="0" err="1">
                <a:solidFill>
                  <a:srgbClr val="172C45"/>
                </a:solidFill>
                <a:latin typeface="Aarian"/>
              </a:rPr>
              <a:t>cây</a:t>
            </a:r>
            <a:r>
              <a:rPr lang="en-US" sz="2400" dirty="0">
                <a:solidFill>
                  <a:srgbClr val="172C45"/>
                </a:solidFill>
                <a:latin typeface="Aarian"/>
              </a:rPr>
              <a:t> </a:t>
            </a:r>
            <a:r>
              <a:rPr lang="en-US" sz="2400" dirty="0" err="1">
                <a:solidFill>
                  <a:srgbClr val="172C45"/>
                </a:solidFill>
                <a:latin typeface="Aarian"/>
              </a:rPr>
              <a:t>thân</a:t>
            </a:r>
            <a:r>
              <a:rPr lang="en-US" sz="2400" dirty="0">
                <a:solidFill>
                  <a:srgbClr val="172C45"/>
                </a:solidFill>
                <a:latin typeface="Aarian"/>
              </a:rPr>
              <a:t> </a:t>
            </a:r>
            <a:r>
              <a:rPr lang="en-US" sz="2400" dirty="0" err="1">
                <a:solidFill>
                  <a:srgbClr val="172C45"/>
                </a:solidFill>
                <a:latin typeface="Aarian"/>
              </a:rPr>
              <a:t>thẳng</a:t>
            </a:r>
            <a:r>
              <a:rPr lang="en-US" sz="2400" dirty="0">
                <a:solidFill>
                  <a:srgbClr val="172C45"/>
                </a:solidFill>
                <a:latin typeface="Aarian"/>
              </a:rPr>
              <a:t> </a:t>
            </a:r>
            <a:r>
              <a:rPr lang="en-US" sz="2400" dirty="0" err="1">
                <a:solidFill>
                  <a:srgbClr val="172C45"/>
                </a:solidFill>
                <a:latin typeface="Aarian"/>
              </a:rPr>
              <a:t>tắp</a:t>
            </a:r>
            <a:r>
              <a:rPr lang="en-US" sz="2400" dirty="0">
                <a:solidFill>
                  <a:srgbClr val="172C45"/>
                </a:solidFill>
                <a:latin typeface="Aarian"/>
              </a:rPr>
              <a:t>, </a:t>
            </a:r>
            <a:r>
              <a:rPr lang="en-US" sz="2400" dirty="0" err="1">
                <a:solidFill>
                  <a:srgbClr val="172C45"/>
                </a:solidFill>
                <a:latin typeface="Aarian"/>
              </a:rPr>
              <a:t>tán</a:t>
            </a:r>
            <a:r>
              <a:rPr lang="en-US" sz="2400" dirty="0">
                <a:solidFill>
                  <a:srgbClr val="172C45"/>
                </a:solidFill>
                <a:latin typeface="Aarian"/>
              </a:rPr>
              <a:t> </a:t>
            </a:r>
            <a:r>
              <a:rPr lang="en-US" sz="2400" dirty="0" err="1">
                <a:solidFill>
                  <a:srgbClr val="172C45"/>
                </a:solidFill>
                <a:latin typeface="Aarian"/>
              </a:rPr>
              <a:t>lá</a:t>
            </a:r>
            <a:r>
              <a:rPr lang="en-US" sz="2400" dirty="0">
                <a:solidFill>
                  <a:srgbClr val="172C45"/>
                </a:solidFill>
                <a:latin typeface="Aarian"/>
              </a:rPr>
              <a:t> </a:t>
            </a:r>
            <a:r>
              <a:rPr lang="en-US" sz="2400" dirty="0" err="1">
                <a:solidFill>
                  <a:srgbClr val="172C45"/>
                </a:solidFill>
                <a:latin typeface="Aarian"/>
              </a:rPr>
              <a:t>tròn</a:t>
            </a:r>
            <a:r>
              <a:rPr lang="en-US" sz="2400" dirty="0">
                <a:solidFill>
                  <a:srgbClr val="172C45"/>
                </a:solidFill>
                <a:latin typeface="Aarian"/>
              </a:rPr>
              <a:t> </a:t>
            </a:r>
            <a:r>
              <a:rPr lang="en-US" sz="2400" dirty="0" err="1">
                <a:solidFill>
                  <a:srgbClr val="172C45"/>
                </a:solidFill>
                <a:latin typeface="Aarian"/>
              </a:rPr>
              <a:t>xoe</a:t>
            </a:r>
            <a:r>
              <a:rPr lang="en-US" sz="2400" dirty="0">
                <a:solidFill>
                  <a:srgbClr val="172C45"/>
                </a:solidFill>
                <a:latin typeface="Aarian"/>
              </a:rPr>
              <a:t>. </a:t>
            </a:r>
            <a:r>
              <a:rPr lang="en-US" sz="2400" dirty="0" err="1">
                <a:solidFill>
                  <a:srgbClr val="172C45"/>
                </a:solidFill>
                <a:latin typeface="Aarian"/>
              </a:rPr>
              <a:t>Những</a:t>
            </a:r>
            <a:r>
              <a:rPr lang="en-US" sz="2400" dirty="0">
                <a:solidFill>
                  <a:srgbClr val="172C45"/>
                </a:solidFill>
                <a:latin typeface="Aarian"/>
              </a:rPr>
              <a:t> con </a:t>
            </a:r>
            <a:r>
              <a:rPr lang="en-US" sz="2400" dirty="0" err="1">
                <a:solidFill>
                  <a:srgbClr val="172C45"/>
                </a:solidFill>
                <a:latin typeface="Aarian"/>
              </a:rPr>
              <a:t>sóc</a:t>
            </a:r>
            <a:r>
              <a:rPr lang="en-US" sz="2400" dirty="0">
                <a:solidFill>
                  <a:srgbClr val="172C45"/>
                </a:solidFill>
                <a:latin typeface="Aarian"/>
              </a:rPr>
              <a:t> </a:t>
            </a:r>
            <a:r>
              <a:rPr lang="en-US" sz="2400" dirty="0" err="1">
                <a:solidFill>
                  <a:srgbClr val="172C45"/>
                </a:solidFill>
                <a:latin typeface="Aarian"/>
              </a:rPr>
              <a:t>nâu</a:t>
            </a:r>
            <a:r>
              <a:rPr lang="en-US" sz="2400" dirty="0">
                <a:solidFill>
                  <a:srgbClr val="172C45"/>
                </a:solidFill>
                <a:latin typeface="Aarian"/>
              </a:rPr>
              <a:t> </a:t>
            </a:r>
            <a:r>
              <a:rPr lang="en-US" sz="2400" dirty="0" err="1">
                <a:solidFill>
                  <a:srgbClr val="172C45"/>
                </a:solidFill>
                <a:latin typeface="Aarian"/>
              </a:rPr>
              <a:t>cong</a:t>
            </a:r>
            <a:r>
              <a:rPr lang="en-US" sz="2400" dirty="0">
                <a:solidFill>
                  <a:srgbClr val="172C45"/>
                </a:solidFill>
                <a:latin typeface="Aarian"/>
              </a:rPr>
              <a:t> </a:t>
            </a:r>
            <a:r>
              <a:rPr lang="en-US" sz="2400" dirty="0" err="1">
                <a:solidFill>
                  <a:srgbClr val="172C45"/>
                </a:solidFill>
                <a:latin typeface="Aarian"/>
              </a:rPr>
              <a:t>đuôi</a:t>
            </a:r>
            <a:r>
              <a:rPr lang="en-US" sz="2400" dirty="0">
                <a:solidFill>
                  <a:srgbClr val="172C45"/>
                </a:solidFill>
                <a:latin typeface="Aarian"/>
              </a:rPr>
              <a:t> </a:t>
            </a:r>
            <a:r>
              <a:rPr lang="en-US" sz="2400" dirty="0" err="1">
                <a:solidFill>
                  <a:srgbClr val="172C45"/>
                </a:solidFill>
                <a:latin typeface="Aarian"/>
              </a:rPr>
              <a:t>nhảy</a:t>
            </a:r>
            <a:r>
              <a:rPr lang="en-US" sz="2400" dirty="0">
                <a:solidFill>
                  <a:srgbClr val="172C45"/>
                </a:solidFill>
                <a:latin typeface="Aarian"/>
              </a:rPr>
              <a:t> </a:t>
            </a:r>
            <a:r>
              <a:rPr lang="en-US" sz="2400" dirty="0" err="1">
                <a:solidFill>
                  <a:srgbClr val="172C45"/>
                </a:solidFill>
                <a:latin typeface="Aarian"/>
              </a:rPr>
              <a:t>thoăn</a:t>
            </a:r>
            <a:r>
              <a:rPr lang="en-US" sz="2400" dirty="0">
                <a:solidFill>
                  <a:srgbClr val="172C45"/>
                </a:solidFill>
                <a:latin typeface="Aarian"/>
              </a:rPr>
              <a:t> </a:t>
            </a:r>
            <a:r>
              <a:rPr lang="en-US" sz="2400" dirty="0" err="1">
                <a:solidFill>
                  <a:srgbClr val="172C45"/>
                </a:solidFill>
                <a:latin typeface="Aarian"/>
              </a:rPr>
              <a:t>thoắt</a:t>
            </a:r>
            <a:r>
              <a:rPr lang="en-US" sz="2400" dirty="0">
                <a:solidFill>
                  <a:srgbClr val="172C45"/>
                </a:solidFill>
                <a:latin typeface="Aarian"/>
              </a:rPr>
              <a:t> qua </a:t>
            </a:r>
            <a:r>
              <a:rPr lang="en-US" sz="2400" dirty="0" err="1">
                <a:solidFill>
                  <a:srgbClr val="172C45"/>
                </a:solidFill>
                <a:latin typeface="Aarian"/>
              </a:rPr>
              <a:t>các</a:t>
            </a:r>
            <a:r>
              <a:rPr lang="en-US" sz="2400" dirty="0">
                <a:solidFill>
                  <a:srgbClr val="172C45"/>
                </a:solidFill>
                <a:latin typeface="Aarian"/>
              </a:rPr>
              <a:t> </a:t>
            </a:r>
            <a:r>
              <a:rPr lang="en-US" sz="2400" dirty="0" err="1">
                <a:solidFill>
                  <a:srgbClr val="172C45"/>
                </a:solidFill>
                <a:latin typeface="Aarian"/>
              </a:rPr>
              <a:t>cành</a:t>
            </a:r>
            <a:r>
              <a:rPr lang="en-US" sz="2400" dirty="0">
                <a:solidFill>
                  <a:srgbClr val="172C45"/>
                </a:solidFill>
                <a:latin typeface="Aarian"/>
              </a:rPr>
              <a:t> </a:t>
            </a:r>
            <a:r>
              <a:rPr lang="en-US" sz="2400" dirty="0" err="1">
                <a:solidFill>
                  <a:srgbClr val="172C45"/>
                </a:solidFill>
                <a:latin typeface="Aarian"/>
              </a:rPr>
              <a:t>cây</a:t>
            </a:r>
            <a:r>
              <a:rPr lang="en-US" sz="2400" dirty="0">
                <a:solidFill>
                  <a:srgbClr val="172C45"/>
                </a:solidFill>
                <a:latin typeface="Aarian"/>
              </a:rPr>
              <a:t>. </a:t>
            </a:r>
            <a:r>
              <a:rPr lang="en-US" sz="2400" dirty="0" err="1">
                <a:solidFill>
                  <a:srgbClr val="172C45"/>
                </a:solidFill>
                <a:latin typeface="Aarian"/>
              </a:rPr>
              <a:t>Thấy</a:t>
            </a:r>
            <a:r>
              <a:rPr lang="en-US" sz="2400" dirty="0">
                <a:solidFill>
                  <a:srgbClr val="172C45"/>
                </a:solidFill>
                <a:latin typeface="Aarian"/>
              </a:rPr>
              <a:t> </a:t>
            </a:r>
            <a:r>
              <a:rPr lang="en-US" sz="2400" dirty="0" err="1">
                <a:solidFill>
                  <a:srgbClr val="172C45"/>
                </a:solidFill>
                <a:latin typeface="Aarian"/>
              </a:rPr>
              <a:t>có</a:t>
            </a:r>
            <a:r>
              <a:rPr lang="en-US" sz="2400" dirty="0">
                <a:solidFill>
                  <a:srgbClr val="172C45"/>
                </a:solidFill>
                <a:latin typeface="Aarian"/>
              </a:rPr>
              <a:t> </a:t>
            </a:r>
            <a:r>
              <a:rPr lang="en-US" sz="2400" dirty="0" err="1">
                <a:solidFill>
                  <a:srgbClr val="172C45"/>
                </a:solidFill>
                <a:latin typeface="Aarian"/>
              </a:rPr>
              <a:t>người</a:t>
            </a:r>
            <a:r>
              <a:rPr lang="en-US" sz="2400" dirty="0">
                <a:solidFill>
                  <a:srgbClr val="172C45"/>
                </a:solidFill>
                <a:latin typeface="Aarian"/>
              </a:rPr>
              <a:t> </a:t>
            </a:r>
            <a:r>
              <a:rPr lang="en-US" sz="2400" dirty="0" err="1">
                <a:solidFill>
                  <a:srgbClr val="172C45"/>
                </a:solidFill>
                <a:latin typeface="Aarian"/>
              </a:rPr>
              <a:t>đi</a:t>
            </a:r>
            <a:r>
              <a:rPr lang="en-US" sz="2400" dirty="0">
                <a:solidFill>
                  <a:srgbClr val="172C45"/>
                </a:solidFill>
                <a:latin typeface="Aarian"/>
              </a:rPr>
              <a:t> </a:t>
            </a:r>
            <a:r>
              <a:rPr lang="en-US" sz="2400" dirty="0" err="1">
                <a:solidFill>
                  <a:srgbClr val="172C45"/>
                </a:solidFill>
                <a:latin typeface="Aarian"/>
              </a:rPr>
              <a:t>tới</a:t>
            </a:r>
            <a:r>
              <a:rPr lang="en-US" sz="2400" dirty="0">
                <a:solidFill>
                  <a:srgbClr val="172C45"/>
                </a:solidFill>
                <a:latin typeface="Aarian"/>
              </a:rPr>
              <a:t>, </a:t>
            </a:r>
            <a:r>
              <a:rPr lang="en-US" sz="2400" dirty="0" err="1">
                <a:solidFill>
                  <a:srgbClr val="172C45"/>
                </a:solidFill>
                <a:latin typeface="Aarian"/>
              </a:rPr>
              <a:t>chúng</a:t>
            </a:r>
            <a:r>
              <a:rPr lang="en-US" sz="2400" dirty="0">
                <a:solidFill>
                  <a:srgbClr val="172C45"/>
                </a:solidFill>
                <a:latin typeface="Aarian"/>
              </a:rPr>
              <a:t> </a:t>
            </a:r>
            <a:r>
              <a:rPr lang="en-US" sz="2400" dirty="0" err="1">
                <a:solidFill>
                  <a:srgbClr val="172C45"/>
                </a:solidFill>
                <a:latin typeface="Aarian"/>
              </a:rPr>
              <a:t>dừng</a:t>
            </a:r>
            <a:r>
              <a:rPr lang="en-US" sz="2400" dirty="0">
                <a:solidFill>
                  <a:srgbClr val="172C45"/>
                </a:solidFill>
                <a:latin typeface="Aarian"/>
              </a:rPr>
              <a:t> </a:t>
            </a:r>
            <a:r>
              <a:rPr lang="en-US" sz="2400" dirty="0" err="1">
                <a:solidFill>
                  <a:srgbClr val="172C45"/>
                </a:solidFill>
                <a:latin typeface="Aarian"/>
              </a:rPr>
              <a:t>cả</a:t>
            </a:r>
            <a:r>
              <a:rPr lang="en-US" sz="2400" dirty="0">
                <a:solidFill>
                  <a:srgbClr val="172C45"/>
                </a:solidFill>
                <a:latin typeface="Aarian"/>
              </a:rPr>
              <a:t> </a:t>
            </a:r>
            <a:r>
              <a:rPr lang="en-US" sz="2400" dirty="0" err="1">
                <a:solidFill>
                  <a:srgbClr val="172C45"/>
                </a:solidFill>
                <a:latin typeface="Aarian"/>
              </a:rPr>
              <a:t>lại</a:t>
            </a:r>
            <a:r>
              <a:rPr lang="en-US" sz="2400" dirty="0">
                <a:solidFill>
                  <a:srgbClr val="172C45"/>
                </a:solidFill>
                <a:latin typeface="Aarian"/>
              </a:rPr>
              <a:t>, </a:t>
            </a:r>
            <a:r>
              <a:rPr lang="en-US" sz="2400" dirty="0" err="1">
                <a:solidFill>
                  <a:srgbClr val="172C45"/>
                </a:solidFill>
                <a:latin typeface="Aarian"/>
              </a:rPr>
              <a:t>nhìn</a:t>
            </a:r>
            <a:r>
              <a:rPr lang="en-US" sz="2400" dirty="0">
                <a:solidFill>
                  <a:srgbClr val="172C45"/>
                </a:solidFill>
                <a:latin typeface="Aarian"/>
              </a:rPr>
              <a:t> </a:t>
            </a:r>
            <a:r>
              <a:rPr lang="en-US" sz="2400" dirty="0" err="1">
                <a:solidFill>
                  <a:srgbClr val="172C45"/>
                </a:solidFill>
                <a:latin typeface="Aarian"/>
              </a:rPr>
              <a:t>ngơ</a:t>
            </a:r>
            <a:r>
              <a:rPr lang="en-US" sz="2400" dirty="0">
                <a:solidFill>
                  <a:srgbClr val="172C45"/>
                </a:solidFill>
                <a:latin typeface="Aarian"/>
              </a:rPr>
              <a:t> </a:t>
            </a:r>
            <a:r>
              <a:rPr lang="en-US" sz="2400" dirty="0" err="1">
                <a:solidFill>
                  <a:srgbClr val="172C45"/>
                </a:solidFill>
                <a:latin typeface="Aarian"/>
              </a:rPr>
              <a:t>ngác</a:t>
            </a:r>
            <a:r>
              <a:rPr lang="en-US" sz="2400" dirty="0">
                <a:solidFill>
                  <a:srgbClr val="172C45"/>
                </a:solidFill>
                <a:latin typeface="Aarian"/>
              </a:rPr>
              <a:t>.</a:t>
            </a:r>
          </a:p>
        </p:txBody>
      </p:sp>
      <p:sp>
        <p:nvSpPr>
          <p:cNvPr id="19" name="Oval 18">
            <a:extLst>
              <a:ext uri="{FF2B5EF4-FFF2-40B4-BE49-F238E27FC236}">
                <a16:creationId xmlns:a16="http://schemas.microsoft.com/office/drawing/2014/main" xmlns="" id="{7D49B8D4-90EB-4AA9-9721-364F93BE68F0}"/>
              </a:ext>
            </a:extLst>
          </p:cNvPr>
          <p:cNvSpPr/>
          <p:nvPr/>
        </p:nvSpPr>
        <p:spPr>
          <a:xfrm>
            <a:off x="1826898" y="1989054"/>
            <a:ext cx="480794" cy="433597"/>
          </a:xfrm>
          <a:prstGeom prst="ellipse">
            <a:avLst/>
          </a:prstGeom>
          <a:solidFill>
            <a:schemeClr val="tx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000" b="1" dirty="0" smtClean="0">
                <a:solidFill>
                  <a:srgbClr val="FF0000"/>
                </a:solidFill>
                <a:latin typeface="Arial Nova" panose="020B0504020202020204" pitchFamily="34" charset="0"/>
                <a:cs typeface="Times New Roman" panose="02020603050405020304" pitchFamily="18" charset="0"/>
              </a:rPr>
              <a:t>2</a:t>
            </a:r>
            <a:endParaRPr lang="en-US" sz="2000" b="1" dirty="0">
              <a:solidFill>
                <a:srgbClr val="FF0000"/>
              </a:solidFill>
              <a:latin typeface="Arial Nova" panose="020B0504020202020204" pitchFamily="34" charset="0"/>
              <a:cs typeface="Times New Roman" panose="02020603050405020304" pitchFamily="18" charset="0"/>
            </a:endParaRPr>
          </a:p>
        </p:txBody>
      </p:sp>
      <p:sp>
        <p:nvSpPr>
          <p:cNvPr id="7" name="Rectangle: Rounded Corners 1">
            <a:extLst>
              <a:ext uri="{FF2B5EF4-FFF2-40B4-BE49-F238E27FC236}">
                <a16:creationId xmlns:a16="http://schemas.microsoft.com/office/drawing/2014/main" xmlns="" id="{0DE6898E-402D-4533-9C98-741A1A3001AC}"/>
              </a:ext>
            </a:extLst>
          </p:cNvPr>
          <p:cNvSpPr/>
          <p:nvPr/>
        </p:nvSpPr>
        <p:spPr>
          <a:xfrm>
            <a:off x="3678023" y="483225"/>
            <a:ext cx="4994305" cy="530170"/>
          </a:xfrm>
          <a:prstGeom prst="roundRect">
            <a:avLst/>
          </a:prstGeom>
          <a:solidFill>
            <a:schemeClr val="accent4">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3200" b="1" dirty="0" err="1" smtClean="0">
                <a:solidFill>
                  <a:srgbClr val="FF0000"/>
                </a:solidFill>
                <a:latin typeface="+mj-lt"/>
                <a:ea typeface="Arial-Rounded" panose="020B0500000000000000" pitchFamily="34" charset="0"/>
                <a:cs typeface="Times New Roman" panose="02020603050405020304" pitchFamily="18" charset="0"/>
              </a:rPr>
              <a:t>Luyện</a:t>
            </a:r>
            <a:r>
              <a:rPr lang="en-US" sz="3200" b="1" dirty="0" smtClean="0">
                <a:solidFill>
                  <a:srgbClr val="FF0000"/>
                </a:solidFill>
                <a:latin typeface="+mj-lt"/>
                <a:ea typeface="Arial-Rounded" panose="020B0500000000000000" pitchFamily="34" charset="0"/>
                <a:cs typeface="Times New Roman" panose="02020603050405020304" pitchFamily="18" charset="0"/>
              </a:rPr>
              <a:t> </a:t>
            </a:r>
            <a:r>
              <a:rPr lang="en-US" sz="3200" b="1" dirty="0" err="1" smtClean="0">
                <a:solidFill>
                  <a:srgbClr val="FF0000"/>
                </a:solidFill>
                <a:latin typeface="+mj-lt"/>
                <a:ea typeface="Arial-Rounded" panose="020B0500000000000000" pitchFamily="34" charset="0"/>
                <a:cs typeface="Times New Roman" panose="02020603050405020304" pitchFamily="18" charset="0"/>
              </a:rPr>
              <a:t>đọc</a:t>
            </a:r>
            <a:r>
              <a:rPr lang="en-US" sz="3200" b="1" dirty="0" smtClean="0">
                <a:solidFill>
                  <a:srgbClr val="FF0000"/>
                </a:solidFill>
                <a:latin typeface="+mj-lt"/>
                <a:ea typeface="Arial-Rounded" panose="020B0500000000000000" pitchFamily="34" charset="0"/>
                <a:cs typeface="Times New Roman" panose="02020603050405020304" pitchFamily="18" charset="0"/>
              </a:rPr>
              <a:t> </a:t>
            </a:r>
            <a:r>
              <a:rPr lang="en-US" sz="3200" b="1" dirty="0" err="1" smtClean="0">
                <a:solidFill>
                  <a:srgbClr val="FF0000"/>
                </a:solidFill>
                <a:latin typeface="+mj-lt"/>
                <a:ea typeface="Arial-Rounded" panose="020B0500000000000000" pitchFamily="34" charset="0"/>
                <a:cs typeface="Times New Roman" panose="02020603050405020304" pitchFamily="18" charset="0"/>
              </a:rPr>
              <a:t>đoạn</a:t>
            </a:r>
            <a:endParaRPr lang="en-US" sz="3200" b="1" dirty="0">
              <a:solidFill>
                <a:srgbClr val="FF0000"/>
              </a:solidFill>
              <a:latin typeface="+mj-lt"/>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848579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782425" y="0"/>
            <a:ext cx="10759420" cy="16002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Chúng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ta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hãy</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giúp</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những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chú</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chim</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này</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trả</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lời</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tốt</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các</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câu</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hỏi</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để</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chúng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có</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thế</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tránh</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đi</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mùa</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đông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lạnh</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giá</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nhé</a:t>
            </a:r>
            <a:r>
              <a:rPr kumimoji="0" lang="vi-VN"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ounded Rectangle 1"/>
          <p:cNvSpPr/>
          <p:nvPr/>
        </p:nvSpPr>
        <p:spPr>
          <a:xfrm>
            <a:off x="1640264" y="1734532"/>
            <a:ext cx="8814062" cy="328514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475D"/>
              </a:solidFill>
            </a:endParaRPr>
          </a:p>
        </p:txBody>
      </p:sp>
      <p:sp>
        <p:nvSpPr>
          <p:cNvPr id="5" name="TextBox 4"/>
          <p:cNvSpPr txBox="1"/>
          <p:nvPr/>
        </p:nvSpPr>
        <p:spPr>
          <a:xfrm>
            <a:off x="1874983" y="1989054"/>
            <a:ext cx="8295587" cy="2710742"/>
          </a:xfrm>
          <a:prstGeom prst="rect">
            <a:avLst/>
          </a:prstGeom>
          <a:noFill/>
        </p:spPr>
        <p:txBody>
          <a:bodyPr wrap="square" rtlCol="0">
            <a:spAutoFit/>
          </a:bodyPr>
          <a:lstStyle/>
          <a:p>
            <a:pPr algn="just">
              <a:lnSpc>
                <a:spcPct val="120000"/>
              </a:lnSpc>
            </a:pPr>
            <a:r>
              <a:rPr lang="en-US" sz="2400" dirty="0" smtClean="0">
                <a:solidFill>
                  <a:srgbClr val="172C45"/>
                </a:solidFill>
                <a:latin typeface="Aarian"/>
              </a:rPr>
              <a:t>      </a:t>
            </a:r>
            <a:r>
              <a:rPr lang="en-US" sz="2400" dirty="0" err="1">
                <a:solidFill>
                  <a:srgbClr val="172C45"/>
                </a:solidFill>
                <a:latin typeface="Aarian"/>
              </a:rPr>
              <a:t>Khi</a:t>
            </a:r>
            <a:r>
              <a:rPr lang="en-US" sz="2400" dirty="0">
                <a:solidFill>
                  <a:srgbClr val="172C45"/>
                </a:solidFill>
                <a:latin typeface="Aarian"/>
              </a:rPr>
              <a:t> </a:t>
            </a:r>
            <a:r>
              <a:rPr lang="en-US" sz="2400" dirty="0" err="1">
                <a:solidFill>
                  <a:srgbClr val="172C45"/>
                </a:solidFill>
                <a:latin typeface="Aarian"/>
              </a:rPr>
              <a:t>nắng</a:t>
            </a:r>
            <a:r>
              <a:rPr lang="en-US" sz="2400" dirty="0">
                <a:solidFill>
                  <a:srgbClr val="172C45"/>
                </a:solidFill>
                <a:latin typeface="Aarian"/>
              </a:rPr>
              <a:t> </a:t>
            </a:r>
            <a:r>
              <a:rPr lang="en-US" sz="2400" dirty="0" err="1">
                <a:solidFill>
                  <a:srgbClr val="172C45"/>
                </a:solidFill>
                <a:latin typeface="Aarian"/>
              </a:rPr>
              <a:t>đã</a:t>
            </a:r>
            <a:r>
              <a:rPr lang="en-US" sz="2400" dirty="0">
                <a:solidFill>
                  <a:srgbClr val="172C45"/>
                </a:solidFill>
                <a:latin typeface="Aarian"/>
              </a:rPr>
              <a:t> </a:t>
            </a:r>
            <a:r>
              <a:rPr lang="en-US" sz="2400" dirty="0" err="1">
                <a:solidFill>
                  <a:srgbClr val="172C45"/>
                </a:solidFill>
                <a:latin typeface="Aarian"/>
              </a:rPr>
              <a:t>nhạt</a:t>
            </a:r>
            <a:r>
              <a:rPr lang="en-US" sz="2400" dirty="0">
                <a:solidFill>
                  <a:srgbClr val="172C45"/>
                </a:solidFill>
                <a:latin typeface="Aarian"/>
              </a:rPr>
              <a:t> </a:t>
            </a:r>
            <a:r>
              <a:rPr lang="en-US" sz="2400" dirty="0" err="1">
                <a:solidFill>
                  <a:srgbClr val="172C45"/>
                </a:solidFill>
                <a:latin typeface="Aarian"/>
              </a:rPr>
              <a:t>màu</a:t>
            </a:r>
            <a:r>
              <a:rPr lang="en-US" sz="2400" dirty="0">
                <a:solidFill>
                  <a:srgbClr val="172C45"/>
                </a:solidFill>
                <a:latin typeface="Aarian"/>
              </a:rPr>
              <a:t> </a:t>
            </a:r>
            <a:r>
              <a:rPr lang="en-US" sz="2400" dirty="0" err="1">
                <a:solidFill>
                  <a:srgbClr val="172C45"/>
                </a:solidFill>
                <a:latin typeface="Aarian"/>
              </a:rPr>
              <a:t>trên</a:t>
            </a:r>
            <a:r>
              <a:rPr lang="en-US" sz="2400" dirty="0">
                <a:solidFill>
                  <a:srgbClr val="172C45"/>
                </a:solidFill>
                <a:latin typeface="Aarian"/>
              </a:rPr>
              <a:t> </a:t>
            </a:r>
            <a:r>
              <a:rPr lang="en-US" sz="2400" dirty="0" err="1">
                <a:solidFill>
                  <a:srgbClr val="172C45"/>
                </a:solidFill>
                <a:latin typeface="Aarian"/>
              </a:rPr>
              <a:t>những</a:t>
            </a:r>
            <a:r>
              <a:rPr lang="en-US" sz="2400" dirty="0">
                <a:solidFill>
                  <a:srgbClr val="172C45"/>
                </a:solidFill>
                <a:latin typeface="Aarian"/>
              </a:rPr>
              <a:t> </a:t>
            </a:r>
            <a:r>
              <a:rPr lang="en-US" sz="2400" dirty="0" err="1">
                <a:solidFill>
                  <a:srgbClr val="172C45"/>
                </a:solidFill>
                <a:latin typeface="Aarian"/>
              </a:rPr>
              <a:t>vòm</a:t>
            </a:r>
            <a:r>
              <a:rPr lang="en-US" sz="2400" dirty="0">
                <a:solidFill>
                  <a:srgbClr val="172C45"/>
                </a:solidFill>
                <a:latin typeface="Aarian"/>
              </a:rPr>
              <a:t> </a:t>
            </a:r>
            <a:r>
              <a:rPr lang="en-US" sz="2400" dirty="0" err="1">
                <a:solidFill>
                  <a:srgbClr val="172C45"/>
                </a:solidFill>
                <a:latin typeface="Aarian"/>
              </a:rPr>
              <a:t>cây</a:t>
            </a:r>
            <a:r>
              <a:rPr lang="en-US" sz="2400" dirty="0">
                <a:solidFill>
                  <a:srgbClr val="172C45"/>
                </a:solidFill>
                <a:latin typeface="Aarian"/>
              </a:rPr>
              <a:t>, </a:t>
            </a:r>
            <a:r>
              <a:rPr lang="en-US" sz="2400" dirty="0" err="1">
                <a:solidFill>
                  <a:srgbClr val="172C45"/>
                </a:solidFill>
                <a:latin typeface="Aarian"/>
              </a:rPr>
              <a:t>chúng</a:t>
            </a:r>
            <a:r>
              <a:rPr lang="en-US" sz="2400" dirty="0">
                <a:solidFill>
                  <a:srgbClr val="172C45"/>
                </a:solidFill>
                <a:latin typeface="Aarian"/>
              </a:rPr>
              <a:t> </a:t>
            </a:r>
            <a:r>
              <a:rPr lang="en-US" sz="2400" dirty="0" err="1">
                <a:solidFill>
                  <a:srgbClr val="172C45"/>
                </a:solidFill>
                <a:latin typeface="Aarian"/>
              </a:rPr>
              <a:t>tôi</a:t>
            </a:r>
            <a:r>
              <a:rPr lang="en-US" sz="2400" dirty="0">
                <a:solidFill>
                  <a:srgbClr val="172C45"/>
                </a:solidFill>
                <a:latin typeface="Aarian"/>
              </a:rPr>
              <a:t> </a:t>
            </a:r>
            <a:r>
              <a:rPr lang="en-US" sz="2400" dirty="0" err="1">
                <a:solidFill>
                  <a:srgbClr val="172C45"/>
                </a:solidFill>
                <a:latin typeface="Aarian"/>
              </a:rPr>
              <a:t>ra</a:t>
            </a:r>
            <a:r>
              <a:rPr lang="en-US" sz="2400" dirty="0">
                <a:solidFill>
                  <a:srgbClr val="172C45"/>
                </a:solidFill>
                <a:latin typeface="Aarian"/>
              </a:rPr>
              <a:t> </a:t>
            </a:r>
            <a:r>
              <a:rPr lang="en-US" sz="2400" dirty="0" err="1">
                <a:solidFill>
                  <a:srgbClr val="172C45"/>
                </a:solidFill>
                <a:latin typeface="Aarian"/>
              </a:rPr>
              <a:t>về</a:t>
            </a:r>
            <a:r>
              <a:rPr lang="en-US" sz="2400" dirty="0">
                <a:solidFill>
                  <a:srgbClr val="172C45"/>
                </a:solidFill>
                <a:latin typeface="Aarian"/>
              </a:rPr>
              <a:t> </a:t>
            </a:r>
            <a:r>
              <a:rPr lang="en-US" sz="2400" dirty="0" err="1">
                <a:solidFill>
                  <a:srgbClr val="172C45"/>
                </a:solidFill>
                <a:latin typeface="Aarian"/>
              </a:rPr>
              <a:t>trong</a:t>
            </a:r>
            <a:r>
              <a:rPr lang="en-US" sz="2400" dirty="0">
                <a:solidFill>
                  <a:srgbClr val="172C45"/>
                </a:solidFill>
                <a:latin typeface="Aarian"/>
              </a:rPr>
              <a:t> </a:t>
            </a:r>
            <a:r>
              <a:rPr lang="en-US" sz="2400" dirty="0" err="1">
                <a:solidFill>
                  <a:srgbClr val="172C45"/>
                </a:solidFill>
                <a:latin typeface="Aarian"/>
              </a:rPr>
              <a:t>tiếc</a:t>
            </a:r>
            <a:r>
              <a:rPr lang="en-US" sz="2400" dirty="0">
                <a:solidFill>
                  <a:srgbClr val="172C45"/>
                </a:solidFill>
                <a:latin typeface="Aarian"/>
              </a:rPr>
              <a:t> </a:t>
            </a:r>
            <a:r>
              <a:rPr lang="en-US" sz="2400" dirty="0" err="1">
                <a:solidFill>
                  <a:srgbClr val="172C45"/>
                </a:solidFill>
                <a:latin typeface="Aarian"/>
              </a:rPr>
              <a:t>nuối</a:t>
            </a:r>
            <a:r>
              <a:rPr lang="en-US" sz="2400" dirty="0">
                <a:solidFill>
                  <a:srgbClr val="172C45"/>
                </a:solidFill>
                <a:latin typeface="Aarian"/>
              </a:rPr>
              <a:t>. </a:t>
            </a:r>
            <a:r>
              <a:rPr lang="en-US" sz="2400" dirty="0" err="1">
                <a:solidFill>
                  <a:srgbClr val="172C45"/>
                </a:solidFill>
                <a:latin typeface="Aarian"/>
              </a:rPr>
              <a:t>Trên</a:t>
            </a:r>
            <a:r>
              <a:rPr lang="en-US" sz="2400" dirty="0">
                <a:solidFill>
                  <a:srgbClr val="172C45"/>
                </a:solidFill>
                <a:latin typeface="Aarian"/>
              </a:rPr>
              <a:t> </a:t>
            </a:r>
            <a:r>
              <a:rPr lang="en-US" sz="2400" dirty="0" err="1">
                <a:solidFill>
                  <a:srgbClr val="172C45"/>
                </a:solidFill>
                <a:latin typeface="Aarian"/>
              </a:rPr>
              <a:t>đường</a:t>
            </a:r>
            <a:r>
              <a:rPr lang="en-US" sz="2400" dirty="0">
                <a:solidFill>
                  <a:srgbClr val="172C45"/>
                </a:solidFill>
                <a:latin typeface="Aarian"/>
              </a:rPr>
              <a:t>, </a:t>
            </a:r>
            <a:r>
              <a:rPr lang="en-US" sz="2400" dirty="0" err="1">
                <a:solidFill>
                  <a:srgbClr val="172C45"/>
                </a:solidFill>
                <a:latin typeface="Aarian"/>
              </a:rPr>
              <a:t>ông</a:t>
            </a:r>
            <a:r>
              <a:rPr lang="en-US" sz="2400" dirty="0">
                <a:solidFill>
                  <a:srgbClr val="172C45"/>
                </a:solidFill>
                <a:latin typeface="Aarian"/>
              </a:rPr>
              <a:t> </a:t>
            </a:r>
            <a:r>
              <a:rPr lang="en-US" sz="2400" dirty="0" err="1">
                <a:solidFill>
                  <a:srgbClr val="172C45"/>
                </a:solidFill>
                <a:latin typeface="Aarian"/>
              </a:rPr>
              <a:t>kể</a:t>
            </a:r>
            <a:r>
              <a:rPr lang="en-US" sz="2400" dirty="0">
                <a:solidFill>
                  <a:srgbClr val="172C45"/>
                </a:solidFill>
                <a:latin typeface="Aarian"/>
              </a:rPr>
              <a:t> </a:t>
            </a:r>
            <a:r>
              <a:rPr lang="en-US" sz="2400" dirty="0" err="1">
                <a:solidFill>
                  <a:srgbClr val="172C45"/>
                </a:solidFill>
                <a:latin typeface="Aarian"/>
              </a:rPr>
              <a:t>về</a:t>
            </a:r>
            <a:r>
              <a:rPr lang="en-US" sz="2400" dirty="0">
                <a:solidFill>
                  <a:srgbClr val="172C45"/>
                </a:solidFill>
                <a:latin typeface="Aarian"/>
              </a:rPr>
              <a:t> </a:t>
            </a:r>
            <a:r>
              <a:rPr lang="en-US" sz="2400" dirty="0" err="1">
                <a:solidFill>
                  <a:srgbClr val="172C45"/>
                </a:solidFill>
                <a:latin typeface="Aarian"/>
              </a:rPr>
              <a:t>những</a:t>
            </a:r>
            <a:r>
              <a:rPr lang="en-US" sz="2400" dirty="0">
                <a:solidFill>
                  <a:srgbClr val="172C45"/>
                </a:solidFill>
                <a:latin typeface="Aarian"/>
              </a:rPr>
              <a:t> </a:t>
            </a:r>
            <a:r>
              <a:rPr lang="en-US" sz="2400" dirty="0" err="1">
                <a:solidFill>
                  <a:srgbClr val="172C45"/>
                </a:solidFill>
                <a:latin typeface="Aarian"/>
              </a:rPr>
              <a:t>cánh</a:t>
            </a:r>
            <a:r>
              <a:rPr lang="en-US" sz="2400" dirty="0">
                <a:solidFill>
                  <a:srgbClr val="172C45"/>
                </a:solidFill>
                <a:latin typeface="Aarian"/>
              </a:rPr>
              <a:t> </a:t>
            </a:r>
            <a:r>
              <a:rPr lang="en-US" sz="2400" dirty="0" err="1">
                <a:solidFill>
                  <a:srgbClr val="172C45"/>
                </a:solidFill>
                <a:latin typeface="Aarian"/>
              </a:rPr>
              <a:t>rừng</a:t>
            </a:r>
            <a:r>
              <a:rPr lang="en-US" sz="2400" dirty="0">
                <a:solidFill>
                  <a:srgbClr val="172C45"/>
                </a:solidFill>
                <a:latin typeface="Aarian"/>
              </a:rPr>
              <a:t> </a:t>
            </a:r>
            <a:r>
              <a:rPr lang="en-US" sz="2400" dirty="0" err="1">
                <a:solidFill>
                  <a:srgbClr val="172C45"/>
                </a:solidFill>
                <a:latin typeface="Aarian"/>
              </a:rPr>
              <a:t>thuở</a:t>
            </a:r>
            <a:r>
              <a:rPr lang="en-US" sz="2400" dirty="0">
                <a:solidFill>
                  <a:srgbClr val="172C45"/>
                </a:solidFill>
                <a:latin typeface="Aarian"/>
              </a:rPr>
              <a:t> </a:t>
            </a:r>
            <a:r>
              <a:rPr lang="en-US" sz="2400" dirty="0" err="1">
                <a:solidFill>
                  <a:srgbClr val="172C45"/>
                </a:solidFill>
                <a:latin typeface="Aarian"/>
              </a:rPr>
              <a:t>xưa</a:t>
            </a:r>
            <a:r>
              <a:rPr lang="en-US" sz="2400" dirty="0">
                <a:solidFill>
                  <a:srgbClr val="172C45"/>
                </a:solidFill>
                <a:latin typeface="Aarian"/>
              </a:rPr>
              <a:t>. </a:t>
            </a:r>
            <a:r>
              <a:rPr lang="en-US" sz="2400" dirty="0" err="1">
                <a:solidFill>
                  <a:srgbClr val="172C45"/>
                </a:solidFill>
                <a:latin typeface="Aarian"/>
              </a:rPr>
              <a:t>Biết</a:t>
            </a:r>
            <a:r>
              <a:rPr lang="en-US" sz="2400" dirty="0">
                <a:solidFill>
                  <a:srgbClr val="172C45"/>
                </a:solidFill>
                <a:latin typeface="Aarian"/>
              </a:rPr>
              <a:t> </a:t>
            </a:r>
            <a:r>
              <a:rPr lang="en-US" sz="2400" dirty="0" err="1">
                <a:solidFill>
                  <a:srgbClr val="172C45"/>
                </a:solidFill>
                <a:latin typeface="Aarian"/>
              </a:rPr>
              <a:t>bao</a:t>
            </a:r>
            <a:r>
              <a:rPr lang="en-US" sz="2400" dirty="0">
                <a:solidFill>
                  <a:srgbClr val="172C45"/>
                </a:solidFill>
                <a:latin typeface="Aarian"/>
              </a:rPr>
              <a:t> </a:t>
            </a:r>
            <a:r>
              <a:rPr lang="en-US" sz="2400" dirty="0" err="1">
                <a:solidFill>
                  <a:srgbClr val="172C45"/>
                </a:solidFill>
                <a:latin typeface="Aarian"/>
              </a:rPr>
              <a:t>cảnh</a:t>
            </a:r>
            <a:r>
              <a:rPr lang="en-US" sz="2400" dirty="0">
                <a:solidFill>
                  <a:srgbClr val="172C45"/>
                </a:solidFill>
                <a:latin typeface="Aarian"/>
              </a:rPr>
              <a:t> </a:t>
            </a:r>
            <a:r>
              <a:rPr lang="en-US" sz="2400" dirty="0" err="1">
                <a:solidFill>
                  <a:srgbClr val="172C45"/>
                </a:solidFill>
                <a:latin typeface="Aarian"/>
              </a:rPr>
              <a:t>sắc</a:t>
            </a:r>
            <a:r>
              <a:rPr lang="en-US" sz="2400" dirty="0">
                <a:solidFill>
                  <a:srgbClr val="172C45"/>
                </a:solidFill>
                <a:latin typeface="Aarian"/>
              </a:rPr>
              <a:t> </a:t>
            </a:r>
            <a:r>
              <a:rPr lang="en-US" sz="2400" dirty="0" err="1">
                <a:solidFill>
                  <a:srgbClr val="172C45"/>
                </a:solidFill>
                <a:latin typeface="Aarian"/>
              </a:rPr>
              <a:t>như</a:t>
            </a:r>
            <a:r>
              <a:rPr lang="en-US" sz="2400" dirty="0">
                <a:solidFill>
                  <a:srgbClr val="172C45"/>
                </a:solidFill>
                <a:latin typeface="Aarian"/>
              </a:rPr>
              <a:t> </a:t>
            </a:r>
            <a:r>
              <a:rPr lang="en-US" sz="2400" dirty="0" err="1">
                <a:solidFill>
                  <a:srgbClr val="172C45"/>
                </a:solidFill>
                <a:latin typeface="Aarian"/>
              </a:rPr>
              <a:t>hiện</a:t>
            </a:r>
            <a:r>
              <a:rPr lang="en-US" sz="2400" dirty="0">
                <a:solidFill>
                  <a:srgbClr val="172C45"/>
                </a:solidFill>
                <a:latin typeface="Aarian"/>
              </a:rPr>
              <a:t> </a:t>
            </a:r>
            <a:r>
              <a:rPr lang="en-US" sz="2400" dirty="0" err="1">
                <a:solidFill>
                  <a:srgbClr val="172C45"/>
                </a:solidFill>
                <a:latin typeface="Aarian"/>
              </a:rPr>
              <a:t>ra</a:t>
            </a:r>
            <a:r>
              <a:rPr lang="en-US" sz="2400" dirty="0">
                <a:solidFill>
                  <a:srgbClr val="172C45"/>
                </a:solidFill>
                <a:latin typeface="Aarian"/>
              </a:rPr>
              <a:t> </a:t>
            </a:r>
            <a:r>
              <a:rPr lang="en-US" sz="2400" dirty="0" err="1">
                <a:solidFill>
                  <a:srgbClr val="172C45"/>
                </a:solidFill>
                <a:latin typeface="Aarian"/>
              </a:rPr>
              <a:t>trước</a:t>
            </a:r>
            <a:r>
              <a:rPr lang="en-US" sz="2400" dirty="0">
                <a:solidFill>
                  <a:srgbClr val="172C45"/>
                </a:solidFill>
                <a:latin typeface="Aarian"/>
              </a:rPr>
              <a:t> </a:t>
            </a:r>
            <a:r>
              <a:rPr lang="en-US" sz="2400" dirty="0" err="1">
                <a:solidFill>
                  <a:srgbClr val="172C45"/>
                </a:solidFill>
                <a:latin typeface="Aarian"/>
              </a:rPr>
              <a:t>mắt</a:t>
            </a:r>
            <a:r>
              <a:rPr lang="en-US" sz="2400" dirty="0">
                <a:solidFill>
                  <a:srgbClr val="172C45"/>
                </a:solidFill>
                <a:latin typeface="Aarian"/>
              </a:rPr>
              <a:t> </a:t>
            </a:r>
            <a:r>
              <a:rPr lang="en-US" sz="2400" dirty="0" err="1">
                <a:solidFill>
                  <a:srgbClr val="172C45"/>
                </a:solidFill>
                <a:latin typeface="Aarian"/>
              </a:rPr>
              <a:t>chúng</a:t>
            </a:r>
            <a:r>
              <a:rPr lang="en-US" sz="2400" dirty="0">
                <a:solidFill>
                  <a:srgbClr val="172C45"/>
                </a:solidFill>
                <a:latin typeface="Aarian"/>
              </a:rPr>
              <a:t> </a:t>
            </a:r>
            <a:r>
              <a:rPr lang="en-US" sz="2400" dirty="0" err="1">
                <a:solidFill>
                  <a:srgbClr val="172C45"/>
                </a:solidFill>
                <a:latin typeface="Aarian"/>
              </a:rPr>
              <a:t>tôi</a:t>
            </a:r>
            <a:r>
              <a:rPr lang="en-US" sz="2400" dirty="0">
                <a:solidFill>
                  <a:srgbClr val="172C45"/>
                </a:solidFill>
                <a:latin typeface="Aarian"/>
              </a:rPr>
              <a:t>: </a:t>
            </a:r>
            <a:r>
              <a:rPr lang="en-US" sz="2400" dirty="0" err="1">
                <a:solidFill>
                  <a:srgbClr val="172C45"/>
                </a:solidFill>
                <a:latin typeface="Aarian"/>
              </a:rPr>
              <a:t>bầy</a:t>
            </a:r>
            <a:r>
              <a:rPr lang="en-US" sz="2400" dirty="0">
                <a:solidFill>
                  <a:srgbClr val="172C45"/>
                </a:solidFill>
                <a:latin typeface="Aarian"/>
              </a:rPr>
              <a:t> </a:t>
            </a:r>
            <a:r>
              <a:rPr lang="en-US" sz="2400" dirty="0" err="1">
                <a:solidFill>
                  <a:srgbClr val="172C45"/>
                </a:solidFill>
                <a:latin typeface="Aarian"/>
              </a:rPr>
              <a:t>vượn</a:t>
            </a:r>
            <a:r>
              <a:rPr lang="en-US" sz="2400" dirty="0">
                <a:solidFill>
                  <a:srgbClr val="172C45"/>
                </a:solidFill>
                <a:latin typeface="Aarian"/>
              </a:rPr>
              <a:t> </a:t>
            </a:r>
            <a:r>
              <a:rPr lang="en-US" sz="2400" dirty="0" err="1">
                <a:solidFill>
                  <a:srgbClr val="172C45"/>
                </a:solidFill>
                <a:latin typeface="Aarian"/>
              </a:rPr>
              <a:t>tinh</a:t>
            </a:r>
            <a:r>
              <a:rPr lang="en-US" sz="2400" dirty="0">
                <a:solidFill>
                  <a:srgbClr val="172C45"/>
                </a:solidFill>
                <a:latin typeface="Aarian"/>
              </a:rPr>
              <a:t> </a:t>
            </a:r>
            <a:r>
              <a:rPr lang="en-US" sz="2400" dirty="0" err="1">
                <a:solidFill>
                  <a:srgbClr val="172C45"/>
                </a:solidFill>
                <a:latin typeface="Aarian"/>
              </a:rPr>
              <a:t>nghịch</a:t>
            </a:r>
            <a:r>
              <a:rPr lang="en-US" sz="2400" dirty="0">
                <a:solidFill>
                  <a:srgbClr val="172C45"/>
                </a:solidFill>
                <a:latin typeface="Aarian"/>
              </a:rPr>
              <a:t> </a:t>
            </a:r>
            <a:r>
              <a:rPr lang="en-US" sz="2400" dirty="0" err="1">
                <a:solidFill>
                  <a:srgbClr val="172C45"/>
                </a:solidFill>
                <a:latin typeface="Aarian"/>
              </a:rPr>
              <a:t>đánh</a:t>
            </a:r>
            <a:r>
              <a:rPr lang="en-US" sz="2400" dirty="0">
                <a:solidFill>
                  <a:srgbClr val="172C45"/>
                </a:solidFill>
                <a:latin typeface="Aarian"/>
              </a:rPr>
              <a:t> </a:t>
            </a:r>
            <a:r>
              <a:rPr lang="en-US" sz="2400" dirty="0" err="1">
                <a:solidFill>
                  <a:srgbClr val="172C45"/>
                </a:solidFill>
                <a:latin typeface="Aarian"/>
              </a:rPr>
              <a:t>đu</a:t>
            </a:r>
            <a:r>
              <a:rPr lang="en-US" sz="2400" dirty="0">
                <a:solidFill>
                  <a:srgbClr val="172C45"/>
                </a:solidFill>
                <a:latin typeface="Aarian"/>
              </a:rPr>
              <a:t> </a:t>
            </a:r>
            <a:r>
              <a:rPr lang="en-US" sz="2400" dirty="0" err="1">
                <a:solidFill>
                  <a:srgbClr val="172C45"/>
                </a:solidFill>
                <a:latin typeface="Aarian"/>
              </a:rPr>
              <a:t>trên</a:t>
            </a:r>
            <a:r>
              <a:rPr lang="en-US" sz="2400" dirty="0">
                <a:solidFill>
                  <a:srgbClr val="172C45"/>
                </a:solidFill>
                <a:latin typeface="Aarian"/>
              </a:rPr>
              <a:t> </a:t>
            </a:r>
            <a:r>
              <a:rPr lang="en-US" sz="2400" dirty="0" err="1">
                <a:solidFill>
                  <a:srgbClr val="172C45"/>
                </a:solidFill>
                <a:latin typeface="Aarian"/>
              </a:rPr>
              <a:t>cành</a:t>
            </a:r>
            <a:r>
              <a:rPr lang="en-US" sz="2400" dirty="0">
                <a:solidFill>
                  <a:srgbClr val="172C45"/>
                </a:solidFill>
                <a:latin typeface="Aarian"/>
              </a:rPr>
              <a:t> </a:t>
            </a:r>
            <a:r>
              <a:rPr lang="en-US" sz="2400" dirty="0" err="1">
                <a:solidFill>
                  <a:srgbClr val="172C45"/>
                </a:solidFill>
                <a:latin typeface="Aarian"/>
              </a:rPr>
              <a:t>cao</a:t>
            </a:r>
            <a:r>
              <a:rPr lang="en-US" sz="2400" dirty="0">
                <a:solidFill>
                  <a:srgbClr val="172C45"/>
                </a:solidFill>
                <a:latin typeface="Aarian"/>
              </a:rPr>
              <a:t>, </a:t>
            </a:r>
            <a:r>
              <a:rPr lang="en-US" sz="2400" dirty="0" err="1">
                <a:solidFill>
                  <a:srgbClr val="172C45"/>
                </a:solidFill>
                <a:latin typeface="Aarian"/>
              </a:rPr>
              <a:t>đàn</a:t>
            </a:r>
            <a:r>
              <a:rPr lang="en-US" sz="2400" dirty="0">
                <a:solidFill>
                  <a:srgbClr val="172C45"/>
                </a:solidFill>
                <a:latin typeface="Aarian"/>
              </a:rPr>
              <a:t> </a:t>
            </a:r>
            <a:r>
              <a:rPr lang="en-US" sz="2400" dirty="0" err="1">
                <a:solidFill>
                  <a:srgbClr val="172C45"/>
                </a:solidFill>
                <a:latin typeface="Aarian"/>
              </a:rPr>
              <a:t>hươu</a:t>
            </a:r>
            <a:r>
              <a:rPr lang="en-US" sz="2400" dirty="0">
                <a:solidFill>
                  <a:srgbClr val="172C45"/>
                </a:solidFill>
                <a:latin typeface="Aarian"/>
              </a:rPr>
              <a:t> </a:t>
            </a:r>
            <a:r>
              <a:rPr lang="en-US" sz="2400" dirty="0" err="1">
                <a:solidFill>
                  <a:srgbClr val="172C45"/>
                </a:solidFill>
                <a:latin typeface="Aarian"/>
              </a:rPr>
              <a:t>nai</a:t>
            </a:r>
            <a:r>
              <a:rPr lang="en-US" sz="2400" dirty="0">
                <a:solidFill>
                  <a:srgbClr val="172C45"/>
                </a:solidFill>
                <a:latin typeface="Aarian"/>
              </a:rPr>
              <a:t> </a:t>
            </a:r>
            <a:r>
              <a:rPr lang="en-US" sz="2400" dirty="0" err="1">
                <a:solidFill>
                  <a:srgbClr val="172C45"/>
                </a:solidFill>
                <a:latin typeface="Aarian"/>
              </a:rPr>
              <a:t>xinh</a:t>
            </a:r>
            <a:r>
              <a:rPr lang="en-US" sz="2400" dirty="0">
                <a:solidFill>
                  <a:srgbClr val="172C45"/>
                </a:solidFill>
                <a:latin typeface="Aarian"/>
              </a:rPr>
              <a:t> </a:t>
            </a:r>
            <a:r>
              <a:rPr lang="en-US" sz="2400" dirty="0" err="1">
                <a:solidFill>
                  <a:srgbClr val="172C45"/>
                </a:solidFill>
                <a:latin typeface="Aarian"/>
              </a:rPr>
              <a:t>đẹp</a:t>
            </a:r>
            <a:r>
              <a:rPr lang="en-US" sz="2400" dirty="0">
                <a:solidFill>
                  <a:srgbClr val="172C45"/>
                </a:solidFill>
                <a:latin typeface="Aarian"/>
              </a:rPr>
              <a:t> </a:t>
            </a:r>
            <a:r>
              <a:rPr lang="en-US" sz="2400" dirty="0" err="1">
                <a:solidFill>
                  <a:srgbClr val="172C45"/>
                </a:solidFill>
                <a:latin typeface="Aarian"/>
              </a:rPr>
              <a:t>và</a:t>
            </a:r>
            <a:r>
              <a:rPr lang="en-US" sz="2400" dirty="0">
                <a:solidFill>
                  <a:srgbClr val="172C45"/>
                </a:solidFill>
                <a:latin typeface="Aarian"/>
              </a:rPr>
              <a:t> </a:t>
            </a:r>
            <a:r>
              <a:rPr lang="en-US" sz="2400" dirty="0" err="1">
                <a:solidFill>
                  <a:srgbClr val="172C45"/>
                </a:solidFill>
                <a:latin typeface="Aarian"/>
              </a:rPr>
              <a:t>hiền</a:t>
            </a:r>
            <a:r>
              <a:rPr lang="en-US" sz="2400" dirty="0">
                <a:solidFill>
                  <a:srgbClr val="172C45"/>
                </a:solidFill>
                <a:latin typeface="Aarian"/>
              </a:rPr>
              <a:t> </a:t>
            </a:r>
            <a:r>
              <a:rPr lang="en-US" sz="2400" dirty="0" err="1">
                <a:solidFill>
                  <a:srgbClr val="172C45"/>
                </a:solidFill>
                <a:latin typeface="Aarian"/>
              </a:rPr>
              <a:t>lành</a:t>
            </a:r>
            <a:r>
              <a:rPr lang="en-US" sz="2400" dirty="0">
                <a:solidFill>
                  <a:srgbClr val="172C45"/>
                </a:solidFill>
                <a:latin typeface="Aarian"/>
              </a:rPr>
              <a:t> </a:t>
            </a:r>
            <a:r>
              <a:rPr lang="en-US" sz="2400" dirty="0" err="1">
                <a:solidFill>
                  <a:srgbClr val="172C45"/>
                </a:solidFill>
                <a:latin typeface="Aarian"/>
              </a:rPr>
              <a:t>rủ</a:t>
            </a:r>
            <a:r>
              <a:rPr lang="en-US" sz="2400" dirty="0">
                <a:solidFill>
                  <a:srgbClr val="172C45"/>
                </a:solidFill>
                <a:latin typeface="Aarian"/>
              </a:rPr>
              <a:t> </a:t>
            </a:r>
            <a:r>
              <a:rPr lang="en-US" sz="2400" dirty="0" err="1">
                <a:solidFill>
                  <a:srgbClr val="172C45"/>
                </a:solidFill>
                <a:latin typeface="Aarian"/>
              </a:rPr>
              <a:t>nhau</a:t>
            </a:r>
            <a:r>
              <a:rPr lang="en-US" sz="2400" dirty="0">
                <a:solidFill>
                  <a:srgbClr val="172C45"/>
                </a:solidFill>
                <a:latin typeface="Aarian"/>
              </a:rPr>
              <a:t> </a:t>
            </a:r>
            <a:r>
              <a:rPr lang="en-US" sz="2400" dirty="0" err="1">
                <a:solidFill>
                  <a:srgbClr val="172C45"/>
                </a:solidFill>
                <a:latin typeface="Aarian"/>
              </a:rPr>
              <a:t>ra</a:t>
            </a:r>
            <a:r>
              <a:rPr lang="en-US" sz="2400" dirty="0">
                <a:solidFill>
                  <a:srgbClr val="172C45"/>
                </a:solidFill>
                <a:latin typeface="Aarian"/>
              </a:rPr>
              <a:t> </a:t>
            </a:r>
            <a:r>
              <a:rPr lang="en-US" sz="2400" dirty="0" err="1">
                <a:solidFill>
                  <a:srgbClr val="172C45"/>
                </a:solidFill>
                <a:latin typeface="Aarian"/>
              </a:rPr>
              <a:t>suối</a:t>
            </a:r>
            <a:r>
              <a:rPr lang="en-US" sz="2400" dirty="0">
                <a:solidFill>
                  <a:srgbClr val="172C45"/>
                </a:solidFill>
                <a:latin typeface="Aarian"/>
              </a:rPr>
              <a:t>, </a:t>
            </a:r>
            <a:r>
              <a:rPr lang="en-US" sz="2400" dirty="0" err="1">
                <a:solidFill>
                  <a:srgbClr val="172C45"/>
                </a:solidFill>
                <a:latin typeface="Aarian"/>
              </a:rPr>
              <a:t>những</a:t>
            </a:r>
            <a:r>
              <a:rPr lang="en-US" sz="2400" dirty="0">
                <a:solidFill>
                  <a:srgbClr val="172C45"/>
                </a:solidFill>
                <a:latin typeface="Aarian"/>
              </a:rPr>
              <a:t> </a:t>
            </a:r>
            <a:r>
              <a:rPr lang="en-US" sz="2400" dirty="0" err="1">
                <a:solidFill>
                  <a:srgbClr val="172C45"/>
                </a:solidFill>
                <a:latin typeface="Aarian"/>
              </a:rPr>
              <a:t>vạt</a:t>
            </a:r>
            <a:r>
              <a:rPr lang="en-US" sz="2400" dirty="0">
                <a:solidFill>
                  <a:srgbClr val="172C45"/>
                </a:solidFill>
                <a:latin typeface="Aarian"/>
              </a:rPr>
              <a:t> </a:t>
            </a:r>
            <a:r>
              <a:rPr lang="en-US" sz="2400" dirty="0" err="1">
                <a:solidFill>
                  <a:srgbClr val="172C45"/>
                </a:solidFill>
                <a:latin typeface="Aarian"/>
              </a:rPr>
              <a:t>cỏ</a:t>
            </a:r>
            <a:r>
              <a:rPr lang="en-US" sz="2400" dirty="0">
                <a:solidFill>
                  <a:srgbClr val="172C45"/>
                </a:solidFill>
                <a:latin typeface="Aarian"/>
              </a:rPr>
              <a:t> </a:t>
            </a:r>
            <a:r>
              <a:rPr lang="en-US" sz="2400" dirty="0" err="1">
                <a:solidFill>
                  <a:srgbClr val="172C45"/>
                </a:solidFill>
                <a:latin typeface="Aarian"/>
              </a:rPr>
              <a:t>đẫm</a:t>
            </a:r>
            <a:r>
              <a:rPr lang="en-US" sz="2400" dirty="0">
                <a:solidFill>
                  <a:srgbClr val="172C45"/>
                </a:solidFill>
                <a:latin typeface="Aarian"/>
              </a:rPr>
              <a:t> </a:t>
            </a:r>
            <a:r>
              <a:rPr lang="en-US" sz="2400" dirty="0" err="1">
                <a:solidFill>
                  <a:srgbClr val="172C45"/>
                </a:solidFill>
                <a:latin typeface="Aarian"/>
              </a:rPr>
              <a:t>sương</a:t>
            </a:r>
            <a:r>
              <a:rPr lang="en-US" sz="2400" dirty="0">
                <a:solidFill>
                  <a:srgbClr val="172C45"/>
                </a:solidFill>
                <a:latin typeface="Aarian"/>
              </a:rPr>
              <a:t> long </a:t>
            </a:r>
            <a:r>
              <a:rPr lang="en-US" sz="2400" dirty="0" err="1">
                <a:solidFill>
                  <a:srgbClr val="172C45"/>
                </a:solidFill>
                <a:latin typeface="Aarian"/>
              </a:rPr>
              <a:t>lanh</a:t>
            </a:r>
            <a:r>
              <a:rPr lang="en-US" sz="2400" dirty="0">
                <a:solidFill>
                  <a:srgbClr val="172C45"/>
                </a:solidFill>
                <a:latin typeface="Aarian"/>
              </a:rPr>
              <a:t> </a:t>
            </a:r>
            <a:r>
              <a:rPr lang="en-US" sz="2400" dirty="0" err="1">
                <a:solidFill>
                  <a:srgbClr val="172C45"/>
                </a:solidFill>
                <a:latin typeface="Aarian"/>
              </a:rPr>
              <a:t>trong</a:t>
            </a:r>
            <a:r>
              <a:rPr lang="en-US" sz="2400" dirty="0">
                <a:solidFill>
                  <a:srgbClr val="172C45"/>
                </a:solidFill>
                <a:latin typeface="Aarian"/>
              </a:rPr>
              <a:t> </a:t>
            </a:r>
            <a:r>
              <a:rPr lang="en-US" sz="2400" dirty="0" err="1">
                <a:solidFill>
                  <a:srgbClr val="172C45"/>
                </a:solidFill>
                <a:latin typeface="Aarian"/>
              </a:rPr>
              <a:t>nắng</a:t>
            </a:r>
            <a:r>
              <a:rPr lang="en-US" sz="2400" dirty="0">
                <a:solidFill>
                  <a:srgbClr val="172C45"/>
                </a:solidFill>
                <a:latin typeface="Aarian"/>
              </a:rPr>
              <a:t>.</a:t>
            </a:r>
          </a:p>
        </p:txBody>
      </p:sp>
      <p:sp>
        <p:nvSpPr>
          <p:cNvPr id="19" name="Oval 18">
            <a:extLst>
              <a:ext uri="{FF2B5EF4-FFF2-40B4-BE49-F238E27FC236}">
                <a16:creationId xmlns:a16="http://schemas.microsoft.com/office/drawing/2014/main" xmlns="" id="{7D49B8D4-90EB-4AA9-9721-364F93BE68F0}"/>
              </a:ext>
            </a:extLst>
          </p:cNvPr>
          <p:cNvSpPr/>
          <p:nvPr/>
        </p:nvSpPr>
        <p:spPr>
          <a:xfrm>
            <a:off x="1826898" y="1989054"/>
            <a:ext cx="480794" cy="433597"/>
          </a:xfrm>
          <a:prstGeom prst="ellipse">
            <a:avLst/>
          </a:prstGeom>
          <a:solidFill>
            <a:schemeClr val="tx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000" b="1" dirty="0">
                <a:solidFill>
                  <a:srgbClr val="FF0000"/>
                </a:solidFill>
                <a:latin typeface="Arial Nova" panose="020B0504020202020204" pitchFamily="34" charset="0"/>
                <a:cs typeface="Times New Roman" panose="02020603050405020304" pitchFamily="18" charset="0"/>
              </a:rPr>
              <a:t>3</a:t>
            </a:r>
          </a:p>
        </p:txBody>
      </p:sp>
      <p:sp>
        <p:nvSpPr>
          <p:cNvPr id="7" name="Rectangle: Rounded Corners 1">
            <a:extLst>
              <a:ext uri="{FF2B5EF4-FFF2-40B4-BE49-F238E27FC236}">
                <a16:creationId xmlns:a16="http://schemas.microsoft.com/office/drawing/2014/main" xmlns="" id="{0DE6898E-402D-4533-9C98-741A1A3001AC}"/>
              </a:ext>
            </a:extLst>
          </p:cNvPr>
          <p:cNvSpPr/>
          <p:nvPr/>
        </p:nvSpPr>
        <p:spPr>
          <a:xfrm>
            <a:off x="3678023" y="483225"/>
            <a:ext cx="4994305" cy="530170"/>
          </a:xfrm>
          <a:prstGeom prst="roundRect">
            <a:avLst/>
          </a:prstGeom>
          <a:solidFill>
            <a:schemeClr val="accent4">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3200" b="1" dirty="0" err="1" smtClean="0">
                <a:solidFill>
                  <a:srgbClr val="FF0000"/>
                </a:solidFill>
                <a:latin typeface="+mj-lt"/>
                <a:ea typeface="Arial-Rounded" panose="020B0500000000000000" pitchFamily="34" charset="0"/>
                <a:cs typeface="Times New Roman" panose="02020603050405020304" pitchFamily="18" charset="0"/>
              </a:rPr>
              <a:t>Luyện</a:t>
            </a:r>
            <a:r>
              <a:rPr lang="en-US" sz="3200" b="1" dirty="0" smtClean="0">
                <a:solidFill>
                  <a:srgbClr val="FF0000"/>
                </a:solidFill>
                <a:latin typeface="+mj-lt"/>
                <a:ea typeface="Arial-Rounded" panose="020B0500000000000000" pitchFamily="34" charset="0"/>
                <a:cs typeface="Times New Roman" panose="02020603050405020304" pitchFamily="18" charset="0"/>
              </a:rPr>
              <a:t> </a:t>
            </a:r>
            <a:r>
              <a:rPr lang="en-US" sz="3200" b="1" dirty="0" err="1" smtClean="0">
                <a:solidFill>
                  <a:srgbClr val="FF0000"/>
                </a:solidFill>
                <a:latin typeface="+mj-lt"/>
                <a:ea typeface="Arial-Rounded" panose="020B0500000000000000" pitchFamily="34" charset="0"/>
                <a:cs typeface="Times New Roman" panose="02020603050405020304" pitchFamily="18" charset="0"/>
              </a:rPr>
              <a:t>đọc</a:t>
            </a:r>
            <a:r>
              <a:rPr lang="en-US" sz="3200" b="1" dirty="0" smtClean="0">
                <a:solidFill>
                  <a:srgbClr val="FF0000"/>
                </a:solidFill>
                <a:latin typeface="+mj-lt"/>
                <a:ea typeface="Arial-Rounded" panose="020B0500000000000000" pitchFamily="34" charset="0"/>
                <a:cs typeface="Times New Roman" panose="02020603050405020304" pitchFamily="18" charset="0"/>
              </a:rPr>
              <a:t> </a:t>
            </a:r>
            <a:r>
              <a:rPr lang="en-US" sz="3200" b="1" dirty="0" err="1" smtClean="0">
                <a:solidFill>
                  <a:srgbClr val="FF0000"/>
                </a:solidFill>
                <a:latin typeface="+mj-lt"/>
                <a:ea typeface="Arial-Rounded" panose="020B0500000000000000" pitchFamily="34" charset="0"/>
                <a:cs typeface="Times New Roman" panose="02020603050405020304" pitchFamily="18" charset="0"/>
              </a:rPr>
              <a:t>đoạn</a:t>
            </a:r>
            <a:endParaRPr lang="en-US" sz="3200" b="1" dirty="0">
              <a:solidFill>
                <a:srgbClr val="FF0000"/>
              </a:solidFill>
              <a:latin typeface="+mj-lt"/>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4708413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5F362084-E858-41C4-8D92-4135CDA409F1}"/>
              </a:ext>
            </a:extLst>
          </p:cNvPr>
          <p:cNvGrpSpPr/>
          <p:nvPr/>
        </p:nvGrpSpPr>
        <p:grpSpPr>
          <a:xfrm>
            <a:off x="3398157" y="654048"/>
            <a:ext cx="5455796" cy="707886"/>
            <a:chOff x="1053394" y="206467"/>
            <a:chExt cx="2880723" cy="489398"/>
          </a:xfrm>
        </p:grpSpPr>
        <p:sp>
          <p:nvSpPr>
            <p:cNvPr id="31" name="Rectangle: Rounded Corners 43">
              <a:extLst>
                <a:ext uri="{FF2B5EF4-FFF2-40B4-BE49-F238E27FC236}">
                  <a16:creationId xmlns:a16="http://schemas.microsoft.com/office/drawing/2014/main" xmlns=""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buClr>
                  <a:srgbClr val="000000"/>
                </a:buClr>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xmlns="" id="{F9BDDE6A-752F-442F-83C5-62A3B11DCFDE}"/>
                </a:ext>
              </a:extLst>
            </p:cNvPr>
            <p:cNvSpPr/>
            <p:nvPr/>
          </p:nvSpPr>
          <p:spPr>
            <a:xfrm>
              <a:off x="1053394" y="206467"/>
              <a:ext cx="2880723" cy="489398"/>
            </a:xfrm>
            <a:prstGeom prst="rect">
              <a:avLst/>
            </a:prstGeom>
          </p:spPr>
          <p:txBody>
            <a:bodyPr wrap="square">
              <a:spAutoFit/>
            </a:bodyPr>
            <a:lstStyle/>
            <a:p>
              <a:pPr algn="ctr">
                <a:buClr>
                  <a:srgbClr val="000000"/>
                </a:buClr>
                <a:defRPr/>
              </a:pPr>
              <a:r>
                <a:rPr lang="en-US" sz="4000" b="1" kern="0" dirty="0" err="1">
                  <a:solidFill>
                    <a:prstClr val="black"/>
                  </a:solidFill>
                  <a:latin typeface="Calibri" panose="020F0502020204030204" pitchFamily="34" charset="0"/>
                  <a:cs typeface="Calibri" panose="020F0502020204030204" pitchFamily="34" charset="0"/>
                  <a:sym typeface="Arial"/>
                </a:rPr>
                <a:t>Ngắ</a:t>
              </a:r>
              <a:r>
                <a:rPr lang="en-US" sz="4000" b="1" kern="0" dirty="0">
                  <a:solidFill>
                    <a:prstClr val="black"/>
                  </a:solidFill>
                  <a:latin typeface="Calibri" panose="020F0502020204030204" pitchFamily="34" charset="0"/>
                  <a:cs typeface="Calibri" panose="020F0502020204030204" pitchFamily="34" charset="0"/>
                  <a:sym typeface="Arial"/>
                </a:rPr>
                <a:t>t </a:t>
              </a:r>
              <a:r>
                <a:rPr lang="en-US" sz="4000" b="1" kern="0" dirty="0" err="1">
                  <a:solidFill>
                    <a:prstClr val="black"/>
                  </a:solidFill>
                  <a:latin typeface="Calibri" panose="020F0502020204030204" pitchFamily="34" charset="0"/>
                  <a:cs typeface="Calibri" panose="020F0502020204030204" pitchFamily="34" charset="0"/>
                  <a:sym typeface="Arial"/>
                </a:rPr>
                <a:t>nghỉ</a:t>
              </a:r>
              <a:r>
                <a:rPr lang="en-US" sz="4000" b="1" kern="0" dirty="0">
                  <a:solidFill>
                    <a:prstClr val="black"/>
                  </a:solidFill>
                  <a:latin typeface="Calibri" panose="020F0502020204030204" pitchFamily="34" charset="0"/>
                  <a:cs typeface="Calibri" panose="020F0502020204030204" pitchFamily="34" charset="0"/>
                  <a:sym typeface="Arial"/>
                </a:rPr>
                <a:t> </a:t>
              </a:r>
              <a:r>
                <a:rPr lang="en-US" sz="4000" b="1" kern="0" dirty="0" err="1">
                  <a:solidFill>
                    <a:prstClr val="black"/>
                  </a:solidFill>
                  <a:latin typeface="Calibri" panose="020F0502020204030204" pitchFamily="34" charset="0"/>
                  <a:cs typeface="Calibri" panose="020F0502020204030204" pitchFamily="34" charset="0"/>
                  <a:sym typeface="Arial"/>
                </a:rPr>
                <a:t>câu</a:t>
              </a:r>
              <a:r>
                <a:rPr lang="en-US" sz="4000" b="1" kern="0" dirty="0">
                  <a:solidFill>
                    <a:prstClr val="black"/>
                  </a:solidFill>
                  <a:latin typeface="Calibri" panose="020F0502020204030204" pitchFamily="34" charset="0"/>
                  <a:cs typeface="Calibri" panose="020F0502020204030204" pitchFamily="34" charset="0"/>
                  <a:sym typeface="Arial"/>
                </a:rPr>
                <a:t> </a:t>
              </a:r>
              <a:r>
                <a:rPr lang="en-US" sz="4000" b="1" kern="0" dirty="0" err="1">
                  <a:solidFill>
                    <a:prstClr val="black"/>
                  </a:solidFill>
                  <a:latin typeface="Calibri" panose="020F0502020204030204" pitchFamily="34" charset="0"/>
                  <a:cs typeface="Calibri" panose="020F0502020204030204" pitchFamily="34" charset="0"/>
                  <a:sym typeface="Arial"/>
                </a:rPr>
                <a:t>dài</a:t>
              </a:r>
              <a:endParaRPr lang="en-US" sz="4000" b="1" kern="0" dirty="0">
                <a:solidFill>
                  <a:prstClr val="black"/>
                </a:solidFill>
                <a:latin typeface="Calibri" panose="020F0502020204030204" pitchFamily="34" charset="0"/>
                <a:cs typeface="Calibri" panose="020F0502020204030204" pitchFamily="34" charset="0"/>
                <a:sym typeface="Arial"/>
              </a:endParaRPr>
            </a:p>
          </p:txBody>
        </p:sp>
      </p:grpSp>
      <p:pic>
        <p:nvPicPr>
          <p:cNvPr id="36" name="Picture 2" descr="F:\1-原创素材\1_mm1102\PPT\PPT_014\materaials\pageimg_g16.png">
            <a:extLst>
              <a:ext uri="{FF2B5EF4-FFF2-40B4-BE49-F238E27FC236}">
                <a16:creationId xmlns:a16="http://schemas.microsoft.com/office/drawing/2014/main" xmlns="" id="{C0E87C4B-D1C7-4574-83F5-20EBEF7CD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06" y="817489"/>
            <a:ext cx="10859643" cy="5012987"/>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257300" y="2788044"/>
            <a:ext cx="9067800" cy="2160591"/>
          </a:xfrm>
          <a:prstGeom prst="rect">
            <a:avLst/>
          </a:prstGeom>
        </p:spPr>
        <p:txBody>
          <a:bodyPr wrap="square">
            <a:spAutoFit/>
          </a:bodyPr>
          <a:lstStyle/>
          <a:p>
            <a:pPr algn="just">
              <a:lnSpc>
                <a:spcPct val="120000"/>
              </a:lnSpc>
            </a:pPr>
            <a:r>
              <a:rPr lang="en-US" sz="2800" dirty="0" err="1">
                <a:solidFill>
                  <a:srgbClr val="172C45"/>
                </a:solidFill>
                <a:latin typeface="Aarian"/>
              </a:rPr>
              <a:t>Biết</a:t>
            </a:r>
            <a:r>
              <a:rPr lang="en-US" sz="2800" dirty="0">
                <a:solidFill>
                  <a:srgbClr val="172C45"/>
                </a:solidFill>
                <a:latin typeface="Aarian"/>
              </a:rPr>
              <a:t> </a:t>
            </a:r>
            <a:r>
              <a:rPr lang="en-US" sz="2800" dirty="0" err="1">
                <a:solidFill>
                  <a:srgbClr val="172C45"/>
                </a:solidFill>
                <a:latin typeface="Aarian"/>
              </a:rPr>
              <a:t>bao</a:t>
            </a:r>
            <a:r>
              <a:rPr lang="en-US" sz="2800" dirty="0">
                <a:solidFill>
                  <a:srgbClr val="172C45"/>
                </a:solidFill>
                <a:latin typeface="Aarian"/>
              </a:rPr>
              <a:t> </a:t>
            </a:r>
            <a:r>
              <a:rPr lang="en-US" sz="2800" dirty="0" err="1">
                <a:solidFill>
                  <a:srgbClr val="172C45"/>
                </a:solidFill>
                <a:latin typeface="Aarian"/>
              </a:rPr>
              <a:t>cảnh</a:t>
            </a:r>
            <a:r>
              <a:rPr lang="en-US" sz="2800" dirty="0">
                <a:solidFill>
                  <a:srgbClr val="172C45"/>
                </a:solidFill>
                <a:latin typeface="Aarian"/>
              </a:rPr>
              <a:t> </a:t>
            </a:r>
            <a:r>
              <a:rPr lang="en-US" sz="2800" dirty="0" err="1">
                <a:solidFill>
                  <a:srgbClr val="172C45"/>
                </a:solidFill>
                <a:latin typeface="Aarian"/>
              </a:rPr>
              <a:t>sắc</a:t>
            </a:r>
            <a:r>
              <a:rPr lang="en-US" sz="2800" dirty="0">
                <a:solidFill>
                  <a:srgbClr val="172C45"/>
                </a:solidFill>
                <a:latin typeface="Aarian"/>
              </a:rPr>
              <a:t> </a:t>
            </a:r>
            <a:r>
              <a:rPr lang="en-US" sz="2800" dirty="0" err="1">
                <a:solidFill>
                  <a:srgbClr val="172C45"/>
                </a:solidFill>
                <a:latin typeface="Aarian"/>
              </a:rPr>
              <a:t>như</a:t>
            </a:r>
            <a:r>
              <a:rPr lang="en-US" sz="2800" dirty="0">
                <a:solidFill>
                  <a:srgbClr val="172C45"/>
                </a:solidFill>
                <a:latin typeface="Aarian"/>
              </a:rPr>
              <a:t> </a:t>
            </a:r>
            <a:r>
              <a:rPr lang="en-US" sz="2800" dirty="0" err="1">
                <a:solidFill>
                  <a:srgbClr val="172C45"/>
                </a:solidFill>
                <a:latin typeface="Aarian"/>
              </a:rPr>
              <a:t>hiện</a:t>
            </a:r>
            <a:r>
              <a:rPr lang="en-US" sz="2800" dirty="0">
                <a:solidFill>
                  <a:srgbClr val="172C45"/>
                </a:solidFill>
                <a:latin typeface="Aarian"/>
              </a:rPr>
              <a:t> </a:t>
            </a:r>
            <a:r>
              <a:rPr lang="en-US" sz="2800" dirty="0" err="1">
                <a:solidFill>
                  <a:srgbClr val="172C45"/>
                </a:solidFill>
                <a:latin typeface="Aarian"/>
              </a:rPr>
              <a:t>ra</a:t>
            </a:r>
            <a:r>
              <a:rPr lang="en-US" sz="2800" dirty="0">
                <a:solidFill>
                  <a:srgbClr val="172C45"/>
                </a:solidFill>
                <a:latin typeface="Aarian"/>
              </a:rPr>
              <a:t> </a:t>
            </a:r>
            <a:r>
              <a:rPr lang="en-US" sz="2800" dirty="0" err="1">
                <a:solidFill>
                  <a:srgbClr val="172C45"/>
                </a:solidFill>
                <a:latin typeface="Aarian"/>
              </a:rPr>
              <a:t>trước</a:t>
            </a:r>
            <a:r>
              <a:rPr lang="en-US" sz="2800" dirty="0">
                <a:solidFill>
                  <a:srgbClr val="172C45"/>
                </a:solidFill>
                <a:latin typeface="Aarian"/>
              </a:rPr>
              <a:t> </a:t>
            </a:r>
            <a:r>
              <a:rPr lang="en-US" sz="2800" dirty="0" err="1">
                <a:solidFill>
                  <a:srgbClr val="172C45"/>
                </a:solidFill>
                <a:latin typeface="Aarian"/>
              </a:rPr>
              <a:t>mắt</a:t>
            </a:r>
            <a:r>
              <a:rPr lang="en-US" sz="2800" dirty="0">
                <a:solidFill>
                  <a:srgbClr val="172C45"/>
                </a:solidFill>
                <a:latin typeface="Aarian"/>
              </a:rPr>
              <a:t> </a:t>
            </a:r>
            <a:r>
              <a:rPr lang="en-US" sz="2800" dirty="0" err="1">
                <a:solidFill>
                  <a:srgbClr val="172C45"/>
                </a:solidFill>
                <a:latin typeface="Aarian"/>
              </a:rPr>
              <a:t>chúng</a:t>
            </a:r>
            <a:r>
              <a:rPr lang="en-US" sz="2800" dirty="0">
                <a:solidFill>
                  <a:srgbClr val="172C45"/>
                </a:solidFill>
                <a:latin typeface="Aarian"/>
              </a:rPr>
              <a:t> </a:t>
            </a:r>
            <a:r>
              <a:rPr lang="en-US" sz="2800" dirty="0" err="1">
                <a:solidFill>
                  <a:srgbClr val="172C45"/>
                </a:solidFill>
                <a:latin typeface="Aarian"/>
              </a:rPr>
              <a:t>tôi</a:t>
            </a:r>
            <a:r>
              <a:rPr lang="en-US" sz="2800" dirty="0">
                <a:solidFill>
                  <a:srgbClr val="172C45"/>
                </a:solidFill>
                <a:latin typeface="Aarian"/>
              </a:rPr>
              <a:t>: </a:t>
            </a:r>
            <a:r>
              <a:rPr lang="en-US" sz="2800" dirty="0" err="1">
                <a:solidFill>
                  <a:srgbClr val="172C45"/>
                </a:solidFill>
                <a:latin typeface="Aarian"/>
              </a:rPr>
              <a:t>bầy</a:t>
            </a:r>
            <a:r>
              <a:rPr lang="en-US" sz="2800" dirty="0">
                <a:solidFill>
                  <a:srgbClr val="172C45"/>
                </a:solidFill>
                <a:latin typeface="Aarian"/>
              </a:rPr>
              <a:t> </a:t>
            </a:r>
            <a:r>
              <a:rPr lang="en-US" sz="2800" dirty="0" err="1">
                <a:solidFill>
                  <a:srgbClr val="172C45"/>
                </a:solidFill>
                <a:latin typeface="Aarian"/>
              </a:rPr>
              <a:t>vượn</a:t>
            </a:r>
            <a:r>
              <a:rPr lang="en-US" sz="2800" dirty="0">
                <a:solidFill>
                  <a:srgbClr val="172C45"/>
                </a:solidFill>
                <a:latin typeface="Aarian"/>
              </a:rPr>
              <a:t> </a:t>
            </a:r>
            <a:r>
              <a:rPr lang="en-US" sz="2800" dirty="0" err="1">
                <a:solidFill>
                  <a:srgbClr val="172C45"/>
                </a:solidFill>
                <a:latin typeface="Aarian"/>
              </a:rPr>
              <a:t>tinh</a:t>
            </a:r>
            <a:r>
              <a:rPr lang="en-US" sz="2800" dirty="0">
                <a:solidFill>
                  <a:srgbClr val="172C45"/>
                </a:solidFill>
                <a:latin typeface="Aarian"/>
              </a:rPr>
              <a:t> </a:t>
            </a:r>
            <a:r>
              <a:rPr lang="en-US" sz="2800" dirty="0" err="1">
                <a:solidFill>
                  <a:srgbClr val="172C45"/>
                </a:solidFill>
                <a:latin typeface="Aarian"/>
              </a:rPr>
              <a:t>nghịch</a:t>
            </a:r>
            <a:r>
              <a:rPr lang="en-US" sz="2800" dirty="0">
                <a:solidFill>
                  <a:srgbClr val="172C45"/>
                </a:solidFill>
                <a:latin typeface="Aarian"/>
              </a:rPr>
              <a:t> </a:t>
            </a:r>
            <a:r>
              <a:rPr lang="en-US" sz="2800" dirty="0" err="1">
                <a:solidFill>
                  <a:srgbClr val="172C45"/>
                </a:solidFill>
                <a:latin typeface="Aarian"/>
              </a:rPr>
              <a:t>đánh</a:t>
            </a:r>
            <a:r>
              <a:rPr lang="en-US" sz="2800" dirty="0">
                <a:solidFill>
                  <a:srgbClr val="172C45"/>
                </a:solidFill>
                <a:latin typeface="Aarian"/>
              </a:rPr>
              <a:t> </a:t>
            </a:r>
            <a:r>
              <a:rPr lang="en-US" sz="2800" dirty="0" err="1">
                <a:solidFill>
                  <a:srgbClr val="172C45"/>
                </a:solidFill>
                <a:latin typeface="Aarian"/>
              </a:rPr>
              <a:t>đu</a:t>
            </a:r>
            <a:r>
              <a:rPr lang="en-US" sz="2800" dirty="0">
                <a:solidFill>
                  <a:srgbClr val="172C45"/>
                </a:solidFill>
                <a:latin typeface="Aarian"/>
              </a:rPr>
              <a:t> </a:t>
            </a:r>
            <a:r>
              <a:rPr lang="en-US" sz="2800" dirty="0" err="1">
                <a:solidFill>
                  <a:srgbClr val="172C45"/>
                </a:solidFill>
                <a:latin typeface="Aarian"/>
              </a:rPr>
              <a:t>trên</a:t>
            </a:r>
            <a:r>
              <a:rPr lang="en-US" sz="2800" dirty="0">
                <a:solidFill>
                  <a:srgbClr val="172C45"/>
                </a:solidFill>
                <a:latin typeface="Aarian"/>
              </a:rPr>
              <a:t> </a:t>
            </a:r>
            <a:r>
              <a:rPr lang="en-US" sz="2800" dirty="0" err="1">
                <a:solidFill>
                  <a:srgbClr val="172C45"/>
                </a:solidFill>
                <a:latin typeface="Aarian"/>
              </a:rPr>
              <a:t>cành</a:t>
            </a:r>
            <a:r>
              <a:rPr lang="en-US" sz="2800" dirty="0">
                <a:solidFill>
                  <a:srgbClr val="172C45"/>
                </a:solidFill>
                <a:latin typeface="Aarian"/>
              </a:rPr>
              <a:t> </a:t>
            </a:r>
            <a:r>
              <a:rPr lang="en-US" sz="2800" dirty="0" err="1">
                <a:solidFill>
                  <a:srgbClr val="172C45"/>
                </a:solidFill>
                <a:latin typeface="Aarian"/>
              </a:rPr>
              <a:t>cao</a:t>
            </a:r>
            <a:r>
              <a:rPr lang="en-US" sz="2800" dirty="0">
                <a:solidFill>
                  <a:srgbClr val="172C45"/>
                </a:solidFill>
                <a:latin typeface="Aarian"/>
              </a:rPr>
              <a:t>, </a:t>
            </a:r>
            <a:r>
              <a:rPr lang="en-US" sz="2800" dirty="0" err="1">
                <a:solidFill>
                  <a:srgbClr val="172C45"/>
                </a:solidFill>
                <a:latin typeface="Aarian"/>
              </a:rPr>
              <a:t>đàn</a:t>
            </a:r>
            <a:r>
              <a:rPr lang="en-US" sz="2800" dirty="0">
                <a:solidFill>
                  <a:srgbClr val="172C45"/>
                </a:solidFill>
                <a:latin typeface="Aarian"/>
              </a:rPr>
              <a:t> </a:t>
            </a:r>
            <a:r>
              <a:rPr lang="en-US" sz="2800" dirty="0" err="1">
                <a:solidFill>
                  <a:srgbClr val="172C45"/>
                </a:solidFill>
                <a:latin typeface="Aarian"/>
              </a:rPr>
              <a:t>hươu</a:t>
            </a:r>
            <a:r>
              <a:rPr lang="en-US" sz="2800" dirty="0">
                <a:solidFill>
                  <a:srgbClr val="172C45"/>
                </a:solidFill>
                <a:latin typeface="Aarian"/>
              </a:rPr>
              <a:t> </a:t>
            </a:r>
            <a:r>
              <a:rPr lang="en-US" sz="2800" dirty="0" err="1">
                <a:solidFill>
                  <a:srgbClr val="172C45"/>
                </a:solidFill>
                <a:latin typeface="Aarian"/>
              </a:rPr>
              <a:t>nai</a:t>
            </a:r>
            <a:r>
              <a:rPr lang="en-US" sz="2800" dirty="0">
                <a:solidFill>
                  <a:srgbClr val="172C45"/>
                </a:solidFill>
                <a:latin typeface="Aarian"/>
              </a:rPr>
              <a:t> </a:t>
            </a:r>
            <a:r>
              <a:rPr lang="en-US" sz="2800" dirty="0" err="1">
                <a:solidFill>
                  <a:srgbClr val="172C45"/>
                </a:solidFill>
                <a:latin typeface="Aarian"/>
              </a:rPr>
              <a:t>xinh</a:t>
            </a:r>
            <a:r>
              <a:rPr lang="en-US" sz="2800" dirty="0">
                <a:solidFill>
                  <a:srgbClr val="172C45"/>
                </a:solidFill>
                <a:latin typeface="Aarian"/>
              </a:rPr>
              <a:t> </a:t>
            </a:r>
            <a:r>
              <a:rPr lang="en-US" sz="2800" dirty="0" err="1">
                <a:solidFill>
                  <a:srgbClr val="172C45"/>
                </a:solidFill>
                <a:latin typeface="Aarian"/>
              </a:rPr>
              <a:t>đẹp</a:t>
            </a:r>
            <a:r>
              <a:rPr lang="en-US" sz="2800" dirty="0">
                <a:solidFill>
                  <a:srgbClr val="172C45"/>
                </a:solidFill>
                <a:latin typeface="Aarian"/>
              </a:rPr>
              <a:t> </a:t>
            </a:r>
            <a:r>
              <a:rPr lang="en-US" sz="2800" dirty="0" err="1">
                <a:solidFill>
                  <a:srgbClr val="172C45"/>
                </a:solidFill>
                <a:latin typeface="Aarian"/>
              </a:rPr>
              <a:t>và</a:t>
            </a:r>
            <a:r>
              <a:rPr lang="en-US" sz="2800" dirty="0">
                <a:solidFill>
                  <a:srgbClr val="172C45"/>
                </a:solidFill>
                <a:latin typeface="Aarian"/>
              </a:rPr>
              <a:t> </a:t>
            </a:r>
            <a:r>
              <a:rPr lang="en-US" sz="2800" dirty="0" err="1">
                <a:solidFill>
                  <a:srgbClr val="172C45"/>
                </a:solidFill>
                <a:latin typeface="Aarian"/>
              </a:rPr>
              <a:t>hiền</a:t>
            </a:r>
            <a:r>
              <a:rPr lang="en-US" sz="2800" dirty="0">
                <a:solidFill>
                  <a:srgbClr val="172C45"/>
                </a:solidFill>
                <a:latin typeface="Aarian"/>
              </a:rPr>
              <a:t> </a:t>
            </a:r>
            <a:r>
              <a:rPr lang="en-US" sz="2800" dirty="0" err="1">
                <a:solidFill>
                  <a:srgbClr val="172C45"/>
                </a:solidFill>
                <a:latin typeface="Aarian"/>
              </a:rPr>
              <a:t>lành</a:t>
            </a:r>
            <a:r>
              <a:rPr lang="en-US" sz="2800" dirty="0">
                <a:solidFill>
                  <a:srgbClr val="172C45"/>
                </a:solidFill>
                <a:latin typeface="Aarian"/>
              </a:rPr>
              <a:t> </a:t>
            </a:r>
            <a:r>
              <a:rPr lang="en-US" sz="2800" dirty="0" err="1">
                <a:solidFill>
                  <a:srgbClr val="172C45"/>
                </a:solidFill>
                <a:latin typeface="Aarian"/>
              </a:rPr>
              <a:t>rủ</a:t>
            </a:r>
            <a:r>
              <a:rPr lang="en-US" sz="2800" dirty="0">
                <a:solidFill>
                  <a:srgbClr val="172C45"/>
                </a:solidFill>
                <a:latin typeface="Aarian"/>
              </a:rPr>
              <a:t> </a:t>
            </a:r>
            <a:r>
              <a:rPr lang="en-US" sz="2800" dirty="0" err="1">
                <a:solidFill>
                  <a:srgbClr val="172C45"/>
                </a:solidFill>
                <a:latin typeface="Aarian"/>
              </a:rPr>
              <a:t>nhau</a:t>
            </a:r>
            <a:r>
              <a:rPr lang="en-US" sz="2800" dirty="0">
                <a:solidFill>
                  <a:srgbClr val="172C45"/>
                </a:solidFill>
                <a:latin typeface="Aarian"/>
              </a:rPr>
              <a:t> </a:t>
            </a:r>
            <a:r>
              <a:rPr lang="en-US" sz="2800" dirty="0" err="1">
                <a:solidFill>
                  <a:srgbClr val="172C45"/>
                </a:solidFill>
                <a:latin typeface="Aarian"/>
              </a:rPr>
              <a:t>ra</a:t>
            </a:r>
            <a:r>
              <a:rPr lang="en-US" sz="2800" dirty="0">
                <a:solidFill>
                  <a:srgbClr val="172C45"/>
                </a:solidFill>
                <a:latin typeface="Aarian"/>
              </a:rPr>
              <a:t> </a:t>
            </a:r>
            <a:r>
              <a:rPr lang="en-US" sz="2800" dirty="0" err="1">
                <a:solidFill>
                  <a:srgbClr val="172C45"/>
                </a:solidFill>
                <a:latin typeface="Aarian"/>
              </a:rPr>
              <a:t>suối</a:t>
            </a:r>
            <a:r>
              <a:rPr lang="en-US" sz="2800" dirty="0">
                <a:solidFill>
                  <a:srgbClr val="172C45"/>
                </a:solidFill>
                <a:latin typeface="Aarian"/>
              </a:rPr>
              <a:t>, </a:t>
            </a:r>
            <a:r>
              <a:rPr lang="en-US" sz="2800" dirty="0" err="1">
                <a:solidFill>
                  <a:srgbClr val="172C45"/>
                </a:solidFill>
                <a:latin typeface="Aarian"/>
              </a:rPr>
              <a:t>những</a:t>
            </a:r>
            <a:r>
              <a:rPr lang="en-US" sz="2800" dirty="0">
                <a:solidFill>
                  <a:srgbClr val="172C45"/>
                </a:solidFill>
                <a:latin typeface="Aarian"/>
              </a:rPr>
              <a:t> </a:t>
            </a:r>
            <a:r>
              <a:rPr lang="en-US" sz="2800" dirty="0" err="1">
                <a:solidFill>
                  <a:srgbClr val="172C45"/>
                </a:solidFill>
                <a:latin typeface="Aarian"/>
              </a:rPr>
              <a:t>vạt</a:t>
            </a:r>
            <a:r>
              <a:rPr lang="en-US" sz="2800" dirty="0">
                <a:solidFill>
                  <a:srgbClr val="172C45"/>
                </a:solidFill>
                <a:latin typeface="Aarian"/>
              </a:rPr>
              <a:t> </a:t>
            </a:r>
            <a:r>
              <a:rPr lang="en-US" sz="2800" dirty="0" err="1">
                <a:solidFill>
                  <a:srgbClr val="172C45"/>
                </a:solidFill>
                <a:latin typeface="Aarian"/>
              </a:rPr>
              <a:t>cỏ</a:t>
            </a:r>
            <a:r>
              <a:rPr lang="en-US" sz="2800" dirty="0">
                <a:solidFill>
                  <a:srgbClr val="172C45"/>
                </a:solidFill>
                <a:latin typeface="Aarian"/>
              </a:rPr>
              <a:t> </a:t>
            </a:r>
            <a:r>
              <a:rPr lang="en-US" sz="2800" dirty="0" err="1">
                <a:solidFill>
                  <a:srgbClr val="172C45"/>
                </a:solidFill>
                <a:latin typeface="Aarian"/>
              </a:rPr>
              <a:t>đẫm</a:t>
            </a:r>
            <a:r>
              <a:rPr lang="en-US" sz="2800" dirty="0">
                <a:solidFill>
                  <a:srgbClr val="172C45"/>
                </a:solidFill>
                <a:latin typeface="Aarian"/>
              </a:rPr>
              <a:t> </a:t>
            </a:r>
            <a:r>
              <a:rPr lang="en-US" sz="2800" dirty="0" err="1">
                <a:solidFill>
                  <a:srgbClr val="172C45"/>
                </a:solidFill>
                <a:latin typeface="Aarian"/>
              </a:rPr>
              <a:t>sương</a:t>
            </a:r>
            <a:r>
              <a:rPr lang="en-US" sz="2800" dirty="0">
                <a:solidFill>
                  <a:srgbClr val="172C45"/>
                </a:solidFill>
                <a:latin typeface="Aarian"/>
              </a:rPr>
              <a:t> long </a:t>
            </a:r>
            <a:r>
              <a:rPr lang="en-US" sz="2800" dirty="0" err="1">
                <a:solidFill>
                  <a:srgbClr val="172C45"/>
                </a:solidFill>
                <a:latin typeface="Aarian"/>
              </a:rPr>
              <a:t>lanh</a:t>
            </a:r>
            <a:r>
              <a:rPr lang="en-US" sz="2800" dirty="0">
                <a:solidFill>
                  <a:srgbClr val="172C45"/>
                </a:solidFill>
                <a:latin typeface="Aarian"/>
              </a:rPr>
              <a:t> </a:t>
            </a:r>
            <a:r>
              <a:rPr lang="en-US" sz="2800" dirty="0" err="1">
                <a:solidFill>
                  <a:srgbClr val="172C45"/>
                </a:solidFill>
                <a:latin typeface="Aarian"/>
              </a:rPr>
              <a:t>trong</a:t>
            </a:r>
            <a:r>
              <a:rPr lang="en-US" sz="2800" dirty="0">
                <a:solidFill>
                  <a:srgbClr val="172C45"/>
                </a:solidFill>
                <a:latin typeface="Aarian"/>
              </a:rPr>
              <a:t> </a:t>
            </a:r>
            <a:r>
              <a:rPr lang="en-US" sz="2800" dirty="0" err="1">
                <a:solidFill>
                  <a:srgbClr val="172C45"/>
                </a:solidFill>
                <a:latin typeface="Aarian"/>
              </a:rPr>
              <a:t>nắng</a:t>
            </a:r>
            <a:r>
              <a:rPr lang="en-US" sz="2800" dirty="0">
                <a:solidFill>
                  <a:srgbClr val="172C45"/>
                </a:solidFill>
                <a:latin typeface="Aarian"/>
              </a:rPr>
              <a:t>.</a:t>
            </a:r>
          </a:p>
        </p:txBody>
      </p:sp>
      <p:cxnSp>
        <p:nvCxnSpPr>
          <p:cNvPr id="37" name="Straight Connector 36">
            <a:extLst>
              <a:ext uri="{FF2B5EF4-FFF2-40B4-BE49-F238E27FC236}">
                <a16:creationId xmlns="" xmlns:a16="http://schemas.microsoft.com/office/drawing/2014/main" id="{DFEF988E-3F69-4403-8E5C-2FDFFC28E3EF}"/>
              </a:ext>
            </a:extLst>
          </p:cNvPr>
          <p:cNvCxnSpPr>
            <a:cxnSpLocks/>
          </p:cNvCxnSpPr>
          <p:nvPr/>
        </p:nvCxnSpPr>
        <p:spPr>
          <a:xfrm flipH="1">
            <a:off x="9520757" y="2802553"/>
            <a:ext cx="128068" cy="521430"/>
          </a:xfrm>
          <a:prstGeom prst="line">
            <a:avLst/>
          </a:prstGeom>
          <a:noFill/>
          <a:ln w="28575" cap="flat" cmpd="sng" algn="ctr">
            <a:solidFill>
              <a:srgbClr val="FF0000"/>
            </a:solidFill>
            <a:prstDash val="solid"/>
            <a:miter lim="800000"/>
          </a:ln>
          <a:effectLst/>
        </p:spPr>
      </p:cxnSp>
      <p:cxnSp>
        <p:nvCxnSpPr>
          <p:cNvPr id="39" name="Straight Connector 38">
            <a:extLst>
              <a:ext uri="{FF2B5EF4-FFF2-40B4-BE49-F238E27FC236}">
                <a16:creationId xmlns="" xmlns:a16="http://schemas.microsoft.com/office/drawing/2014/main" id="{DFEF988E-3F69-4403-8E5C-2FDFFC28E3EF}"/>
              </a:ext>
            </a:extLst>
          </p:cNvPr>
          <p:cNvCxnSpPr>
            <a:cxnSpLocks/>
          </p:cNvCxnSpPr>
          <p:nvPr/>
        </p:nvCxnSpPr>
        <p:spPr>
          <a:xfrm flipH="1">
            <a:off x="6663257" y="4381500"/>
            <a:ext cx="118543" cy="409333"/>
          </a:xfrm>
          <a:prstGeom prst="line">
            <a:avLst/>
          </a:prstGeom>
          <a:noFill/>
          <a:ln w="28575" cap="flat" cmpd="sng" algn="ctr">
            <a:solidFill>
              <a:srgbClr val="FF0000"/>
            </a:solidFill>
            <a:prstDash val="solid"/>
            <a:miter lim="800000"/>
          </a:ln>
          <a:effectLst/>
        </p:spPr>
      </p:cxnSp>
      <p:cxnSp>
        <p:nvCxnSpPr>
          <p:cNvPr id="40" name="Straight Connector 39">
            <a:extLst>
              <a:ext uri="{FF2B5EF4-FFF2-40B4-BE49-F238E27FC236}">
                <a16:creationId xmlns="" xmlns:a16="http://schemas.microsoft.com/office/drawing/2014/main" id="{DFEF988E-3F69-4403-8E5C-2FDFFC28E3EF}"/>
              </a:ext>
            </a:extLst>
          </p:cNvPr>
          <p:cNvCxnSpPr>
            <a:cxnSpLocks/>
          </p:cNvCxnSpPr>
          <p:nvPr/>
        </p:nvCxnSpPr>
        <p:spPr>
          <a:xfrm flipH="1">
            <a:off x="6722528" y="4381500"/>
            <a:ext cx="118543" cy="409333"/>
          </a:xfrm>
          <a:prstGeom prst="line">
            <a:avLst/>
          </a:prstGeom>
          <a:noFill/>
          <a:ln w="28575" cap="flat" cmpd="sng" algn="ctr">
            <a:solidFill>
              <a:srgbClr val="FF0000"/>
            </a:solidFill>
            <a:prstDash val="solid"/>
            <a:miter lim="800000"/>
          </a:ln>
          <a:effectLst/>
        </p:spPr>
      </p:cxnSp>
      <p:cxnSp>
        <p:nvCxnSpPr>
          <p:cNvPr id="10" name="Straight Connector 9">
            <a:extLst>
              <a:ext uri="{FF2B5EF4-FFF2-40B4-BE49-F238E27FC236}">
                <a16:creationId xmlns="" xmlns:a16="http://schemas.microsoft.com/office/drawing/2014/main" id="{DFEF988E-3F69-4403-8E5C-2FDFFC28E3EF}"/>
              </a:ext>
            </a:extLst>
          </p:cNvPr>
          <p:cNvCxnSpPr>
            <a:cxnSpLocks/>
          </p:cNvCxnSpPr>
          <p:nvPr/>
        </p:nvCxnSpPr>
        <p:spPr>
          <a:xfrm flipH="1">
            <a:off x="4243907" y="2728876"/>
            <a:ext cx="128068" cy="521430"/>
          </a:xfrm>
          <a:prstGeom prst="line">
            <a:avLst/>
          </a:prstGeom>
          <a:noFill/>
          <a:ln w="28575" cap="flat" cmpd="sng" algn="ctr">
            <a:solidFill>
              <a:srgbClr val="FF0000"/>
            </a:solidFill>
            <a:prstDash val="solid"/>
            <a:miter lim="800000"/>
          </a:ln>
          <a:effectLst/>
        </p:spPr>
      </p:cxnSp>
    </p:spTree>
    <p:extLst>
      <p:ext uri="{BB962C8B-B14F-4D97-AF65-F5344CB8AC3E}">
        <p14:creationId xmlns:p14="http://schemas.microsoft.com/office/powerpoint/2010/main" val="31383800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par>
                                <p:cTn id="24" presetID="16" presetClass="entr" presetSubtype="21"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arn(inVertical)">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C31A596-7BD5-4B23-6B40-F76A262AF8D6}"/>
              </a:ext>
            </a:extLst>
          </p:cNvPr>
          <p:cNvPicPr>
            <a:picLocks noChangeAspect="1"/>
          </p:cNvPicPr>
          <p:nvPr/>
        </p:nvPicPr>
        <p:blipFill>
          <a:blip r:embed="rId4"/>
          <a:stretch>
            <a:fillRect/>
          </a:stretch>
        </p:blipFill>
        <p:spPr>
          <a:xfrm>
            <a:off x="9221403" y="5105087"/>
            <a:ext cx="3052475" cy="1373474"/>
          </a:xfrm>
          <a:prstGeom prst="rect">
            <a:avLst/>
          </a:prstGeom>
        </p:spPr>
      </p:pic>
      <p:sp>
        <p:nvSpPr>
          <p:cNvPr id="7" name="矩形 1">
            <a:extLst>
              <a:ext uri="{FF2B5EF4-FFF2-40B4-BE49-F238E27FC236}">
                <a16:creationId xmlns="" xmlns:a16="http://schemas.microsoft.com/office/drawing/2014/main" id="{0A20FE26-1367-4A3F-85DE-8373044CA43F}"/>
              </a:ext>
            </a:extLst>
          </p:cNvPr>
          <p:cNvSpPr/>
          <p:nvPr/>
        </p:nvSpPr>
        <p:spPr>
          <a:xfrm>
            <a:off x="1032531" y="1232620"/>
            <a:ext cx="9733067" cy="4760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4"/>
          </a:p>
        </p:txBody>
      </p:sp>
      <p:pic>
        <p:nvPicPr>
          <p:cNvPr id="8" name="图片 73732" descr="PPT素材-12"/>
          <p:cNvPicPr>
            <a:picLocks noChangeAspect="1"/>
          </p:cNvPicPr>
          <p:nvPr/>
        </p:nvPicPr>
        <p:blipFill>
          <a:blip r:embed="rId5"/>
          <a:stretch>
            <a:fillRect/>
          </a:stretch>
        </p:blipFill>
        <p:spPr>
          <a:xfrm>
            <a:off x="3473946" y="-64072"/>
            <a:ext cx="4867087" cy="2000273"/>
          </a:xfrm>
          <a:prstGeom prst="rect">
            <a:avLst/>
          </a:prstGeom>
          <a:noFill/>
          <a:ln w="9525">
            <a:noFill/>
          </a:ln>
        </p:spPr>
      </p:pic>
      <p:sp>
        <p:nvSpPr>
          <p:cNvPr id="9" name="Rectangle 11">
            <a:extLst>
              <a:ext uri="{FF2B5EF4-FFF2-40B4-BE49-F238E27FC236}">
                <a16:creationId xmlns="" xmlns:a16="http://schemas.microsoft.com/office/drawing/2014/main" id="{3AD24F28-1415-40B3-A995-3C246C286D7F}"/>
              </a:ext>
            </a:extLst>
          </p:cNvPr>
          <p:cNvSpPr>
            <a:spLocks noChangeArrowheads="1"/>
          </p:cNvSpPr>
          <p:nvPr/>
        </p:nvSpPr>
        <p:spPr bwMode="gray">
          <a:xfrm>
            <a:off x="4395713" y="328308"/>
            <a:ext cx="3429001" cy="1235082"/>
          </a:xfrm>
          <a:prstGeom prst="rect">
            <a:avLst/>
          </a:prstGeom>
          <a:noFill/>
          <a:ln>
            <a:noFill/>
          </a:ln>
        </p:spPr>
        <p:txBody>
          <a:bodyPr wrap="square">
            <a:spAutoFit/>
          </a:bodyPr>
          <a:lstStyle/>
          <a:p>
            <a:pPr algn="ctr" defTabSz="914354">
              <a:defRPr/>
            </a:pPr>
            <a:r>
              <a:rPr lang="en-US" altLang="zh-CN" sz="3713"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Luyện</a:t>
            </a:r>
            <a:r>
              <a:rPr lang="en-US" altLang="zh-CN" sz="3713"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713"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đọc</a:t>
            </a:r>
            <a:endParaRPr lang="en-US" altLang="zh-CN" sz="3713"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endParaRPr>
          </a:p>
          <a:p>
            <a:pPr algn="ctr" defTabSz="914354">
              <a:defRPr/>
            </a:pPr>
            <a:r>
              <a:rPr lang="en-US" altLang="zh-CN" sz="3713"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713"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nhóm</a:t>
            </a:r>
            <a:r>
              <a:rPr lang="en-US" altLang="zh-CN" sz="3713"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a:t>
            </a:r>
            <a:endParaRPr lang="zh-CN" altLang="en-US" sz="3713"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endParaRPr>
          </a:p>
        </p:txBody>
      </p:sp>
      <p:pic>
        <p:nvPicPr>
          <p:cNvPr id="10" name="图片 6"/>
          <p:cNvPicPr>
            <a:picLocks noChangeAspect="1"/>
          </p:cNvPicPr>
          <p:nvPr/>
        </p:nvPicPr>
        <p:blipFill rotWithShape="1">
          <a:blip r:embed="rId6" cstate="print">
            <a:extLst>
              <a:ext uri="{28A0092B-C50C-407E-A947-70E740481C1C}">
                <a14:useLocalDpi xmlns:a14="http://schemas.microsoft.com/office/drawing/2010/main" val="0"/>
              </a:ext>
            </a:extLst>
          </a:blip>
          <a:srcRect l="27294" t="7312" r="32213" b="28914"/>
          <a:stretch>
            <a:fillRect/>
          </a:stretch>
        </p:blipFill>
        <p:spPr>
          <a:xfrm>
            <a:off x="9783381" y="638877"/>
            <a:ext cx="964260" cy="1432069"/>
          </a:xfrm>
          <a:prstGeom prst="rect">
            <a:avLst/>
          </a:prstGeom>
          <a:noFill/>
        </p:spPr>
      </p:pic>
      <p:pic>
        <p:nvPicPr>
          <p:cNvPr id="13" name="PA_图片 4">
            <a:extLst>
              <a:ext uri="{FF2B5EF4-FFF2-40B4-BE49-F238E27FC236}">
                <a16:creationId xmlns="" xmlns:a16="http://schemas.microsoft.com/office/drawing/2014/main" id="{D905F46D-C93D-41F3-B62E-63FA6382E3D0}"/>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629735" y="1640337"/>
            <a:ext cx="6538658" cy="4569963"/>
          </a:xfrm>
          <a:prstGeom prst="rect">
            <a:avLst/>
          </a:prstGeom>
          <a:noFill/>
        </p:spPr>
      </p:pic>
      <p:sp>
        <p:nvSpPr>
          <p:cNvPr id="14" name="Rectangle 13">
            <a:extLst>
              <a:ext uri="{FF2B5EF4-FFF2-40B4-BE49-F238E27FC236}">
                <a16:creationId xmlns="" xmlns:a16="http://schemas.microsoft.com/office/drawing/2014/main" id="{E2BEBDD5-1C69-4D04-BADB-E17C1B32BBC5}"/>
              </a:ext>
            </a:extLst>
          </p:cNvPr>
          <p:cNvSpPr/>
          <p:nvPr/>
        </p:nvSpPr>
        <p:spPr>
          <a:xfrm>
            <a:off x="3285454" y="2953428"/>
            <a:ext cx="5649518" cy="2591479"/>
          </a:xfrm>
          <a:prstGeom prst="rect">
            <a:avLst/>
          </a:prstGeom>
          <a:noFill/>
        </p:spPr>
        <p:txBody>
          <a:bodyPr wrap="square">
            <a:spAutoFit/>
          </a:bodyPr>
          <a:lstStyle/>
          <a:p>
            <a:pPr algn="ctr">
              <a:buClr>
                <a:srgbClr val="000000"/>
              </a:buClr>
              <a:buFont typeface="Arial"/>
              <a:buNone/>
            </a:pPr>
            <a:r>
              <a:rPr lang="en-US" altLang="zh-CN" sz="2800" b="1" dirty="0" err="1">
                <a:ln>
                  <a:solidFill>
                    <a:sysClr val="windowText" lastClr="000000"/>
                  </a:solidFill>
                </a:ln>
                <a:solidFill>
                  <a:srgbClr val="00B050"/>
                </a:solidFill>
                <a:latin typeface="Arial" panose="020B0604020202020204" pitchFamily="34" charset="0"/>
                <a:cs typeface="Arial" panose="020B0604020202020204" pitchFamily="34" charset="0"/>
                <a:sym typeface="Arial"/>
              </a:rPr>
              <a:t>Yêu</a:t>
            </a:r>
            <a:r>
              <a:rPr lang="zh-CN" altLang="en-US" sz="2800" b="1" dirty="0">
                <a:ln>
                  <a:solidFill>
                    <a:sysClr val="windowText" lastClr="000000"/>
                  </a:solidFill>
                </a:ln>
                <a:solidFill>
                  <a:srgbClr val="00B050"/>
                </a:solidFill>
                <a:latin typeface="Arial" panose="020B0604020202020204" pitchFamily="34" charset="0"/>
                <a:cs typeface="Arial" panose="020B0604020202020204" pitchFamily="34" charset="0"/>
                <a:sym typeface="Arial"/>
              </a:rPr>
              <a:t> </a:t>
            </a:r>
            <a:r>
              <a:rPr lang="en-US" altLang="zh-CN" sz="2800" b="1" dirty="0" err="1">
                <a:ln>
                  <a:solidFill>
                    <a:sysClr val="windowText" lastClr="000000"/>
                  </a:solidFill>
                </a:ln>
                <a:solidFill>
                  <a:srgbClr val="00B050"/>
                </a:solidFill>
                <a:latin typeface="Arial" panose="020B0604020202020204" pitchFamily="34" charset="0"/>
                <a:cs typeface="Arial" panose="020B0604020202020204" pitchFamily="34" charset="0"/>
                <a:sym typeface="Arial"/>
              </a:rPr>
              <a:t>cầu</a:t>
            </a:r>
            <a:r>
              <a:rPr lang="en-US" altLang="zh-CN" sz="2800" b="1" dirty="0">
                <a:ln>
                  <a:solidFill>
                    <a:sysClr val="windowText" lastClr="000000"/>
                  </a:solidFill>
                </a:ln>
                <a:solidFill>
                  <a:srgbClr val="00B050"/>
                </a:solidFill>
                <a:latin typeface="Arial" panose="020B0604020202020204" pitchFamily="34" charset="0"/>
                <a:cs typeface="Arial" panose="020B0604020202020204" pitchFamily="34" charset="0"/>
                <a:sym typeface="Arial"/>
              </a:rPr>
              <a:t>:</a:t>
            </a:r>
            <a:endParaRPr lang="zh-CN" altLang="en-US" sz="2800" b="1" dirty="0">
              <a:ln>
                <a:solidFill>
                  <a:sysClr val="windowText" lastClr="000000"/>
                </a:solidFill>
              </a:ln>
              <a:solidFill>
                <a:srgbClr val="00B050"/>
              </a:solidFill>
              <a:latin typeface="Arial" panose="020B0604020202020204" pitchFamily="34" charset="0"/>
              <a:cs typeface="Arial" panose="020B0604020202020204" pitchFamily="34" charset="0"/>
              <a:sym typeface="Arial"/>
            </a:endParaRPr>
          </a:p>
          <a:p>
            <a:pPr>
              <a:lnSpc>
                <a:spcPct val="120000"/>
              </a:lnSpc>
              <a:buClr>
                <a:srgbClr val="000000"/>
              </a:buClr>
              <a:buSzPts val="2800"/>
              <a:buFont typeface="Arial"/>
              <a:buNone/>
            </a:pPr>
            <a:r>
              <a:rPr lang="en-US" altLang="zh-CN" sz="2800" dirty="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Phân</a:t>
            </a:r>
            <a:r>
              <a:rPr lang="zh-CN" altLang="en-US"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công</a:t>
            </a:r>
            <a:r>
              <a:rPr lang="zh-CN" altLang="en-US"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đọc</a:t>
            </a:r>
            <a:r>
              <a:rPr lang="zh-CN" altLang="en-US"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theo</a:t>
            </a:r>
            <a:r>
              <a:rPr lang="zh-CN" altLang="en-US"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từng</a:t>
            </a:r>
            <a:r>
              <a:rPr lang="en-US" altLang="zh-CN"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smtClean="0">
                <a:ln w="0"/>
                <a:solidFill>
                  <a:srgbClr val="002060"/>
                </a:solidFill>
                <a:latin typeface="Arial" panose="020B0604020202020204" pitchFamily="34" charset="0"/>
                <a:cs typeface="Arial" panose="020B0604020202020204" pitchFamily="34" charset="0"/>
                <a:sym typeface="Arial"/>
              </a:rPr>
              <a:t>đoạn</a:t>
            </a:r>
            <a:endParaRPr lang="zh-CN" altLang="en-US" sz="2800" dirty="0">
              <a:ln w="0"/>
              <a:solidFill>
                <a:srgbClr val="002060"/>
              </a:solidFill>
              <a:latin typeface="Arial" panose="020B0604020202020204" pitchFamily="34" charset="0"/>
              <a:cs typeface="Arial" panose="020B0604020202020204" pitchFamily="34" charset="0"/>
              <a:sym typeface="Arial"/>
            </a:endParaRPr>
          </a:p>
          <a:p>
            <a:pPr>
              <a:lnSpc>
                <a:spcPct val="120000"/>
              </a:lnSpc>
              <a:buClr>
                <a:srgbClr val="000000"/>
              </a:buClr>
              <a:buSzPts val="2800"/>
              <a:buFont typeface="Arial"/>
              <a:buNone/>
            </a:pPr>
            <a:r>
              <a:rPr lang="en-US" altLang="zh-CN"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Tất</a:t>
            </a:r>
            <a:r>
              <a:rPr lang="zh-CN" altLang="en-US"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cả</a:t>
            </a:r>
            <a:r>
              <a:rPr lang="zh-CN" altLang="en-US"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thành</a:t>
            </a:r>
            <a:r>
              <a:rPr lang="zh-CN" altLang="en-US"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viên</a:t>
            </a:r>
            <a:r>
              <a:rPr lang="zh-CN" altLang="en-US"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đều</a:t>
            </a:r>
            <a:r>
              <a:rPr lang="zh-CN" altLang="en-US"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đọc</a:t>
            </a:r>
            <a:endParaRPr lang="zh-CN" altLang="en-US" sz="2800" dirty="0">
              <a:ln w="0"/>
              <a:solidFill>
                <a:srgbClr val="002060"/>
              </a:solidFill>
              <a:latin typeface="Arial" panose="020B0604020202020204" pitchFamily="34" charset="0"/>
              <a:cs typeface="Arial" panose="020B0604020202020204" pitchFamily="34" charset="0"/>
              <a:sym typeface="Arial"/>
            </a:endParaRPr>
          </a:p>
          <a:p>
            <a:pPr>
              <a:lnSpc>
                <a:spcPct val="120000"/>
              </a:lnSpc>
              <a:buClr>
                <a:srgbClr val="000000"/>
              </a:buClr>
              <a:buSzPts val="2800"/>
            </a:pPr>
            <a:r>
              <a:rPr lang="en-US" altLang="zh-CN"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Sửa</a:t>
            </a:r>
            <a:r>
              <a:rPr lang="en-US" altLang="zh-CN"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lỗi</a:t>
            </a:r>
            <a:r>
              <a:rPr lang="en-US" altLang="zh-CN"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cho</a:t>
            </a:r>
            <a:r>
              <a:rPr lang="en-US" altLang="zh-CN"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bạn</a:t>
            </a:r>
            <a:r>
              <a:rPr lang="en-US" altLang="zh-CN"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nếu</a:t>
            </a:r>
            <a:r>
              <a:rPr lang="en-US" altLang="zh-CN"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bạn</a:t>
            </a:r>
            <a:r>
              <a:rPr lang="en-US" altLang="zh-CN"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đọc</a:t>
            </a:r>
            <a:r>
              <a:rPr lang="en-US" altLang="zh-CN"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chưa</a:t>
            </a:r>
            <a:r>
              <a:rPr lang="en-US" altLang="zh-CN" sz="2800" dirty="0">
                <a:ln w="0"/>
                <a:solidFill>
                  <a:srgbClr val="002060"/>
                </a:solidFill>
                <a:latin typeface="Arial" panose="020B0604020202020204" pitchFamily="34" charset="0"/>
                <a:cs typeface="Arial" panose="020B0604020202020204" pitchFamily="34" charset="0"/>
                <a:sym typeface="Arial"/>
              </a:rPr>
              <a:t> </a:t>
            </a:r>
            <a:r>
              <a:rPr lang="en-US" altLang="zh-CN" sz="2800" dirty="0" err="1">
                <a:ln w="0"/>
                <a:solidFill>
                  <a:srgbClr val="002060"/>
                </a:solidFill>
                <a:latin typeface="Arial" panose="020B0604020202020204" pitchFamily="34" charset="0"/>
                <a:cs typeface="Arial" panose="020B0604020202020204" pitchFamily="34" charset="0"/>
                <a:sym typeface="Arial"/>
              </a:rPr>
              <a:t>đúng</a:t>
            </a:r>
            <a:r>
              <a:rPr lang="en-US" altLang="zh-CN" sz="2800" dirty="0">
                <a:ln w="0"/>
                <a:solidFill>
                  <a:srgbClr val="002060"/>
                </a:solidFill>
                <a:latin typeface="Arial" panose="020B0604020202020204" pitchFamily="34" charset="0"/>
                <a:cs typeface="Arial" panose="020B0604020202020204" pitchFamily="34" charset="0"/>
                <a:sym typeface="Arial"/>
              </a:rPr>
              <a:t>.</a:t>
            </a:r>
            <a:endParaRPr lang="zh-CN" altLang="en-US" sz="2800" dirty="0">
              <a:ln w="0"/>
              <a:solidFill>
                <a:srgbClr val="00206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2675358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inVertical)">
                                      <p:cBhvr>
                                        <p:cTn id="10" dur="500"/>
                                        <p:tgtEl>
                                          <p:spTgt spid="14">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barn(inVertical)">
                                      <p:cBhvr>
                                        <p:cTn id="13" dur="500"/>
                                        <p:tgtEl>
                                          <p:spTgt spid="14">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barn(inVertical)">
                                      <p:cBhvr>
                                        <p:cTn id="16" dur="500"/>
                                        <p:tgtEl>
                                          <p:spTgt spid="14">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barn(inVertical)">
                                      <p:cBhvr>
                                        <p:cTn id="1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C31A596-7BD5-4B23-6B40-F76A262AF8D6}"/>
              </a:ext>
            </a:extLst>
          </p:cNvPr>
          <p:cNvPicPr>
            <a:picLocks noChangeAspect="1"/>
          </p:cNvPicPr>
          <p:nvPr/>
        </p:nvPicPr>
        <p:blipFill>
          <a:blip r:embed="rId4"/>
          <a:stretch>
            <a:fillRect/>
          </a:stretch>
        </p:blipFill>
        <p:spPr>
          <a:xfrm>
            <a:off x="8844250" y="5130487"/>
            <a:ext cx="3052475" cy="1373474"/>
          </a:xfrm>
          <a:prstGeom prst="rect">
            <a:avLst/>
          </a:prstGeom>
        </p:spPr>
      </p:pic>
      <p:sp>
        <p:nvSpPr>
          <p:cNvPr id="7" name="矩形 1">
            <a:extLst>
              <a:ext uri="{FF2B5EF4-FFF2-40B4-BE49-F238E27FC236}">
                <a16:creationId xmlns="" xmlns:a16="http://schemas.microsoft.com/office/drawing/2014/main" id="{0A20FE26-1367-4A3F-85DE-8373044CA43F}"/>
              </a:ext>
            </a:extLst>
          </p:cNvPr>
          <p:cNvSpPr/>
          <p:nvPr/>
        </p:nvSpPr>
        <p:spPr>
          <a:xfrm>
            <a:off x="1032531" y="1232620"/>
            <a:ext cx="9733067" cy="4760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4">
              <a:solidFill>
                <a:prstClr val="white"/>
              </a:solidFill>
            </a:endParaRPr>
          </a:p>
        </p:txBody>
      </p:sp>
      <p:pic>
        <p:nvPicPr>
          <p:cNvPr id="8" name="图片 73732" descr="PPT素材-12"/>
          <p:cNvPicPr>
            <a:picLocks noChangeAspect="1"/>
          </p:cNvPicPr>
          <p:nvPr/>
        </p:nvPicPr>
        <p:blipFill>
          <a:blip r:embed="rId5"/>
          <a:stretch>
            <a:fillRect/>
          </a:stretch>
        </p:blipFill>
        <p:spPr>
          <a:xfrm>
            <a:off x="3750820" y="244780"/>
            <a:ext cx="4867087" cy="2000273"/>
          </a:xfrm>
          <a:prstGeom prst="rect">
            <a:avLst/>
          </a:prstGeom>
          <a:noFill/>
          <a:ln w="9525">
            <a:noFill/>
          </a:ln>
        </p:spPr>
      </p:pic>
      <p:sp>
        <p:nvSpPr>
          <p:cNvPr id="9" name="Rectangle 11">
            <a:extLst>
              <a:ext uri="{FF2B5EF4-FFF2-40B4-BE49-F238E27FC236}">
                <a16:creationId xmlns="" xmlns:a16="http://schemas.microsoft.com/office/drawing/2014/main" id="{3AD24F28-1415-40B3-A995-3C246C286D7F}"/>
              </a:ext>
            </a:extLst>
          </p:cNvPr>
          <p:cNvSpPr>
            <a:spLocks noChangeArrowheads="1"/>
          </p:cNvSpPr>
          <p:nvPr/>
        </p:nvSpPr>
        <p:spPr bwMode="gray">
          <a:xfrm>
            <a:off x="4571371" y="737565"/>
            <a:ext cx="3429001" cy="1235082"/>
          </a:xfrm>
          <a:prstGeom prst="rect">
            <a:avLst/>
          </a:prstGeom>
          <a:noFill/>
          <a:ln>
            <a:noFill/>
          </a:ln>
        </p:spPr>
        <p:txBody>
          <a:bodyPr wrap="square">
            <a:spAutoFit/>
          </a:bodyPr>
          <a:lstStyle/>
          <a:p>
            <a:pPr algn="ctr" defTabSz="914354">
              <a:defRPr/>
            </a:pPr>
            <a:r>
              <a:rPr lang="en-US" altLang="zh-CN" sz="3713"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Luyện</a:t>
            </a:r>
            <a:r>
              <a:rPr lang="en-US" altLang="zh-CN" sz="3713"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713"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đọc</a:t>
            </a:r>
            <a:endParaRPr lang="en-US" altLang="zh-CN" sz="3713"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endParaRPr>
          </a:p>
          <a:p>
            <a:pPr algn="ctr" defTabSz="914354">
              <a:defRPr/>
            </a:pPr>
            <a:r>
              <a:rPr lang="en-US" altLang="zh-CN" sz="3713"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713"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nhóm</a:t>
            </a:r>
            <a:r>
              <a:rPr lang="en-US" altLang="zh-CN" sz="3713"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a:t>
            </a:r>
            <a:endParaRPr lang="zh-CN" altLang="en-US" sz="3713"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endParaRPr>
          </a:p>
        </p:txBody>
      </p:sp>
      <p:pic>
        <p:nvPicPr>
          <p:cNvPr id="10" name="图片 6"/>
          <p:cNvPicPr>
            <a:picLocks noChangeAspect="1"/>
          </p:cNvPicPr>
          <p:nvPr/>
        </p:nvPicPr>
        <p:blipFill rotWithShape="1">
          <a:blip r:embed="rId6" cstate="print">
            <a:extLst>
              <a:ext uri="{28A0092B-C50C-407E-A947-70E740481C1C}">
                <a14:useLocalDpi xmlns:a14="http://schemas.microsoft.com/office/drawing/2010/main" val="0"/>
              </a:ext>
            </a:extLst>
          </a:blip>
          <a:srcRect l="27294" t="7312" r="32213" b="28914"/>
          <a:stretch>
            <a:fillRect/>
          </a:stretch>
        </p:blipFill>
        <p:spPr>
          <a:xfrm>
            <a:off x="9783381" y="638877"/>
            <a:ext cx="964260" cy="1432069"/>
          </a:xfrm>
          <a:prstGeom prst="rect">
            <a:avLst/>
          </a:prstGeom>
          <a:noFill/>
        </p:spPr>
      </p:pic>
      <p:pic>
        <p:nvPicPr>
          <p:cNvPr id="13" name="PA_图片 4">
            <a:extLst>
              <a:ext uri="{FF2B5EF4-FFF2-40B4-BE49-F238E27FC236}">
                <a16:creationId xmlns="" xmlns:a16="http://schemas.microsoft.com/office/drawing/2014/main" id="{D905F46D-C93D-41F3-B62E-63FA6382E3D0}"/>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790694" y="1802709"/>
            <a:ext cx="4536304" cy="3619842"/>
          </a:xfrm>
          <a:prstGeom prst="rect">
            <a:avLst/>
          </a:prstGeom>
          <a:noFill/>
        </p:spPr>
      </p:pic>
      <p:sp>
        <p:nvSpPr>
          <p:cNvPr id="14" name="Rectangle 13">
            <a:extLst>
              <a:ext uri="{FF2B5EF4-FFF2-40B4-BE49-F238E27FC236}">
                <a16:creationId xmlns="" xmlns:a16="http://schemas.microsoft.com/office/drawing/2014/main" id="{E2BEBDD5-1C69-4D04-BADB-E17C1B32BBC5}"/>
              </a:ext>
            </a:extLst>
          </p:cNvPr>
          <p:cNvSpPr/>
          <p:nvPr/>
        </p:nvSpPr>
        <p:spPr>
          <a:xfrm>
            <a:off x="1259998" y="2529136"/>
            <a:ext cx="3952700" cy="2616101"/>
          </a:xfrm>
          <a:prstGeom prst="rect">
            <a:avLst/>
          </a:prstGeom>
          <a:noFill/>
        </p:spPr>
        <p:txBody>
          <a:bodyPr wrap="square">
            <a:spAutoFit/>
          </a:bodyPr>
          <a:lstStyle/>
          <a:p>
            <a:pPr algn="ctr">
              <a:buClr>
                <a:srgbClr val="000000"/>
              </a:buClr>
              <a:buFont typeface="Arial"/>
              <a:buNone/>
            </a:pPr>
            <a:r>
              <a:rPr lang="en-US" altLang="zh-CN" sz="3200" b="1" dirty="0" err="1">
                <a:ln>
                  <a:solidFill>
                    <a:sysClr val="windowText" lastClr="000000"/>
                  </a:solidFill>
                </a:ln>
                <a:solidFill>
                  <a:srgbClr val="00B050"/>
                </a:solidFill>
                <a:latin typeface="Arial" panose="020B0604020202020204" pitchFamily="34" charset="0"/>
                <a:cs typeface="Arial" panose="020B0604020202020204" pitchFamily="34" charset="0"/>
                <a:sym typeface="Arial"/>
              </a:rPr>
              <a:t>Yêu</a:t>
            </a:r>
            <a:r>
              <a:rPr lang="zh-CN" altLang="en-US"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rPr>
              <a:t> </a:t>
            </a:r>
            <a:r>
              <a:rPr lang="en-US" altLang="zh-CN" sz="3200" b="1" dirty="0" err="1">
                <a:ln>
                  <a:solidFill>
                    <a:sysClr val="windowText" lastClr="000000"/>
                  </a:solidFill>
                </a:ln>
                <a:solidFill>
                  <a:srgbClr val="00B050"/>
                </a:solidFill>
                <a:latin typeface="Arial" panose="020B0604020202020204" pitchFamily="34" charset="0"/>
                <a:cs typeface="Arial" panose="020B0604020202020204" pitchFamily="34" charset="0"/>
                <a:sym typeface="Arial"/>
              </a:rPr>
              <a:t>cầu</a:t>
            </a:r>
            <a:r>
              <a:rPr lang="en-US" altLang="zh-CN"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rPr>
              <a:t>:</a:t>
            </a:r>
            <a:endParaRPr lang="zh-CN" altLang="en-US"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endParaRPr>
          </a:p>
          <a:p>
            <a:pPr>
              <a:lnSpc>
                <a:spcPct val="120000"/>
              </a:lnSpc>
              <a:buClr>
                <a:srgbClr val="000000"/>
              </a:buClr>
              <a:buSzPts val="2800"/>
              <a:buFont typeface="Arial"/>
              <a:buNone/>
            </a:pPr>
            <a:r>
              <a:rPr lang="en-US" altLang="zh-CN" sz="2200" dirty="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Phân</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công</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đọc</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theo</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từng</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smtClean="0">
                <a:ln w="0"/>
                <a:solidFill>
                  <a:srgbClr val="002060"/>
                </a:solidFill>
                <a:latin typeface="Arial" panose="020B0604020202020204" pitchFamily="34" charset="0"/>
                <a:cs typeface="Arial" panose="020B0604020202020204" pitchFamily="34" charset="0"/>
                <a:sym typeface="Arial"/>
              </a:rPr>
              <a:t>đoạn</a:t>
            </a:r>
            <a:endParaRPr lang="zh-CN" altLang="en-US" sz="2200" dirty="0">
              <a:ln w="0"/>
              <a:solidFill>
                <a:srgbClr val="002060"/>
              </a:solidFill>
              <a:latin typeface="Arial" panose="020B0604020202020204" pitchFamily="34" charset="0"/>
              <a:cs typeface="Arial" panose="020B0604020202020204" pitchFamily="34" charset="0"/>
              <a:sym typeface="Arial"/>
            </a:endParaRPr>
          </a:p>
          <a:p>
            <a:pPr>
              <a:lnSpc>
                <a:spcPct val="120000"/>
              </a:lnSpc>
              <a:buClr>
                <a:srgbClr val="000000"/>
              </a:buClr>
              <a:buSzPts val="2800"/>
              <a:buFont typeface="Arial"/>
              <a:buNone/>
            </a:pP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Tất</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cả</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thành</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viên</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đều</a:t>
            </a:r>
            <a:r>
              <a:rPr lang="zh-CN" altLang="en-US"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đọc</a:t>
            </a:r>
            <a:endParaRPr lang="zh-CN" altLang="en-US" sz="2200" dirty="0">
              <a:ln w="0"/>
              <a:solidFill>
                <a:srgbClr val="002060"/>
              </a:solidFill>
              <a:latin typeface="Arial" panose="020B0604020202020204" pitchFamily="34" charset="0"/>
              <a:cs typeface="Arial" panose="020B0604020202020204" pitchFamily="34" charset="0"/>
              <a:sym typeface="Arial"/>
            </a:endParaRPr>
          </a:p>
          <a:p>
            <a:pPr>
              <a:lnSpc>
                <a:spcPct val="120000"/>
              </a:lnSpc>
              <a:buClr>
                <a:srgbClr val="000000"/>
              </a:buClr>
              <a:buSzPts val="2800"/>
            </a:pP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Sửa</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lỗi</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cho</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bạn</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nếu</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bạn</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đọc</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chưa</a:t>
            </a:r>
            <a:r>
              <a:rPr lang="en-US" altLang="zh-CN" sz="2200" dirty="0">
                <a:ln w="0"/>
                <a:solidFill>
                  <a:srgbClr val="002060"/>
                </a:solidFill>
                <a:latin typeface="Arial" panose="020B0604020202020204" pitchFamily="34" charset="0"/>
                <a:cs typeface="Arial" panose="020B0604020202020204" pitchFamily="34" charset="0"/>
                <a:sym typeface="Arial"/>
              </a:rPr>
              <a:t> </a:t>
            </a:r>
            <a:r>
              <a:rPr lang="en-US" altLang="zh-CN" sz="2200" dirty="0" err="1">
                <a:ln w="0"/>
                <a:solidFill>
                  <a:srgbClr val="002060"/>
                </a:solidFill>
                <a:latin typeface="Arial" panose="020B0604020202020204" pitchFamily="34" charset="0"/>
                <a:cs typeface="Arial" panose="020B0604020202020204" pitchFamily="34" charset="0"/>
                <a:sym typeface="Arial"/>
              </a:rPr>
              <a:t>đúng</a:t>
            </a:r>
            <a:r>
              <a:rPr lang="en-US" altLang="zh-CN" sz="2200" dirty="0">
                <a:ln w="0"/>
                <a:solidFill>
                  <a:srgbClr val="002060"/>
                </a:solidFill>
                <a:latin typeface="Arial" panose="020B0604020202020204" pitchFamily="34" charset="0"/>
                <a:cs typeface="Arial" panose="020B0604020202020204" pitchFamily="34" charset="0"/>
                <a:sym typeface="Arial"/>
              </a:rPr>
              <a:t>.</a:t>
            </a:r>
            <a:endParaRPr lang="zh-CN" altLang="en-US" sz="2200" dirty="0">
              <a:ln w="0"/>
              <a:solidFill>
                <a:srgbClr val="002060"/>
              </a:solidFill>
              <a:latin typeface="Arial" panose="020B0604020202020204" pitchFamily="34" charset="0"/>
              <a:cs typeface="Arial" panose="020B0604020202020204" pitchFamily="34" charset="0"/>
              <a:sym typeface="Arial"/>
            </a:endParaRPr>
          </a:p>
        </p:txBody>
      </p:sp>
      <p:pic>
        <p:nvPicPr>
          <p:cNvPr id="15" name="Picture 14">
            <a:extLst>
              <a:ext uri="{FF2B5EF4-FFF2-40B4-BE49-F238E27FC236}">
                <a16:creationId xmlns="" xmlns:a16="http://schemas.microsoft.com/office/drawing/2014/main" id="{A2ABE931-7309-2EF9-E1D3-32260A6F4DD3}"/>
              </a:ext>
            </a:extLst>
          </p:cNvPr>
          <p:cNvPicPr>
            <a:picLocks noChangeAspect="1"/>
          </p:cNvPicPr>
          <p:nvPr/>
        </p:nvPicPr>
        <p:blipFill>
          <a:blip r:embed="rId8"/>
          <a:stretch>
            <a:fillRect/>
          </a:stretch>
        </p:blipFill>
        <p:spPr>
          <a:xfrm>
            <a:off x="6181537" y="2563731"/>
            <a:ext cx="5564910" cy="2313069"/>
          </a:xfrm>
          <a:prstGeom prst="rect">
            <a:avLst/>
          </a:prstGeom>
          <a:noFill/>
        </p:spPr>
      </p:pic>
    </p:spTree>
    <p:extLst>
      <p:ext uri="{BB962C8B-B14F-4D97-AF65-F5344CB8AC3E}">
        <p14:creationId xmlns:p14="http://schemas.microsoft.com/office/powerpoint/2010/main" val="40810432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ounded Rectangle 1"/>
          <p:cNvSpPr/>
          <p:nvPr/>
        </p:nvSpPr>
        <p:spPr>
          <a:xfrm>
            <a:off x="1743959" y="820132"/>
            <a:ext cx="9068586" cy="5929459"/>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475D"/>
              </a:solidFill>
            </a:endParaRPr>
          </a:p>
        </p:txBody>
      </p:sp>
      <p:sp>
        <p:nvSpPr>
          <p:cNvPr id="5" name="TextBox 4"/>
          <p:cNvSpPr txBox="1"/>
          <p:nvPr/>
        </p:nvSpPr>
        <p:spPr>
          <a:xfrm>
            <a:off x="2036191" y="923826"/>
            <a:ext cx="8295587" cy="6309420"/>
          </a:xfrm>
          <a:prstGeom prst="rect">
            <a:avLst/>
          </a:prstGeom>
          <a:noFill/>
        </p:spPr>
        <p:txBody>
          <a:bodyPr wrap="square" rtlCol="0">
            <a:spAutoFit/>
          </a:bodyPr>
          <a:lstStyle/>
          <a:p>
            <a:pPr algn="just">
              <a:lnSpc>
                <a:spcPct val="120000"/>
              </a:lnSpc>
            </a:pPr>
            <a:r>
              <a:rPr lang="en-US" sz="2000" dirty="0" smtClean="0">
                <a:solidFill>
                  <a:srgbClr val="000000"/>
                </a:solidFill>
                <a:latin typeface="Aarian"/>
              </a:rPr>
              <a:t>      </a:t>
            </a:r>
            <a:r>
              <a:rPr lang="en-US" sz="2000" dirty="0" err="1" smtClean="0">
                <a:solidFill>
                  <a:srgbClr val="000000"/>
                </a:solidFill>
                <a:latin typeface="Aarian"/>
              </a:rPr>
              <a:t>Làng</a:t>
            </a:r>
            <a:r>
              <a:rPr lang="en-US" sz="2000" dirty="0" smtClean="0">
                <a:solidFill>
                  <a:srgbClr val="000000"/>
                </a:solidFill>
                <a:latin typeface="Aarian"/>
              </a:rPr>
              <a:t> </a:t>
            </a:r>
            <a:r>
              <a:rPr lang="en-US" sz="2000" dirty="0" err="1">
                <a:solidFill>
                  <a:srgbClr val="000000"/>
                </a:solidFill>
                <a:latin typeface="Aarian"/>
              </a:rPr>
              <a:t>tôi</a:t>
            </a:r>
            <a:r>
              <a:rPr lang="en-US" sz="2000" dirty="0">
                <a:solidFill>
                  <a:srgbClr val="000000"/>
                </a:solidFill>
                <a:latin typeface="Aarian"/>
              </a:rPr>
              <a:t> ở </a:t>
            </a:r>
            <a:r>
              <a:rPr lang="en-US" sz="2000" dirty="0" err="1">
                <a:solidFill>
                  <a:srgbClr val="000000"/>
                </a:solidFill>
                <a:latin typeface="Aarian"/>
              </a:rPr>
              <a:t>lưng</a:t>
            </a:r>
            <a:r>
              <a:rPr lang="en-US" sz="2000" dirty="0">
                <a:solidFill>
                  <a:srgbClr val="000000"/>
                </a:solidFill>
                <a:latin typeface="Aarian"/>
              </a:rPr>
              <a:t> </a:t>
            </a:r>
            <a:r>
              <a:rPr lang="en-US" sz="2000" dirty="0" err="1">
                <a:solidFill>
                  <a:srgbClr val="000000"/>
                </a:solidFill>
                <a:latin typeface="Aarian"/>
              </a:rPr>
              <a:t>Trường</a:t>
            </a:r>
            <a:r>
              <a:rPr lang="en-US" sz="2000" dirty="0">
                <a:solidFill>
                  <a:srgbClr val="000000"/>
                </a:solidFill>
                <a:latin typeface="Aarian"/>
              </a:rPr>
              <a:t> </a:t>
            </a:r>
            <a:r>
              <a:rPr lang="en-US" sz="2000" dirty="0" err="1">
                <a:solidFill>
                  <a:srgbClr val="000000"/>
                </a:solidFill>
                <a:latin typeface="Aarian"/>
              </a:rPr>
              <a:t>Sơn</a:t>
            </a:r>
            <a:r>
              <a:rPr lang="en-US" sz="2000" dirty="0">
                <a:solidFill>
                  <a:srgbClr val="172C45"/>
                </a:solidFill>
                <a:latin typeface="Aarian"/>
              </a:rPr>
              <a:t>, </a:t>
            </a:r>
            <a:r>
              <a:rPr lang="en-US" sz="2000" dirty="0" err="1">
                <a:solidFill>
                  <a:srgbClr val="172C45"/>
                </a:solidFill>
                <a:latin typeface="Aarian"/>
              </a:rPr>
              <a:t>giữa</a:t>
            </a:r>
            <a:r>
              <a:rPr lang="en-US" sz="2000" dirty="0">
                <a:solidFill>
                  <a:srgbClr val="172C45"/>
                </a:solidFill>
                <a:latin typeface="Aarian"/>
              </a:rPr>
              <a:t> </a:t>
            </a:r>
            <a:r>
              <a:rPr lang="en-US" sz="2000" dirty="0" err="1">
                <a:solidFill>
                  <a:srgbClr val="172C45"/>
                </a:solidFill>
                <a:latin typeface="Aarian"/>
              </a:rPr>
              <a:t>vùng</a:t>
            </a:r>
            <a:r>
              <a:rPr lang="en-US" sz="2000" dirty="0">
                <a:solidFill>
                  <a:srgbClr val="172C45"/>
                </a:solidFill>
                <a:latin typeface="Aarian"/>
              </a:rPr>
              <a:t> </a:t>
            </a:r>
            <a:r>
              <a:rPr lang="en-US" sz="2000" dirty="0" err="1">
                <a:solidFill>
                  <a:srgbClr val="172C45"/>
                </a:solidFill>
                <a:latin typeface="Aarian"/>
              </a:rPr>
              <a:t>núi</a:t>
            </a:r>
            <a:r>
              <a:rPr lang="en-US" sz="2000" dirty="0">
                <a:solidFill>
                  <a:srgbClr val="172C45"/>
                </a:solidFill>
                <a:latin typeface="Aarian"/>
              </a:rPr>
              <a:t> non </a:t>
            </a:r>
            <a:r>
              <a:rPr lang="en-US" sz="2000" dirty="0" err="1">
                <a:solidFill>
                  <a:srgbClr val="172C45"/>
                </a:solidFill>
                <a:latin typeface="Aarian"/>
              </a:rPr>
              <a:t>trùng</a:t>
            </a:r>
            <a:r>
              <a:rPr lang="en-US" sz="2000" dirty="0">
                <a:solidFill>
                  <a:srgbClr val="172C45"/>
                </a:solidFill>
                <a:latin typeface="Aarian"/>
              </a:rPr>
              <a:t> </a:t>
            </a:r>
            <a:r>
              <a:rPr lang="en-US" sz="2000" dirty="0" err="1">
                <a:solidFill>
                  <a:srgbClr val="172C45"/>
                </a:solidFill>
                <a:latin typeface="Aarian"/>
              </a:rPr>
              <a:t>điệp</a:t>
            </a:r>
            <a:r>
              <a:rPr lang="en-US" sz="2000" dirty="0">
                <a:solidFill>
                  <a:srgbClr val="172C45"/>
                </a:solidFill>
                <a:latin typeface="Aarian"/>
              </a:rPr>
              <a:t>. </a:t>
            </a:r>
            <a:r>
              <a:rPr lang="en-US" sz="2000" dirty="0" err="1">
                <a:solidFill>
                  <a:srgbClr val="172C45"/>
                </a:solidFill>
                <a:latin typeface="Aarian"/>
              </a:rPr>
              <a:t>Một</a:t>
            </a:r>
            <a:r>
              <a:rPr lang="en-US" sz="2000" dirty="0">
                <a:solidFill>
                  <a:srgbClr val="172C45"/>
                </a:solidFill>
                <a:latin typeface="Aarian"/>
              </a:rPr>
              <a:t> </a:t>
            </a:r>
            <a:r>
              <a:rPr lang="en-US" sz="2000" dirty="0" err="1">
                <a:solidFill>
                  <a:srgbClr val="172C45"/>
                </a:solidFill>
                <a:latin typeface="Aarian"/>
              </a:rPr>
              <a:t>lần</a:t>
            </a:r>
            <a:r>
              <a:rPr lang="en-US" sz="2000" dirty="0">
                <a:solidFill>
                  <a:srgbClr val="172C45"/>
                </a:solidFill>
                <a:latin typeface="Aarian"/>
              </a:rPr>
              <a:t>, </a:t>
            </a:r>
            <a:r>
              <a:rPr lang="en-US" sz="2000" dirty="0" err="1">
                <a:solidFill>
                  <a:srgbClr val="172C45"/>
                </a:solidFill>
                <a:latin typeface="Aarian"/>
              </a:rPr>
              <a:t>tôi</a:t>
            </a:r>
            <a:r>
              <a:rPr lang="en-US" sz="2000" dirty="0">
                <a:solidFill>
                  <a:srgbClr val="172C45"/>
                </a:solidFill>
                <a:latin typeface="Aarian"/>
              </a:rPr>
              <a:t> </a:t>
            </a:r>
            <a:r>
              <a:rPr lang="en-US" sz="2000" dirty="0" err="1">
                <a:solidFill>
                  <a:srgbClr val="172C45"/>
                </a:solidFill>
                <a:latin typeface="Aarian"/>
              </a:rPr>
              <a:t>và</a:t>
            </a:r>
            <a:r>
              <a:rPr lang="en-US" sz="2000" dirty="0">
                <a:solidFill>
                  <a:srgbClr val="172C45"/>
                </a:solidFill>
                <a:latin typeface="Aarian"/>
              </a:rPr>
              <a:t> </a:t>
            </a:r>
            <a:r>
              <a:rPr lang="en-US" sz="2000" dirty="0" err="1">
                <a:solidFill>
                  <a:srgbClr val="172C45"/>
                </a:solidFill>
                <a:latin typeface="Aarian"/>
              </a:rPr>
              <a:t>mấy</a:t>
            </a:r>
            <a:r>
              <a:rPr lang="en-US" sz="2000" dirty="0">
                <a:solidFill>
                  <a:srgbClr val="172C45"/>
                </a:solidFill>
                <a:latin typeface="Aarian"/>
              </a:rPr>
              <a:t> </a:t>
            </a:r>
            <a:r>
              <a:rPr lang="en-US" sz="2000" dirty="0" err="1">
                <a:solidFill>
                  <a:srgbClr val="172C45"/>
                </a:solidFill>
                <a:latin typeface="Aarian"/>
              </a:rPr>
              <a:t>đứa</a:t>
            </a:r>
            <a:r>
              <a:rPr lang="en-US" sz="2000" dirty="0">
                <a:solidFill>
                  <a:srgbClr val="172C45"/>
                </a:solidFill>
                <a:latin typeface="Aarian"/>
              </a:rPr>
              <a:t> </a:t>
            </a:r>
            <a:r>
              <a:rPr lang="en-US" sz="2000" dirty="0" err="1">
                <a:solidFill>
                  <a:srgbClr val="172C45"/>
                </a:solidFill>
                <a:latin typeface="Aarian"/>
              </a:rPr>
              <a:t>bạn</a:t>
            </a:r>
            <a:r>
              <a:rPr lang="en-US" sz="2000" dirty="0">
                <a:solidFill>
                  <a:srgbClr val="172C45"/>
                </a:solidFill>
                <a:latin typeface="Aarian"/>
              </a:rPr>
              <a:t> </a:t>
            </a:r>
            <a:r>
              <a:rPr lang="en-US" sz="2000" dirty="0" err="1">
                <a:solidFill>
                  <a:srgbClr val="172C45"/>
                </a:solidFill>
                <a:latin typeface="Aarian"/>
              </a:rPr>
              <a:t>được</a:t>
            </a:r>
            <a:r>
              <a:rPr lang="en-US" sz="2000" dirty="0">
                <a:solidFill>
                  <a:srgbClr val="172C45"/>
                </a:solidFill>
                <a:latin typeface="Aarian"/>
              </a:rPr>
              <a:t> </a:t>
            </a:r>
            <a:r>
              <a:rPr lang="en-US" sz="2000" dirty="0" err="1">
                <a:solidFill>
                  <a:srgbClr val="172C45"/>
                </a:solidFill>
                <a:latin typeface="Aarian"/>
              </a:rPr>
              <a:t>ông</a:t>
            </a:r>
            <a:r>
              <a:rPr lang="en-US" sz="2000" dirty="0">
                <a:solidFill>
                  <a:srgbClr val="172C45"/>
                </a:solidFill>
                <a:latin typeface="Aarian"/>
              </a:rPr>
              <a:t> </a:t>
            </a:r>
            <a:r>
              <a:rPr lang="en-US" sz="2000" dirty="0" err="1">
                <a:solidFill>
                  <a:srgbClr val="172C45"/>
                </a:solidFill>
                <a:latin typeface="Aarian"/>
              </a:rPr>
              <a:t>tôi</a:t>
            </a:r>
            <a:r>
              <a:rPr lang="en-US" sz="2000" dirty="0">
                <a:solidFill>
                  <a:srgbClr val="172C45"/>
                </a:solidFill>
                <a:latin typeface="Aarian"/>
              </a:rPr>
              <a:t> </a:t>
            </a:r>
            <a:r>
              <a:rPr lang="en-US" sz="2000" dirty="0" err="1">
                <a:solidFill>
                  <a:srgbClr val="172C45"/>
                </a:solidFill>
                <a:latin typeface="Aarian"/>
              </a:rPr>
              <a:t>cho</a:t>
            </a:r>
            <a:r>
              <a:rPr lang="en-US" sz="2000" dirty="0">
                <a:solidFill>
                  <a:srgbClr val="172C45"/>
                </a:solidFill>
                <a:latin typeface="Aarian"/>
              </a:rPr>
              <a:t> </a:t>
            </a:r>
            <a:r>
              <a:rPr lang="en-US" sz="2000" dirty="0" err="1">
                <a:solidFill>
                  <a:srgbClr val="172C45"/>
                </a:solidFill>
                <a:latin typeface="Aarian"/>
              </a:rPr>
              <a:t>đi</a:t>
            </a:r>
            <a:r>
              <a:rPr lang="en-US" sz="2000" dirty="0">
                <a:solidFill>
                  <a:srgbClr val="172C45"/>
                </a:solidFill>
                <a:latin typeface="Aarian"/>
              </a:rPr>
              <a:t> </a:t>
            </a:r>
            <a:r>
              <a:rPr lang="en-US" sz="2000" dirty="0" err="1">
                <a:solidFill>
                  <a:srgbClr val="172C45"/>
                </a:solidFill>
                <a:latin typeface="Aarian"/>
              </a:rPr>
              <a:t>thăm</a:t>
            </a:r>
            <a:r>
              <a:rPr lang="en-US" sz="2000" dirty="0">
                <a:solidFill>
                  <a:srgbClr val="172C45"/>
                </a:solidFill>
                <a:latin typeface="Aarian"/>
              </a:rPr>
              <a:t> </a:t>
            </a:r>
            <a:r>
              <a:rPr lang="en-US" sz="2000" dirty="0" err="1">
                <a:solidFill>
                  <a:srgbClr val="172C45"/>
                </a:solidFill>
                <a:latin typeface="Aarian"/>
              </a:rPr>
              <a:t>rừng</a:t>
            </a:r>
            <a:r>
              <a:rPr lang="en-US" sz="2000" dirty="0">
                <a:solidFill>
                  <a:srgbClr val="172C45"/>
                </a:solidFill>
                <a:latin typeface="Aarian"/>
              </a:rPr>
              <a:t>. </a:t>
            </a:r>
            <a:r>
              <a:rPr lang="en-US" sz="2000" dirty="0" err="1">
                <a:solidFill>
                  <a:srgbClr val="172C45"/>
                </a:solidFill>
                <a:latin typeface="Aarian"/>
              </a:rPr>
              <a:t>Đứa</a:t>
            </a:r>
            <a:r>
              <a:rPr lang="en-US" sz="2000" dirty="0">
                <a:solidFill>
                  <a:srgbClr val="172C45"/>
                </a:solidFill>
                <a:latin typeface="Aarian"/>
              </a:rPr>
              <a:t> </a:t>
            </a:r>
            <a:r>
              <a:rPr lang="en-US" sz="2000" dirty="0" err="1">
                <a:solidFill>
                  <a:srgbClr val="172C45"/>
                </a:solidFill>
                <a:latin typeface="Aarian"/>
              </a:rPr>
              <a:t>nào</a:t>
            </a:r>
            <a:r>
              <a:rPr lang="en-US" sz="2000" dirty="0">
                <a:solidFill>
                  <a:srgbClr val="172C45"/>
                </a:solidFill>
                <a:latin typeface="Aarian"/>
              </a:rPr>
              <a:t> </a:t>
            </a:r>
            <a:r>
              <a:rPr lang="en-US" sz="2000" dirty="0" err="1">
                <a:solidFill>
                  <a:srgbClr val="172C45"/>
                </a:solidFill>
                <a:latin typeface="Aarian"/>
              </a:rPr>
              <a:t>cũng</a:t>
            </a:r>
            <a:r>
              <a:rPr lang="en-US" sz="2000" dirty="0">
                <a:solidFill>
                  <a:srgbClr val="172C45"/>
                </a:solidFill>
                <a:latin typeface="Aarian"/>
              </a:rPr>
              <a:t> </a:t>
            </a:r>
            <a:r>
              <a:rPr lang="en-US" sz="2000" dirty="0" err="1" smtClean="0">
                <a:solidFill>
                  <a:srgbClr val="172C45"/>
                </a:solidFill>
                <a:latin typeface="Aarian"/>
              </a:rPr>
              <a:t>vui</a:t>
            </a:r>
            <a:r>
              <a:rPr lang="en-US" sz="2000" dirty="0" smtClean="0">
                <a:solidFill>
                  <a:srgbClr val="172C45"/>
                </a:solidFill>
                <a:latin typeface="Aarian"/>
              </a:rPr>
              <a:t>.</a:t>
            </a:r>
          </a:p>
          <a:p>
            <a:pPr algn="just">
              <a:lnSpc>
                <a:spcPct val="120000"/>
              </a:lnSpc>
            </a:pPr>
            <a:r>
              <a:rPr lang="en-US" sz="2000" dirty="0">
                <a:solidFill>
                  <a:srgbClr val="172C45"/>
                </a:solidFill>
                <a:latin typeface="Aarian"/>
              </a:rPr>
              <a:t> </a:t>
            </a:r>
            <a:r>
              <a:rPr lang="en-US" sz="2000" dirty="0" smtClean="0">
                <a:solidFill>
                  <a:srgbClr val="172C45"/>
                </a:solidFill>
                <a:latin typeface="Aarian"/>
              </a:rPr>
              <a:t>     </a:t>
            </a:r>
            <a:r>
              <a:rPr lang="en-US" sz="2000" dirty="0" err="1" smtClean="0">
                <a:solidFill>
                  <a:srgbClr val="172C45"/>
                </a:solidFill>
                <a:latin typeface="Aarian"/>
              </a:rPr>
              <a:t>Hôm</a:t>
            </a:r>
            <a:r>
              <a:rPr lang="en-US" sz="2000" dirty="0" smtClean="0">
                <a:solidFill>
                  <a:srgbClr val="172C45"/>
                </a:solidFill>
                <a:latin typeface="Aarian"/>
              </a:rPr>
              <a:t> </a:t>
            </a:r>
            <a:r>
              <a:rPr lang="en-US" sz="2000" dirty="0" err="1">
                <a:solidFill>
                  <a:srgbClr val="172C45"/>
                </a:solidFill>
                <a:latin typeface="Aarian"/>
              </a:rPr>
              <a:t>đó</a:t>
            </a:r>
            <a:r>
              <a:rPr lang="en-US" sz="2000" dirty="0">
                <a:solidFill>
                  <a:srgbClr val="172C45"/>
                </a:solidFill>
                <a:latin typeface="Aarian"/>
              </a:rPr>
              <a:t> </a:t>
            </a:r>
            <a:r>
              <a:rPr lang="en-US" sz="2000" dirty="0" err="1">
                <a:solidFill>
                  <a:srgbClr val="172C45"/>
                </a:solidFill>
                <a:latin typeface="Aarian"/>
              </a:rPr>
              <a:t>là</a:t>
            </a:r>
            <a:r>
              <a:rPr lang="en-US" sz="2000" dirty="0">
                <a:solidFill>
                  <a:srgbClr val="172C45"/>
                </a:solidFill>
                <a:latin typeface="Aarian"/>
              </a:rPr>
              <a:t> </a:t>
            </a:r>
            <a:r>
              <a:rPr lang="en-US" sz="2000" dirty="0" err="1">
                <a:solidFill>
                  <a:srgbClr val="172C45"/>
                </a:solidFill>
                <a:latin typeface="Aarian"/>
              </a:rPr>
              <a:t>một</a:t>
            </a:r>
            <a:r>
              <a:rPr lang="en-US" sz="2000" dirty="0">
                <a:solidFill>
                  <a:srgbClr val="172C45"/>
                </a:solidFill>
                <a:latin typeface="Aarian"/>
              </a:rPr>
              <a:t> </a:t>
            </a:r>
            <a:r>
              <a:rPr lang="en-US" sz="2000" dirty="0" err="1">
                <a:solidFill>
                  <a:srgbClr val="172C45"/>
                </a:solidFill>
                <a:latin typeface="Aarian"/>
              </a:rPr>
              <a:t>ngày</a:t>
            </a:r>
            <a:r>
              <a:rPr lang="en-US" sz="2000" dirty="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 </a:t>
            </a:r>
            <a:r>
              <a:rPr lang="en-US" sz="2000" dirty="0" err="1">
                <a:solidFill>
                  <a:srgbClr val="172C45"/>
                </a:solidFill>
                <a:latin typeface="Aarian"/>
              </a:rPr>
              <a:t>ráo</a:t>
            </a:r>
            <a:r>
              <a:rPr lang="en-US" sz="2000" dirty="0">
                <a:solidFill>
                  <a:srgbClr val="172C45"/>
                </a:solidFill>
                <a:latin typeface="Aarian"/>
              </a:rPr>
              <a:t>. </a:t>
            </a:r>
            <a:r>
              <a:rPr lang="en-US" sz="2000" dirty="0" err="1">
                <a:solidFill>
                  <a:srgbClr val="172C45"/>
                </a:solidFill>
                <a:latin typeface="Aarian"/>
              </a:rPr>
              <a:t>Ông</a:t>
            </a:r>
            <a:r>
              <a:rPr lang="en-US" sz="2000" dirty="0">
                <a:solidFill>
                  <a:srgbClr val="172C45"/>
                </a:solidFill>
                <a:latin typeface="Aarian"/>
              </a:rPr>
              <a:t> </a:t>
            </a:r>
            <a:r>
              <a:rPr lang="en-US" sz="2000" dirty="0" err="1">
                <a:solidFill>
                  <a:srgbClr val="172C45"/>
                </a:solidFill>
                <a:latin typeface="Aarian"/>
              </a:rPr>
              <a:t>đưa</a:t>
            </a:r>
            <a:r>
              <a:rPr lang="en-US" sz="2000" dirty="0">
                <a:solidFill>
                  <a:srgbClr val="172C45"/>
                </a:solidFill>
                <a:latin typeface="Aarian"/>
              </a:rPr>
              <a:t> </a:t>
            </a:r>
            <a:r>
              <a:rPr lang="en-US" sz="2000" dirty="0" err="1">
                <a:solidFill>
                  <a:srgbClr val="172C45"/>
                </a:solidFill>
                <a:latin typeface="Aarian"/>
              </a:rPr>
              <a:t>cho</a:t>
            </a:r>
            <a:r>
              <a:rPr lang="en-US" sz="2000" dirty="0">
                <a:solidFill>
                  <a:srgbClr val="172C45"/>
                </a:solidFill>
                <a:latin typeface="Aarian"/>
              </a:rPr>
              <a:t> </a:t>
            </a:r>
            <a:r>
              <a:rPr lang="en-US" sz="2000" dirty="0" err="1">
                <a:solidFill>
                  <a:srgbClr val="172C45"/>
                </a:solidFill>
                <a:latin typeface="Aarian"/>
              </a:rPr>
              <a:t>mỗi</a:t>
            </a:r>
            <a:r>
              <a:rPr lang="en-US" sz="2000" dirty="0">
                <a:solidFill>
                  <a:srgbClr val="172C45"/>
                </a:solidFill>
                <a:latin typeface="Aarian"/>
              </a:rPr>
              <a:t> </a:t>
            </a:r>
            <a:r>
              <a:rPr lang="en-US" sz="2000" dirty="0" err="1">
                <a:solidFill>
                  <a:srgbClr val="172C45"/>
                </a:solidFill>
                <a:latin typeface="Aarian"/>
              </a:rPr>
              <a:t>đứa</a:t>
            </a:r>
            <a:r>
              <a:rPr lang="en-US" sz="2000" dirty="0">
                <a:solidFill>
                  <a:srgbClr val="172C45"/>
                </a:solidFill>
                <a:latin typeface="Aarian"/>
              </a:rPr>
              <a:t> </a:t>
            </a:r>
            <a:r>
              <a:rPr lang="en-US" sz="2000" dirty="0" err="1">
                <a:solidFill>
                  <a:srgbClr val="172C45"/>
                </a:solidFill>
                <a:latin typeface="Aarian"/>
              </a:rPr>
              <a:t>một</a:t>
            </a:r>
            <a:r>
              <a:rPr lang="en-US" sz="2000" dirty="0">
                <a:solidFill>
                  <a:srgbClr val="172C45"/>
                </a:solidFill>
                <a:latin typeface="Aarian"/>
              </a:rPr>
              <a:t> </a:t>
            </a:r>
            <a:r>
              <a:rPr lang="en-US" sz="2000" dirty="0" err="1">
                <a:solidFill>
                  <a:srgbClr val="172C45"/>
                </a:solidFill>
                <a:latin typeface="Aarian"/>
              </a:rPr>
              <a:t>tàu</a:t>
            </a:r>
            <a:r>
              <a:rPr lang="en-US" sz="2000" dirty="0">
                <a:solidFill>
                  <a:srgbClr val="172C45"/>
                </a:solidFill>
                <a:latin typeface="Aarian"/>
              </a:rPr>
              <a:t> </a:t>
            </a:r>
            <a:r>
              <a:rPr lang="en-US" sz="2000" dirty="0" err="1">
                <a:solidFill>
                  <a:srgbClr val="172C45"/>
                </a:solidFill>
                <a:latin typeface="Aarian"/>
              </a:rPr>
              <a:t>lá</a:t>
            </a:r>
            <a:r>
              <a:rPr lang="en-US" sz="2000" dirty="0">
                <a:solidFill>
                  <a:srgbClr val="172C45"/>
                </a:solidFill>
                <a:latin typeface="Aarian"/>
              </a:rPr>
              <a:t> </a:t>
            </a:r>
            <a:r>
              <a:rPr lang="en-US" sz="2000" dirty="0" err="1">
                <a:solidFill>
                  <a:srgbClr val="172C45"/>
                </a:solidFill>
                <a:latin typeface="Aarian"/>
              </a:rPr>
              <a:t>cọ</a:t>
            </a:r>
            <a:r>
              <a:rPr lang="en-US" sz="2000" dirty="0">
                <a:solidFill>
                  <a:srgbClr val="172C45"/>
                </a:solidFill>
                <a:latin typeface="Aarian"/>
              </a:rPr>
              <a:t> </a:t>
            </a:r>
            <a:r>
              <a:rPr lang="en-US" sz="2000" dirty="0" err="1">
                <a:solidFill>
                  <a:srgbClr val="172C45"/>
                </a:solidFill>
                <a:latin typeface="Aarian"/>
              </a:rPr>
              <a:t>che</a:t>
            </a:r>
            <a:r>
              <a:rPr lang="en-US" sz="2000" dirty="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 </a:t>
            </a:r>
            <a:r>
              <a:rPr lang="en-US" sz="2000" dirty="0" err="1">
                <a:solidFill>
                  <a:srgbClr val="172C45"/>
                </a:solidFill>
                <a:latin typeface="Aarian"/>
              </a:rPr>
              <a:t>Chưa</a:t>
            </a:r>
            <a:r>
              <a:rPr lang="en-US" sz="2000" dirty="0">
                <a:solidFill>
                  <a:srgbClr val="172C45"/>
                </a:solidFill>
                <a:latin typeface="Aarian"/>
              </a:rPr>
              <a:t> </a:t>
            </a:r>
            <a:r>
              <a:rPr lang="en-US" sz="2000" dirty="0" err="1">
                <a:solidFill>
                  <a:srgbClr val="172C45"/>
                </a:solidFill>
                <a:latin typeface="Aarian"/>
              </a:rPr>
              <a:t>hết</a:t>
            </a:r>
            <a:r>
              <a:rPr lang="en-US" sz="2000" dirty="0">
                <a:solidFill>
                  <a:srgbClr val="172C45"/>
                </a:solidFill>
                <a:latin typeface="Aarian"/>
              </a:rPr>
              <a:t> </a:t>
            </a:r>
            <a:r>
              <a:rPr lang="en-US" sz="2000" dirty="0" err="1">
                <a:solidFill>
                  <a:srgbClr val="172C45"/>
                </a:solidFill>
                <a:latin typeface="Aarian"/>
              </a:rPr>
              <a:t>mùa</a:t>
            </a:r>
            <a:r>
              <a:rPr lang="en-US" sz="2000" dirty="0">
                <a:solidFill>
                  <a:srgbClr val="172C45"/>
                </a:solidFill>
                <a:latin typeface="Aarian"/>
              </a:rPr>
              <a:t> </a:t>
            </a:r>
            <a:r>
              <a:rPr lang="en-US" sz="2000" dirty="0" err="1">
                <a:solidFill>
                  <a:srgbClr val="172C45"/>
                </a:solidFill>
                <a:latin typeface="Aarian"/>
              </a:rPr>
              <a:t>mưa</a:t>
            </a:r>
            <a:r>
              <a:rPr lang="en-US" sz="2000" dirty="0">
                <a:solidFill>
                  <a:srgbClr val="172C45"/>
                </a:solidFill>
                <a:latin typeface="Aarian"/>
              </a:rPr>
              <a:t>, </a:t>
            </a:r>
            <a:r>
              <a:rPr lang="en-US" sz="2000" dirty="0" err="1">
                <a:solidFill>
                  <a:srgbClr val="172C45"/>
                </a:solidFill>
                <a:latin typeface="Aarian"/>
              </a:rPr>
              <a:t>đâu</a:t>
            </a:r>
            <a:r>
              <a:rPr lang="en-US" sz="2000" dirty="0">
                <a:solidFill>
                  <a:srgbClr val="172C45"/>
                </a:solidFill>
                <a:latin typeface="Aarian"/>
              </a:rPr>
              <a:t> </a:t>
            </a:r>
            <a:r>
              <a:rPr lang="en-US" sz="2000" dirty="0" err="1">
                <a:solidFill>
                  <a:srgbClr val="172C45"/>
                </a:solidFill>
                <a:latin typeface="Aarian"/>
              </a:rPr>
              <a:t>đ</a:t>
            </a:r>
            <a:r>
              <a:rPr lang="en-US" sz="2000" dirty="0" err="1" smtClean="0">
                <a:solidFill>
                  <a:srgbClr val="172C45"/>
                </a:solidFill>
                <a:latin typeface="Aarian"/>
              </a:rPr>
              <a:t>âu</a:t>
            </a:r>
            <a:r>
              <a:rPr lang="en-US" sz="2000" dirty="0" smtClean="0">
                <a:solidFill>
                  <a:srgbClr val="172C45"/>
                </a:solidFill>
                <a:latin typeface="Aarian"/>
              </a:rPr>
              <a:t> </a:t>
            </a:r>
            <a:r>
              <a:rPr lang="en-US" sz="2000" dirty="0" err="1">
                <a:solidFill>
                  <a:srgbClr val="172C45"/>
                </a:solidFill>
                <a:latin typeface="Aarian"/>
              </a:rPr>
              <a:t>cũng</a:t>
            </a:r>
            <a:r>
              <a:rPr lang="en-US" sz="2000" dirty="0">
                <a:solidFill>
                  <a:srgbClr val="172C45"/>
                </a:solidFill>
                <a:latin typeface="Aarian"/>
              </a:rPr>
              <a:t> </a:t>
            </a:r>
            <a:r>
              <a:rPr lang="en-US" sz="2000" dirty="0" err="1">
                <a:solidFill>
                  <a:srgbClr val="172C45"/>
                </a:solidFill>
                <a:latin typeface="Aarian"/>
              </a:rPr>
              <a:t>thấy</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ra</a:t>
            </a:r>
            <a:r>
              <a:rPr lang="en-US" sz="2000" dirty="0">
                <a:solidFill>
                  <a:srgbClr val="172C45"/>
                </a:solidFill>
                <a:latin typeface="Aarian"/>
              </a:rPr>
              <a:t> </a:t>
            </a:r>
            <a:r>
              <a:rPr lang="en-US" sz="2000" dirty="0" err="1">
                <a:solidFill>
                  <a:srgbClr val="172C45"/>
                </a:solidFill>
                <a:latin typeface="Aarian"/>
              </a:rPr>
              <a:t>thêm</a:t>
            </a:r>
            <a:r>
              <a:rPr lang="en-US" sz="2000" dirty="0">
                <a:solidFill>
                  <a:srgbClr val="172C45"/>
                </a:solidFill>
                <a:latin typeface="Aarian"/>
              </a:rPr>
              <a:t> </a:t>
            </a:r>
            <a:r>
              <a:rPr lang="en-US" sz="2000" dirty="0" err="1">
                <a:solidFill>
                  <a:srgbClr val="172C45"/>
                </a:solidFill>
                <a:latin typeface="Aarian"/>
              </a:rPr>
              <a:t>chồi</a:t>
            </a:r>
            <a:r>
              <a:rPr lang="en-US" sz="2000" dirty="0">
                <a:solidFill>
                  <a:srgbClr val="172C45"/>
                </a:solidFill>
                <a:latin typeface="Aarian"/>
              </a:rPr>
              <a:t> </a:t>
            </a:r>
            <a:r>
              <a:rPr lang="en-US" sz="2000" dirty="0" err="1">
                <a:solidFill>
                  <a:srgbClr val="172C45"/>
                </a:solidFill>
                <a:latin typeface="Aarian"/>
              </a:rPr>
              <a:t>và</a:t>
            </a:r>
            <a:r>
              <a:rPr lang="en-US" sz="2000" dirty="0">
                <a:solidFill>
                  <a:srgbClr val="172C45"/>
                </a:solidFill>
                <a:latin typeface="Aarian"/>
              </a:rPr>
              <a:t> </a:t>
            </a:r>
            <a:r>
              <a:rPr lang="en-US" sz="2000" dirty="0" err="1">
                <a:solidFill>
                  <a:srgbClr val="172C45"/>
                </a:solidFill>
                <a:latin typeface="Aarian"/>
              </a:rPr>
              <a:t>cỏ</a:t>
            </a:r>
            <a:r>
              <a:rPr lang="en-US" sz="2000" dirty="0">
                <a:solidFill>
                  <a:srgbClr val="172C45"/>
                </a:solidFill>
                <a:latin typeface="Aarian"/>
              </a:rPr>
              <a:t> </a:t>
            </a:r>
            <a:r>
              <a:rPr lang="en-US" sz="2000" dirty="0" err="1">
                <a:solidFill>
                  <a:srgbClr val="172C45"/>
                </a:solidFill>
                <a:latin typeface="Aarian"/>
              </a:rPr>
              <a:t>mọc</a:t>
            </a:r>
            <a:r>
              <a:rPr lang="en-US" sz="2000" dirty="0">
                <a:solidFill>
                  <a:srgbClr val="172C45"/>
                </a:solidFill>
                <a:latin typeface="Aarian"/>
              </a:rPr>
              <a:t> </a:t>
            </a:r>
            <a:r>
              <a:rPr lang="en-US" sz="2000" dirty="0" err="1">
                <a:solidFill>
                  <a:srgbClr val="172C45"/>
                </a:solidFill>
                <a:latin typeface="Aarian"/>
              </a:rPr>
              <a:t>xanh</a:t>
            </a:r>
            <a:r>
              <a:rPr lang="en-US" sz="2000" dirty="0">
                <a:solidFill>
                  <a:srgbClr val="172C45"/>
                </a:solidFill>
                <a:latin typeface="Aarian"/>
              </a:rPr>
              <a:t> um. </a:t>
            </a:r>
            <a:r>
              <a:rPr lang="en-US" sz="2000" dirty="0" err="1">
                <a:solidFill>
                  <a:srgbClr val="172C45"/>
                </a:solidFill>
                <a:latin typeface="Aarian"/>
              </a:rPr>
              <a:t>Đi</a:t>
            </a:r>
            <a:r>
              <a:rPr lang="en-US" sz="2000" dirty="0">
                <a:solidFill>
                  <a:srgbClr val="172C45"/>
                </a:solidFill>
                <a:latin typeface="Aarian"/>
              </a:rPr>
              <a:t> </a:t>
            </a:r>
            <a:r>
              <a:rPr lang="en-US" sz="2000" dirty="0" err="1">
                <a:solidFill>
                  <a:srgbClr val="172C45"/>
                </a:solidFill>
                <a:latin typeface="Aarian"/>
              </a:rPr>
              <a:t>trong</a:t>
            </a:r>
            <a:r>
              <a:rPr lang="en-US" sz="2000" dirty="0">
                <a:solidFill>
                  <a:srgbClr val="172C45"/>
                </a:solidFill>
                <a:latin typeface="Aarian"/>
              </a:rPr>
              <a:t> </a:t>
            </a:r>
            <a:r>
              <a:rPr lang="en-US" sz="2000" dirty="0" err="1">
                <a:solidFill>
                  <a:srgbClr val="172C45"/>
                </a:solidFill>
                <a:latin typeface="Aarian"/>
              </a:rPr>
              <a:t>rừng</a:t>
            </a:r>
            <a:r>
              <a:rPr lang="en-US" sz="2000" dirty="0">
                <a:solidFill>
                  <a:srgbClr val="172C45"/>
                </a:solidFill>
                <a:latin typeface="Aarian"/>
              </a:rPr>
              <a:t>, </a:t>
            </a:r>
            <a:r>
              <a:rPr lang="en-US" sz="2000" dirty="0" err="1">
                <a:solidFill>
                  <a:srgbClr val="172C45"/>
                </a:solidFill>
                <a:latin typeface="Aarian"/>
              </a:rPr>
              <a:t>nghe</a:t>
            </a:r>
            <a:r>
              <a:rPr lang="en-US" sz="2000" dirty="0">
                <a:solidFill>
                  <a:srgbClr val="172C45"/>
                </a:solidFill>
                <a:latin typeface="Aarian"/>
              </a:rPr>
              <a:t> </a:t>
            </a:r>
            <a:r>
              <a:rPr lang="en-US" sz="2000" dirty="0" err="1">
                <a:solidFill>
                  <a:srgbClr val="172C45"/>
                </a:solidFill>
                <a:latin typeface="Aarian"/>
              </a:rPr>
              <a:t>rất</a:t>
            </a:r>
            <a:r>
              <a:rPr lang="en-US" sz="2000" dirty="0">
                <a:solidFill>
                  <a:srgbClr val="172C45"/>
                </a:solidFill>
                <a:latin typeface="Aarian"/>
              </a:rPr>
              <a:t> </a:t>
            </a:r>
            <a:r>
              <a:rPr lang="en-US" sz="2000" dirty="0" err="1">
                <a:solidFill>
                  <a:srgbClr val="172C45"/>
                </a:solidFill>
                <a:latin typeface="Aarian"/>
              </a:rPr>
              <a:t>rõ</a:t>
            </a:r>
            <a:r>
              <a:rPr lang="en-US" sz="2000" dirty="0">
                <a:solidFill>
                  <a:srgbClr val="172C45"/>
                </a:solidFill>
                <a:latin typeface="Aarian"/>
              </a:rPr>
              <a:t> </a:t>
            </a:r>
            <a:r>
              <a:rPr lang="en-US" sz="2000" dirty="0" err="1">
                <a:solidFill>
                  <a:srgbClr val="172C45"/>
                </a:solidFill>
                <a:latin typeface="Aarian"/>
              </a:rPr>
              <a:t>tiếng</a:t>
            </a:r>
            <a:r>
              <a:rPr lang="en-US" sz="2000" dirty="0">
                <a:solidFill>
                  <a:srgbClr val="172C45"/>
                </a:solidFill>
                <a:latin typeface="Aarian"/>
              </a:rPr>
              <a:t> </a:t>
            </a:r>
            <a:r>
              <a:rPr lang="en-US" sz="2000" dirty="0" err="1">
                <a:solidFill>
                  <a:srgbClr val="172C45"/>
                </a:solidFill>
                <a:latin typeface="Aarian"/>
              </a:rPr>
              <a:t>suối</a:t>
            </a:r>
            <a:r>
              <a:rPr lang="en-US" sz="2000" dirty="0">
                <a:solidFill>
                  <a:srgbClr val="172C45"/>
                </a:solidFill>
                <a:latin typeface="Aarian"/>
              </a:rPr>
              <a:t> </a:t>
            </a:r>
            <a:r>
              <a:rPr lang="en-US" sz="2000" dirty="0" err="1">
                <a:solidFill>
                  <a:srgbClr val="172C45"/>
                </a:solidFill>
                <a:latin typeface="Aarian"/>
              </a:rPr>
              <a:t>róc</a:t>
            </a:r>
            <a:r>
              <a:rPr lang="en-US" sz="2000" dirty="0">
                <a:solidFill>
                  <a:srgbClr val="172C45"/>
                </a:solidFill>
                <a:latin typeface="Aarian"/>
              </a:rPr>
              <a:t> </a:t>
            </a:r>
            <a:r>
              <a:rPr lang="en-US" sz="2000" dirty="0" err="1">
                <a:solidFill>
                  <a:srgbClr val="172C45"/>
                </a:solidFill>
                <a:latin typeface="Aarian"/>
              </a:rPr>
              <a:t>rách</a:t>
            </a:r>
            <a:r>
              <a:rPr lang="en-US" sz="2000" dirty="0">
                <a:solidFill>
                  <a:srgbClr val="172C45"/>
                </a:solidFill>
                <a:latin typeface="Aarian"/>
              </a:rPr>
              <a:t> </a:t>
            </a:r>
            <a:r>
              <a:rPr lang="en-US" sz="2000" dirty="0" err="1">
                <a:solidFill>
                  <a:srgbClr val="172C45"/>
                </a:solidFill>
                <a:latin typeface="Aarian"/>
              </a:rPr>
              <a:t>và</a:t>
            </a:r>
            <a:r>
              <a:rPr lang="en-US" sz="2000" dirty="0">
                <a:solidFill>
                  <a:srgbClr val="172C45"/>
                </a:solidFill>
                <a:latin typeface="Aarian"/>
              </a:rPr>
              <a:t> </a:t>
            </a:r>
            <a:r>
              <a:rPr lang="en-US" sz="2000" dirty="0" err="1">
                <a:solidFill>
                  <a:srgbClr val="172C45"/>
                </a:solidFill>
                <a:latin typeface="Aarian"/>
              </a:rPr>
              <a:t>tiếng</a:t>
            </a:r>
            <a:r>
              <a:rPr lang="en-US" sz="2000" dirty="0">
                <a:solidFill>
                  <a:srgbClr val="172C45"/>
                </a:solidFill>
                <a:latin typeface="Aarian"/>
              </a:rPr>
              <a:t> </a:t>
            </a:r>
            <a:r>
              <a:rPr lang="en-US" sz="2000" dirty="0" err="1">
                <a:solidFill>
                  <a:srgbClr val="172C45"/>
                </a:solidFill>
                <a:latin typeface="Aarian"/>
              </a:rPr>
              <a:t>chim</a:t>
            </a:r>
            <a:r>
              <a:rPr lang="en-US" sz="2000" dirty="0">
                <a:solidFill>
                  <a:srgbClr val="172C45"/>
                </a:solidFill>
                <a:latin typeface="Aarian"/>
              </a:rPr>
              <a:t> </a:t>
            </a:r>
            <a:r>
              <a:rPr lang="en-US" sz="2000" dirty="0" err="1">
                <a:solidFill>
                  <a:srgbClr val="172C45"/>
                </a:solidFill>
                <a:latin typeface="Aarian"/>
              </a:rPr>
              <a:t>hót</a:t>
            </a:r>
            <a:r>
              <a:rPr lang="en-US" sz="2000" dirty="0">
                <a:solidFill>
                  <a:srgbClr val="172C45"/>
                </a:solidFill>
                <a:latin typeface="Aarian"/>
              </a:rPr>
              <a:t> </a:t>
            </a:r>
            <a:r>
              <a:rPr lang="en-US" sz="2000" dirty="0" err="1">
                <a:solidFill>
                  <a:srgbClr val="172C45"/>
                </a:solidFill>
                <a:latin typeface="Aarian"/>
              </a:rPr>
              <a:t>líu</a:t>
            </a:r>
            <a:r>
              <a:rPr lang="en-US" sz="2000" dirty="0">
                <a:solidFill>
                  <a:srgbClr val="172C45"/>
                </a:solidFill>
                <a:latin typeface="Aarian"/>
              </a:rPr>
              <a:t> lo. </a:t>
            </a:r>
            <a:endParaRPr lang="en-US" sz="2000" dirty="0" smtClean="0">
              <a:solidFill>
                <a:srgbClr val="172C45"/>
              </a:solidFill>
              <a:latin typeface="Aarian"/>
            </a:endParaRPr>
          </a:p>
          <a:p>
            <a:pPr algn="just">
              <a:lnSpc>
                <a:spcPct val="120000"/>
              </a:lnSpc>
            </a:pPr>
            <a:r>
              <a:rPr lang="en-US" sz="2000" dirty="0">
                <a:solidFill>
                  <a:srgbClr val="172C45"/>
                </a:solidFill>
                <a:latin typeface="Aarian"/>
              </a:rPr>
              <a:t> </a:t>
            </a:r>
            <a:r>
              <a:rPr lang="en-US" sz="2000" dirty="0" smtClean="0">
                <a:solidFill>
                  <a:srgbClr val="172C45"/>
                </a:solidFill>
                <a:latin typeface="Aarian"/>
              </a:rPr>
              <a:t>     </a:t>
            </a:r>
            <a:r>
              <a:rPr lang="en-US" sz="2000" dirty="0" err="1" smtClean="0">
                <a:solidFill>
                  <a:srgbClr val="172C45"/>
                </a:solidFill>
                <a:latin typeface="Aarian"/>
              </a:rPr>
              <a:t>Mặt</a:t>
            </a:r>
            <a:r>
              <a:rPr lang="en-US" sz="2000" dirty="0" smtClean="0">
                <a:solidFill>
                  <a:srgbClr val="172C45"/>
                </a:solidFill>
                <a:latin typeface="Aarian"/>
              </a:rPr>
              <a:t> </a:t>
            </a:r>
            <a:r>
              <a:rPr lang="en-US" sz="2000" dirty="0" err="1">
                <a:solidFill>
                  <a:srgbClr val="172C45"/>
                </a:solidFill>
                <a:latin typeface="Aarian"/>
              </a:rPr>
              <a:t>trời</a:t>
            </a:r>
            <a:r>
              <a:rPr lang="en-US" sz="2000" dirty="0">
                <a:solidFill>
                  <a:srgbClr val="172C45"/>
                </a:solidFill>
                <a:latin typeface="Aarian"/>
              </a:rPr>
              <a:t> </a:t>
            </a:r>
            <a:r>
              <a:rPr lang="en-US" sz="2000" dirty="0" err="1">
                <a:solidFill>
                  <a:srgbClr val="172C45"/>
                </a:solidFill>
                <a:latin typeface="Aarian"/>
              </a:rPr>
              <a:t>chiếu</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luồng</a:t>
            </a:r>
            <a:r>
              <a:rPr lang="en-US" sz="2000" dirty="0">
                <a:solidFill>
                  <a:srgbClr val="172C45"/>
                </a:solidFill>
                <a:latin typeface="Aarian"/>
              </a:rPr>
              <a:t> </a:t>
            </a:r>
            <a:r>
              <a:rPr lang="en-US" sz="2000" dirty="0" err="1">
                <a:solidFill>
                  <a:srgbClr val="172C45"/>
                </a:solidFill>
                <a:latin typeface="Aarian"/>
              </a:rPr>
              <a:t>sáng</a:t>
            </a:r>
            <a:r>
              <a:rPr lang="en-US" sz="2000" dirty="0">
                <a:solidFill>
                  <a:srgbClr val="172C45"/>
                </a:solidFill>
                <a:latin typeface="Aarian"/>
              </a:rPr>
              <a:t> qua </a:t>
            </a:r>
            <a:r>
              <a:rPr lang="en-US" sz="2000" dirty="0" err="1">
                <a:solidFill>
                  <a:srgbClr val="172C45"/>
                </a:solidFill>
                <a:latin typeface="Aarian"/>
              </a:rPr>
              <a:t>kẽ</a:t>
            </a:r>
            <a:r>
              <a:rPr lang="en-US" sz="2000" dirty="0">
                <a:solidFill>
                  <a:srgbClr val="172C45"/>
                </a:solidFill>
                <a:latin typeface="Aarian"/>
              </a:rPr>
              <a:t> </a:t>
            </a:r>
            <a:r>
              <a:rPr lang="en-US" sz="2000" dirty="0" err="1">
                <a:solidFill>
                  <a:srgbClr val="172C45"/>
                </a:solidFill>
                <a:latin typeface="Aarian"/>
              </a:rPr>
              <a:t>lá</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cối</a:t>
            </a:r>
            <a:r>
              <a:rPr lang="en-US" sz="2000" dirty="0">
                <a:solidFill>
                  <a:srgbClr val="172C45"/>
                </a:solidFill>
                <a:latin typeface="Aarian"/>
              </a:rPr>
              <a:t> </a:t>
            </a:r>
            <a:r>
              <a:rPr lang="en-US" sz="2000" dirty="0" err="1">
                <a:solidFill>
                  <a:srgbClr val="172C45"/>
                </a:solidFill>
                <a:latin typeface="Aarian"/>
              </a:rPr>
              <a:t>vươn</a:t>
            </a:r>
            <a:r>
              <a:rPr lang="en-US" sz="2000" dirty="0">
                <a:solidFill>
                  <a:srgbClr val="172C45"/>
                </a:solidFill>
                <a:latin typeface="Aarian"/>
              </a:rPr>
              <a:t> </a:t>
            </a:r>
            <a:r>
              <a:rPr lang="en-US" sz="2000" dirty="0" err="1">
                <a:solidFill>
                  <a:srgbClr val="172C45"/>
                </a:solidFill>
                <a:latin typeface="Aarian"/>
              </a:rPr>
              <a:t>ngọn</a:t>
            </a:r>
            <a:r>
              <a:rPr lang="en-US" sz="2000" dirty="0">
                <a:solidFill>
                  <a:srgbClr val="172C45"/>
                </a:solidFill>
                <a:latin typeface="Aarian"/>
              </a:rPr>
              <a:t> </a:t>
            </a:r>
            <a:r>
              <a:rPr lang="en-US" sz="2000" dirty="0" err="1">
                <a:solidFill>
                  <a:srgbClr val="172C45"/>
                </a:solidFill>
                <a:latin typeface="Aarian"/>
              </a:rPr>
              <a:t>lên</a:t>
            </a:r>
            <a:r>
              <a:rPr lang="en-US" sz="2000" dirty="0">
                <a:solidFill>
                  <a:srgbClr val="172C45"/>
                </a:solidFill>
                <a:latin typeface="Aarian"/>
              </a:rPr>
              <a:t> </a:t>
            </a:r>
            <a:r>
              <a:rPr lang="en-US" sz="2000" dirty="0" err="1">
                <a:solidFill>
                  <a:srgbClr val="172C45"/>
                </a:solidFill>
                <a:latin typeface="Aarian"/>
              </a:rPr>
              <a:t>cao</a:t>
            </a:r>
            <a:r>
              <a:rPr lang="en-US" sz="2000" dirty="0">
                <a:solidFill>
                  <a:srgbClr val="172C45"/>
                </a:solidFill>
                <a:latin typeface="Aarian"/>
              </a:rPr>
              <a:t> </a:t>
            </a:r>
            <a:r>
              <a:rPr lang="en-US" sz="2000" dirty="0" err="1">
                <a:solidFill>
                  <a:srgbClr val="172C45"/>
                </a:solidFill>
                <a:latin typeface="Aarian"/>
              </a:rPr>
              <a:t>tít</a:t>
            </a:r>
            <a:r>
              <a:rPr lang="en-US" sz="2000" dirty="0">
                <a:solidFill>
                  <a:srgbClr val="172C45"/>
                </a:solidFill>
                <a:latin typeface="Aarian"/>
              </a:rPr>
              <a:t> </a:t>
            </a:r>
            <a:r>
              <a:rPr lang="en-US" sz="2000" dirty="0" err="1">
                <a:solidFill>
                  <a:srgbClr val="172C45"/>
                </a:solidFill>
                <a:latin typeface="Aarian"/>
              </a:rPr>
              <a:t>đón</a:t>
            </a:r>
            <a:r>
              <a:rPr lang="en-US" sz="2000" dirty="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 </a:t>
            </a:r>
            <a:r>
              <a:rPr lang="en-US" sz="2000" dirty="0" err="1">
                <a:solidFill>
                  <a:srgbClr val="172C45"/>
                </a:solidFill>
                <a:latin typeface="Aarian"/>
              </a:rPr>
              <a:t>Nhiều</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thân</a:t>
            </a:r>
            <a:r>
              <a:rPr lang="en-US" sz="2000" dirty="0">
                <a:solidFill>
                  <a:srgbClr val="172C45"/>
                </a:solidFill>
                <a:latin typeface="Aarian"/>
              </a:rPr>
              <a:t> </a:t>
            </a:r>
            <a:r>
              <a:rPr lang="en-US" sz="2000" dirty="0" err="1">
                <a:solidFill>
                  <a:srgbClr val="172C45"/>
                </a:solidFill>
                <a:latin typeface="Aarian"/>
              </a:rPr>
              <a:t>thẳng</a:t>
            </a:r>
            <a:r>
              <a:rPr lang="en-US" sz="2000" dirty="0">
                <a:solidFill>
                  <a:srgbClr val="172C45"/>
                </a:solidFill>
                <a:latin typeface="Aarian"/>
              </a:rPr>
              <a:t> </a:t>
            </a:r>
            <a:r>
              <a:rPr lang="en-US" sz="2000" dirty="0" err="1">
                <a:solidFill>
                  <a:srgbClr val="172C45"/>
                </a:solidFill>
                <a:latin typeface="Aarian"/>
              </a:rPr>
              <a:t>tắp</a:t>
            </a:r>
            <a:r>
              <a:rPr lang="en-US" sz="2000" dirty="0">
                <a:solidFill>
                  <a:srgbClr val="172C45"/>
                </a:solidFill>
                <a:latin typeface="Aarian"/>
              </a:rPr>
              <a:t>, </a:t>
            </a:r>
            <a:r>
              <a:rPr lang="en-US" sz="2000" dirty="0" err="1">
                <a:solidFill>
                  <a:srgbClr val="172C45"/>
                </a:solidFill>
                <a:latin typeface="Aarian"/>
              </a:rPr>
              <a:t>tán</a:t>
            </a:r>
            <a:r>
              <a:rPr lang="en-US" sz="2000" dirty="0">
                <a:solidFill>
                  <a:srgbClr val="172C45"/>
                </a:solidFill>
                <a:latin typeface="Aarian"/>
              </a:rPr>
              <a:t> </a:t>
            </a:r>
            <a:r>
              <a:rPr lang="en-US" sz="2000" dirty="0" err="1">
                <a:solidFill>
                  <a:srgbClr val="172C45"/>
                </a:solidFill>
                <a:latin typeface="Aarian"/>
              </a:rPr>
              <a:t>lá</a:t>
            </a:r>
            <a:r>
              <a:rPr lang="en-US" sz="2000" dirty="0">
                <a:solidFill>
                  <a:srgbClr val="172C45"/>
                </a:solidFill>
                <a:latin typeface="Aarian"/>
              </a:rPr>
              <a:t> </a:t>
            </a:r>
            <a:r>
              <a:rPr lang="en-US" sz="2000" dirty="0" err="1">
                <a:solidFill>
                  <a:srgbClr val="172C45"/>
                </a:solidFill>
                <a:latin typeface="Aarian"/>
              </a:rPr>
              <a:t>tròn</a:t>
            </a:r>
            <a:r>
              <a:rPr lang="en-US" sz="2000" dirty="0">
                <a:solidFill>
                  <a:srgbClr val="172C45"/>
                </a:solidFill>
                <a:latin typeface="Aarian"/>
              </a:rPr>
              <a:t> </a:t>
            </a:r>
            <a:r>
              <a:rPr lang="en-US" sz="2000" dirty="0" err="1">
                <a:solidFill>
                  <a:srgbClr val="172C45"/>
                </a:solidFill>
                <a:latin typeface="Aarian"/>
              </a:rPr>
              <a:t>xoe</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con </a:t>
            </a:r>
            <a:r>
              <a:rPr lang="en-US" sz="2000" dirty="0" err="1">
                <a:solidFill>
                  <a:srgbClr val="172C45"/>
                </a:solidFill>
                <a:latin typeface="Aarian"/>
              </a:rPr>
              <a:t>sóc</a:t>
            </a:r>
            <a:r>
              <a:rPr lang="en-US" sz="2000" dirty="0">
                <a:solidFill>
                  <a:srgbClr val="172C45"/>
                </a:solidFill>
                <a:latin typeface="Aarian"/>
              </a:rPr>
              <a:t> </a:t>
            </a:r>
            <a:r>
              <a:rPr lang="en-US" sz="2000" dirty="0" err="1">
                <a:solidFill>
                  <a:srgbClr val="172C45"/>
                </a:solidFill>
                <a:latin typeface="Aarian"/>
              </a:rPr>
              <a:t>nâu</a:t>
            </a:r>
            <a:r>
              <a:rPr lang="en-US" sz="2000" dirty="0">
                <a:solidFill>
                  <a:srgbClr val="172C45"/>
                </a:solidFill>
                <a:latin typeface="Aarian"/>
              </a:rPr>
              <a:t> </a:t>
            </a:r>
            <a:r>
              <a:rPr lang="en-US" sz="2000" dirty="0" err="1">
                <a:solidFill>
                  <a:srgbClr val="172C45"/>
                </a:solidFill>
                <a:latin typeface="Aarian"/>
              </a:rPr>
              <a:t>cong</a:t>
            </a:r>
            <a:r>
              <a:rPr lang="en-US" sz="2000" dirty="0">
                <a:solidFill>
                  <a:srgbClr val="172C45"/>
                </a:solidFill>
                <a:latin typeface="Aarian"/>
              </a:rPr>
              <a:t> </a:t>
            </a:r>
            <a:r>
              <a:rPr lang="en-US" sz="2000" dirty="0" err="1">
                <a:solidFill>
                  <a:srgbClr val="172C45"/>
                </a:solidFill>
                <a:latin typeface="Aarian"/>
              </a:rPr>
              <a:t>đuôi</a:t>
            </a:r>
            <a:r>
              <a:rPr lang="en-US" sz="2000" dirty="0">
                <a:solidFill>
                  <a:srgbClr val="172C45"/>
                </a:solidFill>
                <a:latin typeface="Aarian"/>
              </a:rPr>
              <a:t> </a:t>
            </a:r>
            <a:r>
              <a:rPr lang="en-US" sz="2000" dirty="0" err="1">
                <a:solidFill>
                  <a:srgbClr val="172C45"/>
                </a:solidFill>
                <a:latin typeface="Aarian"/>
              </a:rPr>
              <a:t>nhảy</a:t>
            </a:r>
            <a:r>
              <a:rPr lang="en-US" sz="2000" dirty="0">
                <a:solidFill>
                  <a:srgbClr val="172C45"/>
                </a:solidFill>
                <a:latin typeface="Aarian"/>
              </a:rPr>
              <a:t> </a:t>
            </a:r>
            <a:r>
              <a:rPr lang="en-US" sz="2000" dirty="0" err="1">
                <a:solidFill>
                  <a:srgbClr val="172C45"/>
                </a:solidFill>
                <a:latin typeface="Aarian"/>
              </a:rPr>
              <a:t>thoăn</a:t>
            </a:r>
            <a:r>
              <a:rPr lang="en-US" sz="2000" dirty="0">
                <a:solidFill>
                  <a:srgbClr val="172C45"/>
                </a:solidFill>
                <a:latin typeface="Aarian"/>
              </a:rPr>
              <a:t> </a:t>
            </a:r>
            <a:r>
              <a:rPr lang="en-US" sz="2000" dirty="0" err="1">
                <a:solidFill>
                  <a:srgbClr val="172C45"/>
                </a:solidFill>
                <a:latin typeface="Aarian"/>
              </a:rPr>
              <a:t>thoắt</a:t>
            </a:r>
            <a:r>
              <a:rPr lang="en-US" sz="2000" dirty="0">
                <a:solidFill>
                  <a:srgbClr val="172C45"/>
                </a:solidFill>
                <a:latin typeface="Aarian"/>
              </a:rPr>
              <a:t> qua </a:t>
            </a:r>
            <a:r>
              <a:rPr lang="en-US" sz="2000" dirty="0" err="1">
                <a:solidFill>
                  <a:srgbClr val="172C45"/>
                </a:solidFill>
                <a:latin typeface="Aarian"/>
              </a:rPr>
              <a:t>các</a:t>
            </a:r>
            <a:r>
              <a:rPr lang="en-US" sz="2000" dirty="0">
                <a:solidFill>
                  <a:srgbClr val="172C45"/>
                </a:solidFill>
                <a:latin typeface="Aarian"/>
              </a:rPr>
              <a:t> </a:t>
            </a:r>
            <a:r>
              <a:rPr lang="en-US" sz="2000" dirty="0" err="1">
                <a:solidFill>
                  <a:srgbClr val="172C45"/>
                </a:solidFill>
                <a:latin typeface="Aarian"/>
              </a:rPr>
              <a:t>cành</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Thấy</a:t>
            </a:r>
            <a:r>
              <a:rPr lang="en-US" sz="2000" dirty="0">
                <a:solidFill>
                  <a:srgbClr val="172C45"/>
                </a:solidFill>
                <a:latin typeface="Aarian"/>
              </a:rPr>
              <a:t> </a:t>
            </a:r>
            <a:r>
              <a:rPr lang="en-US" sz="2000" dirty="0" err="1">
                <a:solidFill>
                  <a:srgbClr val="172C45"/>
                </a:solidFill>
                <a:latin typeface="Aarian"/>
              </a:rPr>
              <a:t>có</a:t>
            </a:r>
            <a:r>
              <a:rPr lang="en-US" sz="2000" dirty="0">
                <a:solidFill>
                  <a:srgbClr val="172C45"/>
                </a:solidFill>
                <a:latin typeface="Aarian"/>
              </a:rPr>
              <a:t> </a:t>
            </a:r>
            <a:r>
              <a:rPr lang="en-US" sz="2000" dirty="0" err="1">
                <a:solidFill>
                  <a:srgbClr val="172C45"/>
                </a:solidFill>
                <a:latin typeface="Aarian"/>
              </a:rPr>
              <a:t>người</a:t>
            </a:r>
            <a:r>
              <a:rPr lang="en-US" sz="2000" dirty="0">
                <a:solidFill>
                  <a:srgbClr val="172C45"/>
                </a:solidFill>
                <a:latin typeface="Aarian"/>
              </a:rPr>
              <a:t> </a:t>
            </a:r>
            <a:r>
              <a:rPr lang="en-US" sz="2000" dirty="0" err="1">
                <a:solidFill>
                  <a:srgbClr val="172C45"/>
                </a:solidFill>
                <a:latin typeface="Aarian"/>
              </a:rPr>
              <a:t>đi</a:t>
            </a:r>
            <a:r>
              <a:rPr lang="en-US" sz="2000" dirty="0">
                <a:solidFill>
                  <a:srgbClr val="172C45"/>
                </a:solidFill>
                <a:latin typeface="Aarian"/>
              </a:rPr>
              <a:t> </a:t>
            </a:r>
            <a:r>
              <a:rPr lang="en-US" sz="2000" dirty="0" err="1">
                <a:solidFill>
                  <a:srgbClr val="172C45"/>
                </a:solidFill>
                <a:latin typeface="Aarian"/>
              </a:rPr>
              <a:t>tới</a:t>
            </a:r>
            <a:r>
              <a:rPr lang="en-US" sz="2000" dirty="0">
                <a:solidFill>
                  <a:srgbClr val="172C45"/>
                </a:solidFill>
                <a:latin typeface="Aarian"/>
              </a:rPr>
              <a:t>, </a:t>
            </a:r>
            <a:r>
              <a:rPr lang="en-US" sz="2000" dirty="0" err="1">
                <a:solidFill>
                  <a:srgbClr val="172C45"/>
                </a:solidFill>
                <a:latin typeface="Aarian"/>
              </a:rPr>
              <a:t>chúng</a:t>
            </a:r>
            <a:r>
              <a:rPr lang="en-US" sz="2000" dirty="0">
                <a:solidFill>
                  <a:srgbClr val="172C45"/>
                </a:solidFill>
                <a:latin typeface="Aarian"/>
              </a:rPr>
              <a:t> </a:t>
            </a:r>
            <a:r>
              <a:rPr lang="en-US" sz="2000" dirty="0" err="1">
                <a:solidFill>
                  <a:srgbClr val="172C45"/>
                </a:solidFill>
                <a:latin typeface="Aarian"/>
              </a:rPr>
              <a:t>dừng</a:t>
            </a:r>
            <a:r>
              <a:rPr lang="en-US" sz="2000" dirty="0">
                <a:solidFill>
                  <a:srgbClr val="172C45"/>
                </a:solidFill>
                <a:latin typeface="Aarian"/>
              </a:rPr>
              <a:t> </a:t>
            </a:r>
            <a:r>
              <a:rPr lang="en-US" sz="2000" dirty="0" err="1">
                <a:solidFill>
                  <a:srgbClr val="172C45"/>
                </a:solidFill>
                <a:latin typeface="Aarian"/>
              </a:rPr>
              <a:t>cả</a:t>
            </a:r>
            <a:r>
              <a:rPr lang="en-US" sz="2000" dirty="0">
                <a:solidFill>
                  <a:srgbClr val="172C45"/>
                </a:solidFill>
                <a:latin typeface="Aarian"/>
              </a:rPr>
              <a:t> </a:t>
            </a:r>
            <a:r>
              <a:rPr lang="en-US" sz="2000" dirty="0" err="1">
                <a:solidFill>
                  <a:srgbClr val="172C45"/>
                </a:solidFill>
                <a:latin typeface="Aarian"/>
              </a:rPr>
              <a:t>lại</a:t>
            </a:r>
            <a:r>
              <a:rPr lang="en-US" sz="2000" dirty="0">
                <a:solidFill>
                  <a:srgbClr val="172C45"/>
                </a:solidFill>
                <a:latin typeface="Aarian"/>
              </a:rPr>
              <a:t>, </a:t>
            </a:r>
            <a:r>
              <a:rPr lang="en-US" sz="2000" dirty="0" err="1">
                <a:solidFill>
                  <a:srgbClr val="172C45"/>
                </a:solidFill>
                <a:latin typeface="Aarian"/>
              </a:rPr>
              <a:t>nhìn</a:t>
            </a:r>
            <a:r>
              <a:rPr lang="en-US" sz="2000" dirty="0">
                <a:solidFill>
                  <a:srgbClr val="172C45"/>
                </a:solidFill>
                <a:latin typeface="Aarian"/>
              </a:rPr>
              <a:t> </a:t>
            </a:r>
            <a:r>
              <a:rPr lang="en-US" sz="2000" dirty="0" err="1">
                <a:solidFill>
                  <a:srgbClr val="172C45"/>
                </a:solidFill>
                <a:latin typeface="Aarian"/>
              </a:rPr>
              <a:t>ngơ</a:t>
            </a:r>
            <a:r>
              <a:rPr lang="en-US" sz="2000" dirty="0">
                <a:solidFill>
                  <a:srgbClr val="172C45"/>
                </a:solidFill>
                <a:latin typeface="Aarian"/>
              </a:rPr>
              <a:t> </a:t>
            </a:r>
            <a:r>
              <a:rPr lang="en-US" sz="2000" dirty="0" err="1">
                <a:solidFill>
                  <a:srgbClr val="172C45"/>
                </a:solidFill>
                <a:latin typeface="Aarian"/>
              </a:rPr>
              <a:t>ngác</a:t>
            </a:r>
            <a:r>
              <a:rPr lang="en-US" sz="2000" dirty="0">
                <a:solidFill>
                  <a:srgbClr val="172C45"/>
                </a:solidFill>
                <a:latin typeface="Aarian"/>
              </a:rPr>
              <a:t>.</a:t>
            </a:r>
          </a:p>
          <a:p>
            <a:pPr algn="just">
              <a:lnSpc>
                <a:spcPct val="120000"/>
              </a:lnSpc>
            </a:pPr>
            <a:r>
              <a:rPr lang="en-US" sz="2000" dirty="0" smtClean="0">
                <a:solidFill>
                  <a:srgbClr val="172C45"/>
                </a:solidFill>
                <a:latin typeface="Aarian"/>
              </a:rPr>
              <a:t>       </a:t>
            </a:r>
            <a:r>
              <a:rPr lang="en-US" sz="2000" dirty="0" err="1" smtClean="0">
                <a:solidFill>
                  <a:srgbClr val="172C45"/>
                </a:solidFill>
                <a:latin typeface="Aarian"/>
              </a:rPr>
              <a:t>Khi</a:t>
            </a:r>
            <a:r>
              <a:rPr lang="en-US" sz="2000" dirty="0" smtClean="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 </a:t>
            </a:r>
            <a:r>
              <a:rPr lang="en-US" sz="2000" dirty="0" err="1">
                <a:solidFill>
                  <a:srgbClr val="172C45"/>
                </a:solidFill>
                <a:latin typeface="Aarian"/>
              </a:rPr>
              <a:t>đã</a:t>
            </a:r>
            <a:r>
              <a:rPr lang="en-US" sz="2000" dirty="0">
                <a:solidFill>
                  <a:srgbClr val="172C45"/>
                </a:solidFill>
                <a:latin typeface="Aarian"/>
              </a:rPr>
              <a:t> </a:t>
            </a:r>
            <a:r>
              <a:rPr lang="en-US" sz="2000" dirty="0" err="1">
                <a:solidFill>
                  <a:srgbClr val="172C45"/>
                </a:solidFill>
                <a:latin typeface="Aarian"/>
              </a:rPr>
              <a:t>nhạt</a:t>
            </a:r>
            <a:r>
              <a:rPr lang="en-US" sz="2000" dirty="0">
                <a:solidFill>
                  <a:srgbClr val="172C45"/>
                </a:solidFill>
                <a:latin typeface="Aarian"/>
              </a:rPr>
              <a:t> </a:t>
            </a:r>
            <a:r>
              <a:rPr lang="en-US" sz="2000" dirty="0" err="1">
                <a:solidFill>
                  <a:srgbClr val="172C45"/>
                </a:solidFill>
                <a:latin typeface="Aarian"/>
              </a:rPr>
              <a:t>màu</a:t>
            </a:r>
            <a:r>
              <a:rPr lang="en-US" sz="2000" dirty="0">
                <a:solidFill>
                  <a:srgbClr val="172C45"/>
                </a:solidFill>
                <a:latin typeface="Aarian"/>
              </a:rPr>
              <a:t> </a:t>
            </a:r>
            <a:r>
              <a:rPr lang="en-US" sz="2000" dirty="0" err="1">
                <a:solidFill>
                  <a:srgbClr val="172C45"/>
                </a:solidFill>
                <a:latin typeface="Aarian"/>
              </a:rPr>
              <a:t>trên</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vòm</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chúng</a:t>
            </a:r>
            <a:r>
              <a:rPr lang="en-US" sz="2000" dirty="0">
                <a:solidFill>
                  <a:srgbClr val="172C45"/>
                </a:solidFill>
                <a:latin typeface="Aarian"/>
              </a:rPr>
              <a:t> </a:t>
            </a:r>
            <a:r>
              <a:rPr lang="en-US" sz="2000" dirty="0" err="1">
                <a:solidFill>
                  <a:srgbClr val="172C45"/>
                </a:solidFill>
                <a:latin typeface="Aarian"/>
              </a:rPr>
              <a:t>tôi</a:t>
            </a:r>
            <a:r>
              <a:rPr lang="en-US" sz="2000" dirty="0">
                <a:solidFill>
                  <a:srgbClr val="172C45"/>
                </a:solidFill>
                <a:latin typeface="Aarian"/>
              </a:rPr>
              <a:t> </a:t>
            </a:r>
            <a:r>
              <a:rPr lang="en-US" sz="2000" dirty="0" err="1">
                <a:solidFill>
                  <a:srgbClr val="172C45"/>
                </a:solidFill>
                <a:latin typeface="Aarian"/>
              </a:rPr>
              <a:t>ra</a:t>
            </a:r>
            <a:r>
              <a:rPr lang="en-US" sz="2000" dirty="0">
                <a:solidFill>
                  <a:srgbClr val="172C45"/>
                </a:solidFill>
                <a:latin typeface="Aarian"/>
              </a:rPr>
              <a:t> </a:t>
            </a:r>
            <a:r>
              <a:rPr lang="en-US" sz="2000" dirty="0" err="1">
                <a:solidFill>
                  <a:srgbClr val="172C45"/>
                </a:solidFill>
                <a:latin typeface="Aarian"/>
              </a:rPr>
              <a:t>về</a:t>
            </a:r>
            <a:r>
              <a:rPr lang="en-US" sz="2000" dirty="0">
                <a:solidFill>
                  <a:srgbClr val="172C45"/>
                </a:solidFill>
                <a:latin typeface="Aarian"/>
              </a:rPr>
              <a:t> </a:t>
            </a:r>
            <a:r>
              <a:rPr lang="en-US" sz="2000" dirty="0" err="1">
                <a:solidFill>
                  <a:srgbClr val="172C45"/>
                </a:solidFill>
                <a:latin typeface="Aarian"/>
              </a:rPr>
              <a:t>trong</a:t>
            </a:r>
            <a:r>
              <a:rPr lang="en-US" sz="2000" dirty="0">
                <a:solidFill>
                  <a:srgbClr val="172C45"/>
                </a:solidFill>
                <a:latin typeface="Aarian"/>
              </a:rPr>
              <a:t> </a:t>
            </a:r>
            <a:r>
              <a:rPr lang="en-US" sz="2000" dirty="0" err="1">
                <a:solidFill>
                  <a:srgbClr val="172C45"/>
                </a:solidFill>
                <a:latin typeface="Aarian"/>
              </a:rPr>
              <a:t>tiếc</a:t>
            </a:r>
            <a:r>
              <a:rPr lang="en-US" sz="2000" dirty="0">
                <a:solidFill>
                  <a:srgbClr val="172C45"/>
                </a:solidFill>
                <a:latin typeface="Aarian"/>
              </a:rPr>
              <a:t> </a:t>
            </a:r>
            <a:r>
              <a:rPr lang="en-US" sz="2000" dirty="0" err="1">
                <a:solidFill>
                  <a:srgbClr val="172C45"/>
                </a:solidFill>
                <a:latin typeface="Aarian"/>
              </a:rPr>
              <a:t>nuối</a:t>
            </a:r>
            <a:r>
              <a:rPr lang="en-US" sz="2000" dirty="0">
                <a:solidFill>
                  <a:srgbClr val="172C45"/>
                </a:solidFill>
                <a:latin typeface="Aarian"/>
              </a:rPr>
              <a:t>. </a:t>
            </a:r>
            <a:r>
              <a:rPr lang="en-US" sz="2000" dirty="0" err="1">
                <a:solidFill>
                  <a:srgbClr val="172C45"/>
                </a:solidFill>
                <a:latin typeface="Aarian"/>
              </a:rPr>
              <a:t>Trên</a:t>
            </a:r>
            <a:r>
              <a:rPr lang="en-US" sz="2000" dirty="0">
                <a:solidFill>
                  <a:srgbClr val="172C45"/>
                </a:solidFill>
                <a:latin typeface="Aarian"/>
              </a:rPr>
              <a:t> </a:t>
            </a:r>
            <a:r>
              <a:rPr lang="en-US" sz="2000" dirty="0" err="1">
                <a:solidFill>
                  <a:srgbClr val="172C45"/>
                </a:solidFill>
                <a:latin typeface="Aarian"/>
              </a:rPr>
              <a:t>đường</a:t>
            </a:r>
            <a:r>
              <a:rPr lang="en-US" sz="2000" dirty="0">
                <a:solidFill>
                  <a:srgbClr val="172C45"/>
                </a:solidFill>
                <a:latin typeface="Aarian"/>
              </a:rPr>
              <a:t>, </a:t>
            </a:r>
            <a:r>
              <a:rPr lang="en-US" sz="2000" dirty="0" err="1">
                <a:solidFill>
                  <a:srgbClr val="172C45"/>
                </a:solidFill>
                <a:latin typeface="Aarian"/>
              </a:rPr>
              <a:t>ông</a:t>
            </a:r>
            <a:r>
              <a:rPr lang="en-US" sz="2000" dirty="0">
                <a:solidFill>
                  <a:srgbClr val="172C45"/>
                </a:solidFill>
                <a:latin typeface="Aarian"/>
              </a:rPr>
              <a:t> </a:t>
            </a:r>
            <a:r>
              <a:rPr lang="en-US" sz="2000" dirty="0" err="1">
                <a:solidFill>
                  <a:srgbClr val="172C45"/>
                </a:solidFill>
                <a:latin typeface="Aarian"/>
              </a:rPr>
              <a:t>kể</a:t>
            </a:r>
            <a:r>
              <a:rPr lang="en-US" sz="2000" dirty="0">
                <a:solidFill>
                  <a:srgbClr val="172C45"/>
                </a:solidFill>
                <a:latin typeface="Aarian"/>
              </a:rPr>
              <a:t> </a:t>
            </a:r>
            <a:r>
              <a:rPr lang="en-US" sz="2000" dirty="0" err="1">
                <a:solidFill>
                  <a:srgbClr val="172C45"/>
                </a:solidFill>
                <a:latin typeface="Aarian"/>
              </a:rPr>
              <a:t>về</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cánh</a:t>
            </a:r>
            <a:r>
              <a:rPr lang="en-US" sz="2000" dirty="0">
                <a:solidFill>
                  <a:srgbClr val="172C45"/>
                </a:solidFill>
                <a:latin typeface="Aarian"/>
              </a:rPr>
              <a:t> </a:t>
            </a:r>
            <a:r>
              <a:rPr lang="en-US" sz="2000" dirty="0" err="1">
                <a:solidFill>
                  <a:srgbClr val="172C45"/>
                </a:solidFill>
                <a:latin typeface="Aarian"/>
              </a:rPr>
              <a:t>rừng</a:t>
            </a:r>
            <a:r>
              <a:rPr lang="en-US" sz="2000" dirty="0">
                <a:solidFill>
                  <a:srgbClr val="172C45"/>
                </a:solidFill>
                <a:latin typeface="Aarian"/>
              </a:rPr>
              <a:t> </a:t>
            </a:r>
            <a:r>
              <a:rPr lang="en-US" sz="2000" dirty="0" err="1">
                <a:solidFill>
                  <a:srgbClr val="172C45"/>
                </a:solidFill>
                <a:latin typeface="Aarian"/>
              </a:rPr>
              <a:t>thuở</a:t>
            </a:r>
            <a:r>
              <a:rPr lang="en-US" sz="2000" dirty="0">
                <a:solidFill>
                  <a:srgbClr val="172C45"/>
                </a:solidFill>
                <a:latin typeface="Aarian"/>
              </a:rPr>
              <a:t> </a:t>
            </a:r>
            <a:r>
              <a:rPr lang="en-US" sz="2000" dirty="0" err="1" smtClean="0">
                <a:solidFill>
                  <a:srgbClr val="172C45"/>
                </a:solidFill>
                <a:latin typeface="Aarian"/>
              </a:rPr>
              <a:t>xưa</a:t>
            </a:r>
            <a:r>
              <a:rPr lang="en-US" sz="2000" dirty="0">
                <a:solidFill>
                  <a:srgbClr val="172C45"/>
                </a:solidFill>
                <a:latin typeface="Aarian"/>
              </a:rPr>
              <a:t>. </a:t>
            </a:r>
            <a:r>
              <a:rPr lang="en-US" sz="2000" dirty="0" err="1">
                <a:solidFill>
                  <a:srgbClr val="172C45"/>
                </a:solidFill>
                <a:latin typeface="Aarian"/>
              </a:rPr>
              <a:t>Biết</a:t>
            </a:r>
            <a:r>
              <a:rPr lang="en-US" sz="2000" dirty="0">
                <a:solidFill>
                  <a:srgbClr val="172C45"/>
                </a:solidFill>
                <a:latin typeface="Aarian"/>
              </a:rPr>
              <a:t> </a:t>
            </a:r>
            <a:r>
              <a:rPr lang="en-US" sz="2000" dirty="0" err="1">
                <a:solidFill>
                  <a:srgbClr val="172C45"/>
                </a:solidFill>
                <a:latin typeface="Aarian"/>
              </a:rPr>
              <a:t>bao</a:t>
            </a:r>
            <a:r>
              <a:rPr lang="en-US" sz="2000" dirty="0">
                <a:solidFill>
                  <a:srgbClr val="172C45"/>
                </a:solidFill>
                <a:latin typeface="Aarian"/>
              </a:rPr>
              <a:t> </a:t>
            </a:r>
            <a:r>
              <a:rPr lang="en-US" sz="2000" dirty="0" err="1">
                <a:solidFill>
                  <a:srgbClr val="172C45"/>
                </a:solidFill>
                <a:latin typeface="Aarian"/>
              </a:rPr>
              <a:t>cảnh</a:t>
            </a:r>
            <a:r>
              <a:rPr lang="en-US" sz="2000" dirty="0">
                <a:solidFill>
                  <a:srgbClr val="172C45"/>
                </a:solidFill>
                <a:latin typeface="Aarian"/>
              </a:rPr>
              <a:t> </a:t>
            </a:r>
            <a:r>
              <a:rPr lang="en-US" sz="2000" dirty="0" err="1">
                <a:solidFill>
                  <a:srgbClr val="172C45"/>
                </a:solidFill>
                <a:latin typeface="Aarian"/>
              </a:rPr>
              <a:t>sắc</a:t>
            </a:r>
            <a:r>
              <a:rPr lang="en-US" sz="2000" dirty="0">
                <a:solidFill>
                  <a:srgbClr val="172C45"/>
                </a:solidFill>
                <a:latin typeface="Aarian"/>
              </a:rPr>
              <a:t> </a:t>
            </a:r>
            <a:r>
              <a:rPr lang="en-US" sz="2000" dirty="0" err="1">
                <a:solidFill>
                  <a:srgbClr val="172C45"/>
                </a:solidFill>
                <a:latin typeface="Aarian"/>
              </a:rPr>
              <a:t>như</a:t>
            </a:r>
            <a:r>
              <a:rPr lang="en-US" sz="2000" dirty="0">
                <a:solidFill>
                  <a:srgbClr val="172C45"/>
                </a:solidFill>
                <a:latin typeface="Aarian"/>
              </a:rPr>
              <a:t> </a:t>
            </a:r>
            <a:r>
              <a:rPr lang="en-US" sz="2000" dirty="0" err="1">
                <a:solidFill>
                  <a:srgbClr val="172C45"/>
                </a:solidFill>
                <a:latin typeface="Aarian"/>
              </a:rPr>
              <a:t>hiện</a:t>
            </a:r>
            <a:r>
              <a:rPr lang="en-US" sz="2000" dirty="0">
                <a:solidFill>
                  <a:srgbClr val="172C45"/>
                </a:solidFill>
                <a:latin typeface="Aarian"/>
              </a:rPr>
              <a:t> </a:t>
            </a:r>
            <a:r>
              <a:rPr lang="en-US" sz="2000" dirty="0" err="1">
                <a:solidFill>
                  <a:srgbClr val="172C45"/>
                </a:solidFill>
                <a:latin typeface="Aarian"/>
              </a:rPr>
              <a:t>ra</a:t>
            </a:r>
            <a:r>
              <a:rPr lang="en-US" sz="2000" dirty="0">
                <a:solidFill>
                  <a:srgbClr val="172C45"/>
                </a:solidFill>
                <a:latin typeface="Aarian"/>
              </a:rPr>
              <a:t> </a:t>
            </a:r>
            <a:r>
              <a:rPr lang="en-US" sz="2000" dirty="0" err="1">
                <a:solidFill>
                  <a:srgbClr val="172C45"/>
                </a:solidFill>
                <a:latin typeface="Aarian"/>
              </a:rPr>
              <a:t>trước</a:t>
            </a:r>
            <a:r>
              <a:rPr lang="en-US" sz="2000" dirty="0">
                <a:solidFill>
                  <a:srgbClr val="172C45"/>
                </a:solidFill>
                <a:latin typeface="Aarian"/>
              </a:rPr>
              <a:t> </a:t>
            </a:r>
            <a:r>
              <a:rPr lang="en-US" sz="2000" dirty="0" err="1">
                <a:solidFill>
                  <a:srgbClr val="172C45"/>
                </a:solidFill>
                <a:latin typeface="Aarian"/>
              </a:rPr>
              <a:t>mắt</a:t>
            </a:r>
            <a:r>
              <a:rPr lang="en-US" sz="2000" dirty="0">
                <a:solidFill>
                  <a:srgbClr val="172C45"/>
                </a:solidFill>
                <a:latin typeface="Aarian"/>
              </a:rPr>
              <a:t> </a:t>
            </a:r>
            <a:r>
              <a:rPr lang="en-US" sz="2000" dirty="0" err="1">
                <a:solidFill>
                  <a:srgbClr val="172C45"/>
                </a:solidFill>
                <a:latin typeface="Aarian"/>
              </a:rPr>
              <a:t>chúng</a:t>
            </a:r>
            <a:r>
              <a:rPr lang="en-US" sz="2000" dirty="0">
                <a:solidFill>
                  <a:srgbClr val="172C45"/>
                </a:solidFill>
                <a:latin typeface="Aarian"/>
              </a:rPr>
              <a:t> </a:t>
            </a:r>
            <a:r>
              <a:rPr lang="en-US" sz="2000" dirty="0" err="1">
                <a:solidFill>
                  <a:srgbClr val="172C45"/>
                </a:solidFill>
                <a:latin typeface="Aarian"/>
              </a:rPr>
              <a:t>tôi</a:t>
            </a:r>
            <a:r>
              <a:rPr lang="en-US" sz="2000" dirty="0">
                <a:solidFill>
                  <a:srgbClr val="172C45"/>
                </a:solidFill>
                <a:latin typeface="Aarian"/>
              </a:rPr>
              <a:t>: </a:t>
            </a:r>
            <a:r>
              <a:rPr lang="en-US" sz="2000" dirty="0" err="1">
                <a:solidFill>
                  <a:srgbClr val="172C45"/>
                </a:solidFill>
                <a:latin typeface="Aarian"/>
              </a:rPr>
              <a:t>bầy</a:t>
            </a:r>
            <a:r>
              <a:rPr lang="en-US" sz="2000" dirty="0">
                <a:solidFill>
                  <a:srgbClr val="172C45"/>
                </a:solidFill>
                <a:latin typeface="Aarian"/>
              </a:rPr>
              <a:t> </a:t>
            </a:r>
            <a:r>
              <a:rPr lang="en-US" sz="2000" dirty="0" err="1">
                <a:solidFill>
                  <a:srgbClr val="172C45"/>
                </a:solidFill>
                <a:latin typeface="Aarian"/>
              </a:rPr>
              <a:t>vượn</a:t>
            </a:r>
            <a:r>
              <a:rPr lang="en-US" sz="2000" dirty="0">
                <a:solidFill>
                  <a:srgbClr val="172C45"/>
                </a:solidFill>
                <a:latin typeface="Aarian"/>
              </a:rPr>
              <a:t> </a:t>
            </a:r>
            <a:r>
              <a:rPr lang="en-US" sz="2000" dirty="0" err="1">
                <a:solidFill>
                  <a:srgbClr val="172C45"/>
                </a:solidFill>
                <a:latin typeface="Aarian"/>
              </a:rPr>
              <a:t>tinh</a:t>
            </a:r>
            <a:r>
              <a:rPr lang="en-US" sz="2000" dirty="0">
                <a:solidFill>
                  <a:srgbClr val="172C45"/>
                </a:solidFill>
                <a:latin typeface="Aarian"/>
              </a:rPr>
              <a:t> </a:t>
            </a:r>
            <a:r>
              <a:rPr lang="en-US" sz="2000" dirty="0" err="1">
                <a:solidFill>
                  <a:srgbClr val="172C45"/>
                </a:solidFill>
                <a:latin typeface="Aarian"/>
              </a:rPr>
              <a:t>nghịch</a:t>
            </a:r>
            <a:r>
              <a:rPr lang="en-US" sz="2000" dirty="0">
                <a:solidFill>
                  <a:srgbClr val="172C45"/>
                </a:solidFill>
                <a:latin typeface="Aarian"/>
              </a:rPr>
              <a:t> </a:t>
            </a:r>
            <a:r>
              <a:rPr lang="en-US" sz="2000" dirty="0" err="1">
                <a:solidFill>
                  <a:srgbClr val="172C45"/>
                </a:solidFill>
                <a:latin typeface="Aarian"/>
              </a:rPr>
              <a:t>đánh</a:t>
            </a:r>
            <a:r>
              <a:rPr lang="en-US" sz="2000" dirty="0">
                <a:solidFill>
                  <a:srgbClr val="172C45"/>
                </a:solidFill>
                <a:latin typeface="Aarian"/>
              </a:rPr>
              <a:t> </a:t>
            </a:r>
            <a:r>
              <a:rPr lang="en-US" sz="2000" dirty="0" err="1">
                <a:solidFill>
                  <a:srgbClr val="172C45"/>
                </a:solidFill>
                <a:latin typeface="Aarian"/>
              </a:rPr>
              <a:t>đu</a:t>
            </a:r>
            <a:r>
              <a:rPr lang="en-US" sz="2000" dirty="0">
                <a:solidFill>
                  <a:srgbClr val="172C45"/>
                </a:solidFill>
                <a:latin typeface="Aarian"/>
              </a:rPr>
              <a:t> </a:t>
            </a:r>
            <a:r>
              <a:rPr lang="en-US" sz="2000" dirty="0" err="1">
                <a:solidFill>
                  <a:srgbClr val="172C45"/>
                </a:solidFill>
                <a:latin typeface="Aarian"/>
              </a:rPr>
              <a:t>trên</a:t>
            </a:r>
            <a:r>
              <a:rPr lang="en-US" sz="2000" dirty="0">
                <a:solidFill>
                  <a:srgbClr val="172C45"/>
                </a:solidFill>
                <a:latin typeface="Aarian"/>
              </a:rPr>
              <a:t> </a:t>
            </a:r>
            <a:r>
              <a:rPr lang="en-US" sz="2000" dirty="0" err="1">
                <a:solidFill>
                  <a:srgbClr val="172C45"/>
                </a:solidFill>
                <a:latin typeface="Aarian"/>
              </a:rPr>
              <a:t>cành</a:t>
            </a:r>
            <a:r>
              <a:rPr lang="en-US" sz="2000" dirty="0">
                <a:solidFill>
                  <a:srgbClr val="172C45"/>
                </a:solidFill>
                <a:latin typeface="Aarian"/>
              </a:rPr>
              <a:t> </a:t>
            </a:r>
            <a:r>
              <a:rPr lang="en-US" sz="2000" dirty="0" err="1">
                <a:solidFill>
                  <a:srgbClr val="172C45"/>
                </a:solidFill>
                <a:latin typeface="Aarian"/>
              </a:rPr>
              <a:t>cao</a:t>
            </a:r>
            <a:r>
              <a:rPr lang="en-US" sz="2000" dirty="0">
                <a:solidFill>
                  <a:srgbClr val="172C45"/>
                </a:solidFill>
                <a:latin typeface="Aarian"/>
              </a:rPr>
              <a:t>, </a:t>
            </a:r>
            <a:r>
              <a:rPr lang="en-US" sz="2000" dirty="0" err="1">
                <a:solidFill>
                  <a:srgbClr val="172C45"/>
                </a:solidFill>
                <a:latin typeface="Aarian"/>
              </a:rPr>
              <a:t>đàn</a:t>
            </a:r>
            <a:r>
              <a:rPr lang="en-US" sz="2000" dirty="0">
                <a:solidFill>
                  <a:srgbClr val="172C45"/>
                </a:solidFill>
                <a:latin typeface="Aarian"/>
              </a:rPr>
              <a:t> </a:t>
            </a:r>
            <a:r>
              <a:rPr lang="en-US" sz="2000" dirty="0" err="1">
                <a:solidFill>
                  <a:srgbClr val="172C45"/>
                </a:solidFill>
                <a:latin typeface="Aarian"/>
              </a:rPr>
              <a:t>hươu</a:t>
            </a:r>
            <a:r>
              <a:rPr lang="en-US" sz="2000" dirty="0">
                <a:solidFill>
                  <a:srgbClr val="172C45"/>
                </a:solidFill>
                <a:latin typeface="Aarian"/>
              </a:rPr>
              <a:t> </a:t>
            </a:r>
            <a:r>
              <a:rPr lang="en-US" sz="2000" dirty="0" err="1">
                <a:solidFill>
                  <a:srgbClr val="172C45"/>
                </a:solidFill>
                <a:latin typeface="Aarian"/>
              </a:rPr>
              <a:t>nai</a:t>
            </a:r>
            <a:r>
              <a:rPr lang="en-US" sz="2000" dirty="0">
                <a:solidFill>
                  <a:srgbClr val="172C45"/>
                </a:solidFill>
                <a:latin typeface="Aarian"/>
              </a:rPr>
              <a:t> </a:t>
            </a:r>
            <a:r>
              <a:rPr lang="en-US" sz="2000" dirty="0" err="1">
                <a:solidFill>
                  <a:srgbClr val="172C45"/>
                </a:solidFill>
                <a:latin typeface="Aarian"/>
              </a:rPr>
              <a:t>xinh</a:t>
            </a:r>
            <a:r>
              <a:rPr lang="en-US" sz="2000" dirty="0">
                <a:solidFill>
                  <a:srgbClr val="172C45"/>
                </a:solidFill>
                <a:latin typeface="Aarian"/>
              </a:rPr>
              <a:t> </a:t>
            </a:r>
            <a:r>
              <a:rPr lang="en-US" sz="2000" dirty="0" err="1">
                <a:solidFill>
                  <a:srgbClr val="172C45"/>
                </a:solidFill>
                <a:latin typeface="Aarian"/>
              </a:rPr>
              <a:t>đẹp</a:t>
            </a:r>
            <a:r>
              <a:rPr lang="en-US" sz="2000" dirty="0">
                <a:solidFill>
                  <a:srgbClr val="172C45"/>
                </a:solidFill>
                <a:latin typeface="Aarian"/>
              </a:rPr>
              <a:t> </a:t>
            </a:r>
            <a:r>
              <a:rPr lang="en-US" sz="2000" dirty="0" err="1">
                <a:solidFill>
                  <a:srgbClr val="172C45"/>
                </a:solidFill>
                <a:latin typeface="Aarian"/>
              </a:rPr>
              <a:t>và</a:t>
            </a:r>
            <a:r>
              <a:rPr lang="en-US" sz="2000" dirty="0">
                <a:solidFill>
                  <a:srgbClr val="172C45"/>
                </a:solidFill>
                <a:latin typeface="Aarian"/>
              </a:rPr>
              <a:t> </a:t>
            </a:r>
            <a:r>
              <a:rPr lang="en-US" sz="2000" dirty="0" err="1">
                <a:solidFill>
                  <a:srgbClr val="172C45"/>
                </a:solidFill>
                <a:latin typeface="Aarian"/>
              </a:rPr>
              <a:t>hiền</a:t>
            </a:r>
            <a:r>
              <a:rPr lang="en-US" sz="2000" dirty="0">
                <a:solidFill>
                  <a:srgbClr val="172C45"/>
                </a:solidFill>
                <a:latin typeface="Aarian"/>
              </a:rPr>
              <a:t> </a:t>
            </a:r>
            <a:r>
              <a:rPr lang="en-US" sz="2000" dirty="0" err="1">
                <a:solidFill>
                  <a:srgbClr val="172C45"/>
                </a:solidFill>
                <a:latin typeface="Aarian"/>
              </a:rPr>
              <a:t>lành</a:t>
            </a:r>
            <a:r>
              <a:rPr lang="en-US" sz="2000" dirty="0">
                <a:solidFill>
                  <a:srgbClr val="172C45"/>
                </a:solidFill>
                <a:latin typeface="Aarian"/>
              </a:rPr>
              <a:t> </a:t>
            </a:r>
            <a:r>
              <a:rPr lang="en-US" sz="2000" dirty="0" err="1">
                <a:solidFill>
                  <a:srgbClr val="172C45"/>
                </a:solidFill>
                <a:latin typeface="Aarian"/>
              </a:rPr>
              <a:t>rủ</a:t>
            </a:r>
            <a:r>
              <a:rPr lang="en-US" sz="2000" dirty="0">
                <a:solidFill>
                  <a:srgbClr val="172C45"/>
                </a:solidFill>
                <a:latin typeface="Aarian"/>
              </a:rPr>
              <a:t> </a:t>
            </a:r>
            <a:r>
              <a:rPr lang="en-US" sz="2000" dirty="0" err="1">
                <a:solidFill>
                  <a:srgbClr val="172C45"/>
                </a:solidFill>
                <a:latin typeface="Aarian"/>
              </a:rPr>
              <a:t>nhau</a:t>
            </a:r>
            <a:r>
              <a:rPr lang="en-US" sz="2000" dirty="0">
                <a:solidFill>
                  <a:srgbClr val="172C45"/>
                </a:solidFill>
                <a:latin typeface="Aarian"/>
              </a:rPr>
              <a:t> </a:t>
            </a:r>
            <a:r>
              <a:rPr lang="en-US" sz="2000" dirty="0" err="1">
                <a:solidFill>
                  <a:srgbClr val="172C45"/>
                </a:solidFill>
                <a:latin typeface="Aarian"/>
              </a:rPr>
              <a:t>ra</a:t>
            </a:r>
            <a:r>
              <a:rPr lang="en-US" sz="2000" dirty="0">
                <a:solidFill>
                  <a:srgbClr val="172C45"/>
                </a:solidFill>
                <a:latin typeface="Aarian"/>
              </a:rPr>
              <a:t> </a:t>
            </a:r>
            <a:r>
              <a:rPr lang="en-US" sz="2000" dirty="0" err="1">
                <a:solidFill>
                  <a:srgbClr val="172C45"/>
                </a:solidFill>
                <a:latin typeface="Aarian"/>
              </a:rPr>
              <a:t>suối</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vạt</a:t>
            </a:r>
            <a:r>
              <a:rPr lang="en-US" sz="2000" dirty="0">
                <a:solidFill>
                  <a:srgbClr val="172C45"/>
                </a:solidFill>
                <a:latin typeface="Aarian"/>
              </a:rPr>
              <a:t> </a:t>
            </a:r>
            <a:r>
              <a:rPr lang="en-US" sz="2000" dirty="0" err="1">
                <a:solidFill>
                  <a:srgbClr val="172C45"/>
                </a:solidFill>
                <a:latin typeface="Aarian"/>
              </a:rPr>
              <a:t>cỏ</a:t>
            </a:r>
            <a:r>
              <a:rPr lang="en-US" sz="2000" dirty="0">
                <a:solidFill>
                  <a:srgbClr val="172C45"/>
                </a:solidFill>
                <a:latin typeface="Aarian"/>
              </a:rPr>
              <a:t> </a:t>
            </a:r>
            <a:r>
              <a:rPr lang="en-US" sz="2000" dirty="0" err="1">
                <a:solidFill>
                  <a:srgbClr val="172C45"/>
                </a:solidFill>
                <a:latin typeface="Aarian"/>
              </a:rPr>
              <a:t>đẫm</a:t>
            </a:r>
            <a:r>
              <a:rPr lang="en-US" sz="2000" dirty="0">
                <a:solidFill>
                  <a:srgbClr val="172C45"/>
                </a:solidFill>
                <a:latin typeface="Aarian"/>
              </a:rPr>
              <a:t> </a:t>
            </a:r>
            <a:r>
              <a:rPr lang="en-US" sz="2000" dirty="0" err="1">
                <a:solidFill>
                  <a:srgbClr val="172C45"/>
                </a:solidFill>
                <a:latin typeface="Aarian"/>
              </a:rPr>
              <a:t>sương</a:t>
            </a:r>
            <a:r>
              <a:rPr lang="en-US" sz="2000" dirty="0">
                <a:solidFill>
                  <a:srgbClr val="172C45"/>
                </a:solidFill>
                <a:latin typeface="Aarian"/>
              </a:rPr>
              <a:t> long </a:t>
            </a:r>
            <a:r>
              <a:rPr lang="en-US" sz="2000" dirty="0" err="1">
                <a:solidFill>
                  <a:srgbClr val="172C45"/>
                </a:solidFill>
                <a:latin typeface="Aarian"/>
              </a:rPr>
              <a:t>lanh</a:t>
            </a:r>
            <a:r>
              <a:rPr lang="en-US" sz="2000" dirty="0">
                <a:solidFill>
                  <a:srgbClr val="172C45"/>
                </a:solidFill>
                <a:latin typeface="Aarian"/>
              </a:rPr>
              <a:t> </a:t>
            </a:r>
            <a:r>
              <a:rPr lang="en-US" sz="2000" dirty="0" err="1">
                <a:solidFill>
                  <a:srgbClr val="172C45"/>
                </a:solidFill>
                <a:latin typeface="Aarian"/>
              </a:rPr>
              <a:t>trong</a:t>
            </a:r>
            <a:r>
              <a:rPr lang="en-US" sz="2000" dirty="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a:t>
            </a:r>
          </a:p>
          <a:p>
            <a:pPr algn="just">
              <a:lnSpc>
                <a:spcPct val="120000"/>
              </a:lnSpc>
            </a:pPr>
            <a:r>
              <a:rPr lang="en-US" sz="2000" dirty="0">
                <a:solidFill>
                  <a:srgbClr val="172C45"/>
                </a:solidFill>
                <a:latin typeface="Aarian"/>
              </a:rPr>
              <a:t>                                                                                    (</a:t>
            </a:r>
            <a:r>
              <a:rPr lang="en-US" sz="2000" dirty="0" err="1">
                <a:solidFill>
                  <a:srgbClr val="172C45"/>
                </a:solidFill>
                <a:latin typeface="Aarian"/>
              </a:rPr>
              <a:t>Vũ</a:t>
            </a:r>
            <a:r>
              <a:rPr lang="en-US" sz="2000" dirty="0">
                <a:solidFill>
                  <a:srgbClr val="172C45"/>
                </a:solidFill>
                <a:latin typeface="Aarian"/>
              </a:rPr>
              <a:t> </a:t>
            </a:r>
            <a:r>
              <a:rPr lang="en-US" sz="2000" dirty="0" err="1">
                <a:solidFill>
                  <a:srgbClr val="172C45"/>
                </a:solidFill>
                <a:latin typeface="Aarian"/>
              </a:rPr>
              <a:t>Hùng</a:t>
            </a:r>
            <a:r>
              <a:rPr lang="en-US" sz="2000" dirty="0">
                <a:solidFill>
                  <a:srgbClr val="172C45"/>
                </a:solidFill>
                <a:latin typeface="Aarian"/>
              </a:rPr>
              <a:t>)</a:t>
            </a:r>
          </a:p>
          <a:p>
            <a:endParaRPr lang="en-US" sz="2000" dirty="0">
              <a:solidFill>
                <a:srgbClr val="172C45"/>
              </a:solidFill>
            </a:endParaRPr>
          </a:p>
        </p:txBody>
      </p:sp>
      <p:sp>
        <p:nvSpPr>
          <p:cNvPr id="6" name="Rectangle: Rounded Corners 1">
            <a:extLst>
              <a:ext uri="{FF2B5EF4-FFF2-40B4-BE49-F238E27FC236}">
                <a16:creationId xmlns:a16="http://schemas.microsoft.com/office/drawing/2014/main" xmlns="" id="{0DE6898E-402D-4533-9C98-741A1A3001AC}"/>
              </a:ext>
            </a:extLst>
          </p:cNvPr>
          <p:cNvSpPr/>
          <p:nvPr/>
        </p:nvSpPr>
        <p:spPr>
          <a:xfrm>
            <a:off x="3525625" y="122650"/>
            <a:ext cx="4994305" cy="530170"/>
          </a:xfrm>
          <a:prstGeom prst="roundRect">
            <a:avLst/>
          </a:prstGeom>
          <a:solidFill>
            <a:schemeClr val="accent4">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2800" b="1" dirty="0" err="1">
                <a:solidFill>
                  <a:srgbClr val="FF0000"/>
                </a:solidFill>
                <a:latin typeface="Arial Nova" panose="020B0504020202020204" pitchFamily="34" charset="0"/>
                <a:ea typeface="Arial-Rounded" panose="020B0500000000000000" pitchFamily="34" charset="0"/>
                <a:cs typeface="Times New Roman" panose="02020603050405020304" pitchFamily="18" charset="0"/>
              </a:rPr>
              <a:t>Bài</a:t>
            </a:r>
            <a:r>
              <a:rPr lang="en-US" sz="2800" b="1" dirty="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3: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Cánh</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rừng</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trong</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nắng</a:t>
            </a:r>
            <a:endParaRPr lang="en-US" sz="2800" b="1" dirty="0">
              <a:solidFill>
                <a:srgbClr val="FF0000"/>
              </a:solidFill>
              <a:latin typeface="Arial Nova" panose="020B0504020202020204" pitchFamily="34" charset="0"/>
              <a:ea typeface="Arial-Rounded" panose="020B0500000000000000"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C5B83CD7-F213-1106-7768-A74DFD56FDF4}"/>
              </a:ext>
            </a:extLst>
          </p:cNvPr>
          <p:cNvGrpSpPr/>
          <p:nvPr/>
        </p:nvGrpSpPr>
        <p:grpSpPr>
          <a:xfrm>
            <a:off x="0" y="-81865"/>
            <a:ext cx="2419216" cy="1469370"/>
            <a:chOff x="-2279639" y="623610"/>
            <a:chExt cx="3023887" cy="1758073"/>
          </a:xfrm>
        </p:grpSpPr>
        <p:pic>
          <p:nvPicPr>
            <p:cNvPr id="8" name="Picture 7">
              <a:extLst>
                <a:ext uri="{FF2B5EF4-FFF2-40B4-BE49-F238E27FC236}">
                  <a16:creationId xmlns:a16="http://schemas.microsoft.com/office/drawing/2014/main" xmlns="" id="{6FBC1C9B-0DC6-D9FB-C86D-E4E34A1481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9" name="TextBox 8">
              <a:extLst>
                <a:ext uri="{FF2B5EF4-FFF2-40B4-BE49-F238E27FC236}">
                  <a16:creationId xmlns:a16="http://schemas.microsoft.com/office/drawing/2014/main" xmlns="" id="{58EC9306-8713-4B5C-F4C8-D8D997295FE0}"/>
                </a:ext>
              </a:extLst>
            </p:cNvPr>
            <p:cNvSpPr txBox="1"/>
            <p:nvPr/>
          </p:nvSpPr>
          <p:spPr>
            <a:xfrm>
              <a:off x="-1783317" y="1263285"/>
              <a:ext cx="2527565" cy="478724"/>
            </a:xfrm>
            <a:prstGeom prst="rect">
              <a:avLst/>
            </a:prstGeom>
            <a:noFill/>
          </p:spPr>
          <p:txBody>
            <a:bodyPr wrap="square" rtlCol="0">
              <a:spAutoFit/>
            </a:bodyPr>
            <a:lstStyle/>
            <a:p>
              <a:r>
                <a:rPr lang="en-US" sz="2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5735532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751" y="4724400"/>
            <a:ext cx="1763126" cy="2153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7248" y="4724400"/>
            <a:ext cx="1763126" cy="21535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877" y="4724400"/>
            <a:ext cx="1763126" cy="21535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9438" y="4724400"/>
            <a:ext cx="1763126" cy="215358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Shape 23">
            <a:extLst>
              <a:ext uri="{FF2B5EF4-FFF2-40B4-BE49-F238E27FC236}">
                <a16:creationId xmlns="" xmlns:a16="http://schemas.microsoft.com/office/drawing/2014/main" id="{86B2EBB6-4C94-42EC-B415-9839E17508C4}"/>
              </a:ext>
            </a:extLst>
          </p:cNvPr>
          <p:cNvSpPr/>
          <p:nvPr/>
        </p:nvSpPr>
        <p:spPr>
          <a:xfrm>
            <a:off x="995814" y="-575039"/>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loud 10">
            <a:extLst>
              <a:ext uri="{FF2B5EF4-FFF2-40B4-BE49-F238E27FC236}">
                <a16:creationId xmlns="" xmlns:a16="http://schemas.microsoft.com/office/drawing/2014/main" id="{A7289494-8FED-E431-DB5B-65571B3DCC01}"/>
              </a:ext>
            </a:extLst>
          </p:cNvPr>
          <p:cNvSpPr/>
          <p:nvPr/>
        </p:nvSpPr>
        <p:spPr>
          <a:xfrm>
            <a:off x="2685945" y="543500"/>
            <a:ext cx="6889531" cy="1524000"/>
          </a:xfrm>
          <a:prstGeom prst="cloud">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b="1" dirty="0" err="1">
                <a:solidFill>
                  <a:srgbClr val="FF0000"/>
                </a:solidFill>
              </a:rPr>
              <a:t>Hoạt</a:t>
            </a:r>
            <a:r>
              <a:rPr lang="en-US" sz="6000" b="1" dirty="0">
                <a:solidFill>
                  <a:srgbClr val="FF0000"/>
                </a:solidFill>
              </a:rPr>
              <a:t> </a:t>
            </a:r>
            <a:r>
              <a:rPr lang="en-US" sz="6000" b="1" dirty="0" err="1">
                <a:solidFill>
                  <a:srgbClr val="FF0000"/>
                </a:solidFill>
              </a:rPr>
              <a:t>động</a:t>
            </a:r>
            <a:r>
              <a:rPr lang="en-US" sz="6000" b="1" dirty="0">
                <a:solidFill>
                  <a:srgbClr val="FF0000"/>
                </a:solidFill>
              </a:rPr>
              <a:t> 2:</a:t>
            </a:r>
            <a:endParaRPr lang="en-GB" sz="6000" b="1" dirty="0">
              <a:solidFill>
                <a:srgbClr val="FF0000"/>
              </a:solidFill>
            </a:endParaRPr>
          </a:p>
        </p:txBody>
      </p:sp>
      <p:sp>
        <p:nvSpPr>
          <p:cNvPr id="12" name="Rectangle 11">
            <a:extLst>
              <a:ext uri="{FF2B5EF4-FFF2-40B4-BE49-F238E27FC236}">
                <a16:creationId xmlns="" xmlns:a16="http://schemas.microsoft.com/office/drawing/2014/main" id="{28994E47-0692-F263-FE6E-AFF8B348825D}"/>
              </a:ext>
            </a:extLst>
          </p:cNvPr>
          <p:cNvSpPr/>
          <p:nvPr/>
        </p:nvSpPr>
        <p:spPr>
          <a:xfrm>
            <a:off x="3444846" y="2909253"/>
            <a:ext cx="5371727" cy="1200329"/>
          </a:xfrm>
          <a:prstGeom prst="rect">
            <a:avLst/>
          </a:prstGeom>
        </p:spPr>
        <p:txBody>
          <a:bodyPr wrap="none">
            <a:prstTxWarp prst="textCircle">
              <a:avLst/>
            </a:prstTxWarp>
            <a:spAutoFit/>
          </a:bodyPr>
          <a:lstStyle/>
          <a:p>
            <a:r>
              <a:rPr lang="en-US" sz="8000" b="1" spc="30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rPr>
              <a:t>Tìm</a:t>
            </a:r>
            <a:r>
              <a:rPr lang="en-US" sz="8000" b="1" spc="30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rPr>
              <a:t> </a:t>
            </a:r>
            <a:r>
              <a:rPr lang="en-US" sz="8000" b="1" spc="30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rPr>
              <a:t>hiểu</a:t>
            </a:r>
            <a:r>
              <a:rPr lang="en-US" sz="8000" b="1" spc="30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rPr>
              <a:t> </a:t>
            </a:r>
            <a:r>
              <a:rPr lang="en-US" sz="8000" b="1" spc="30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rPr>
              <a:t>bài</a:t>
            </a:r>
            <a:endParaRPr lang="en-GB" sz="8000" b="1" spc="30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endParaRPr>
          </a:p>
        </p:txBody>
      </p:sp>
      <p:pic>
        <p:nvPicPr>
          <p:cNvPr id="13" name="Picture 12">
            <a:extLst>
              <a:ext uri="{FF2B5EF4-FFF2-40B4-BE49-F238E27FC236}">
                <a16:creationId xmlns=""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51" y="2485901"/>
            <a:ext cx="1041040" cy="1141288"/>
          </a:xfrm>
          <a:prstGeom prst="rect">
            <a:avLst/>
          </a:prstGeom>
        </p:spPr>
      </p:pic>
      <p:pic>
        <p:nvPicPr>
          <p:cNvPr id="14" name="Picture 13">
            <a:extLst>
              <a:ext uri="{FF2B5EF4-FFF2-40B4-BE49-F238E27FC236}">
                <a16:creationId xmlns="" xmlns:a16="http://schemas.microsoft.com/office/drawing/2014/main" id="{665CB0B9-EB5B-459E-A57D-E14BAADA7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7320" y="3782773"/>
            <a:ext cx="533400" cy="584764"/>
          </a:xfrm>
          <a:prstGeom prst="rect">
            <a:avLst/>
          </a:prstGeom>
        </p:spPr>
      </p:pic>
      <p:pic>
        <p:nvPicPr>
          <p:cNvPr id="15" name="Picture 14">
            <a:extLst>
              <a:ext uri="{FF2B5EF4-FFF2-40B4-BE49-F238E27FC236}">
                <a16:creationId xmlns="" xmlns:a16="http://schemas.microsoft.com/office/drawing/2014/main" id="{46BEB89E-52A0-4F2D-93E0-ECBFAFCC4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375" y="4247226"/>
            <a:ext cx="552322" cy="383557"/>
          </a:xfrm>
          <a:prstGeom prst="rect">
            <a:avLst/>
          </a:prstGeom>
        </p:spPr>
      </p:pic>
      <p:pic>
        <p:nvPicPr>
          <p:cNvPr id="16" name="Picture 15">
            <a:extLst>
              <a:ext uri="{FF2B5EF4-FFF2-40B4-BE49-F238E27FC236}">
                <a16:creationId xmlns="" xmlns:a16="http://schemas.microsoft.com/office/drawing/2014/main" id="{62B17B3A-8F3C-4658-B0E2-AD8B66C2EC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203" y="5121061"/>
            <a:ext cx="478221" cy="524272"/>
          </a:xfrm>
          <a:prstGeom prst="rect">
            <a:avLst/>
          </a:prstGeom>
        </p:spPr>
      </p:pic>
      <p:pic>
        <p:nvPicPr>
          <p:cNvPr id="17" name="Picture 16">
            <a:extLst>
              <a:ext uri="{FF2B5EF4-FFF2-40B4-BE49-F238E27FC236}">
                <a16:creationId xmlns="" xmlns:a16="http://schemas.microsoft.com/office/drawing/2014/main" id="{A44F3A31-9A4D-41C0-B525-0BDCD7636C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3194" y="4630783"/>
            <a:ext cx="478222" cy="490278"/>
          </a:xfrm>
          <a:prstGeom prst="rect">
            <a:avLst/>
          </a:prstGeom>
        </p:spPr>
      </p:pic>
      <p:pic>
        <p:nvPicPr>
          <p:cNvPr id="19" name="Picture 18">
            <a:extLst>
              <a:ext uri="{FF2B5EF4-FFF2-40B4-BE49-F238E27FC236}">
                <a16:creationId xmlns="" xmlns:a16="http://schemas.microsoft.com/office/drawing/2014/main" id="{582E6A67-9F5C-4461-8260-3EE6D4F664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8449" y="2463600"/>
            <a:ext cx="869387" cy="891305"/>
          </a:xfrm>
          <a:prstGeom prst="rect">
            <a:avLst/>
          </a:prstGeom>
        </p:spPr>
      </p:pic>
      <p:pic>
        <p:nvPicPr>
          <p:cNvPr id="20" name="Picture 19">
            <a:extLst>
              <a:ext uri="{FF2B5EF4-FFF2-40B4-BE49-F238E27FC236}">
                <a16:creationId xmlns=""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5729" y="4648338"/>
            <a:ext cx="604380" cy="662579"/>
          </a:xfrm>
          <a:prstGeom prst="rect">
            <a:avLst/>
          </a:prstGeom>
        </p:spPr>
      </p:pic>
      <p:pic>
        <p:nvPicPr>
          <p:cNvPr id="21" name="Picture 20">
            <a:extLst>
              <a:ext uri="{FF2B5EF4-FFF2-40B4-BE49-F238E27FC236}">
                <a16:creationId xmlns=""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7847" y="3553614"/>
            <a:ext cx="830602" cy="576807"/>
          </a:xfrm>
          <a:prstGeom prst="rect">
            <a:avLst/>
          </a:prstGeom>
        </p:spPr>
      </p:pic>
      <p:pic>
        <p:nvPicPr>
          <p:cNvPr id="22" name="Picture 21">
            <a:extLst>
              <a:ext uri="{FF2B5EF4-FFF2-40B4-BE49-F238E27FC236}">
                <a16:creationId xmlns="" xmlns:a16="http://schemas.microsoft.com/office/drawing/2014/main" id="{7CBBB355-03C3-45A4-9E52-1155C21FD4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1933" y="3835160"/>
            <a:ext cx="362045" cy="396908"/>
          </a:xfrm>
          <a:prstGeom prst="rect">
            <a:avLst/>
          </a:prstGeom>
        </p:spPr>
      </p:pic>
    </p:spTree>
    <p:extLst>
      <p:ext uri="{BB962C8B-B14F-4D97-AF65-F5344CB8AC3E}">
        <p14:creationId xmlns:p14="http://schemas.microsoft.com/office/powerpoint/2010/main" val="1997118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par>
                          <p:cTn id="12" fill="hold">
                            <p:stCondLst>
                              <p:cond delay="1000"/>
                            </p:stCondLst>
                            <p:childTnLst>
                              <p:par>
                                <p:cTn id="13" presetID="26" presetClass="emph" presetSubtype="0" repeatCount="indefinite" fill="hold" nodeType="afterEffect">
                                  <p:stCondLst>
                                    <p:cond delay="0"/>
                                  </p:stCondLst>
                                  <p:childTnLst>
                                    <p:animEffect transition="out" filter="fade">
                                      <p:cBhvr>
                                        <p:cTn id="14" dur="500" tmFilter="0, 0; .2, .5; .8, .5; 1, 0"/>
                                        <p:tgtEl>
                                          <p:spTgt spid="15"/>
                                        </p:tgtEl>
                                      </p:cBhvr>
                                    </p:animEffect>
                                    <p:animScale>
                                      <p:cBhvr>
                                        <p:cTn id="15" dur="250" autoRev="1" fill="hold"/>
                                        <p:tgtEl>
                                          <p:spTgt spid="15"/>
                                        </p:tgtEl>
                                      </p:cBhvr>
                                      <p:by x="105000" y="105000"/>
                                    </p:animScale>
                                  </p:childTnLst>
                                </p:cTn>
                              </p:par>
                            </p:childTnLst>
                          </p:cTn>
                        </p:par>
                        <p:par>
                          <p:cTn id="16" fill="hold">
                            <p:stCondLst>
                              <p:cond delay="1500"/>
                            </p:stCondLst>
                            <p:childTnLst>
                              <p:par>
                                <p:cTn id="17" presetID="26" presetClass="emph" presetSubtype="0" repeatCount="indefinite" fill="hold" nodeType="afterEffect">
                                  <p:stCondLst>
                                    <p:cond delay="0"/>
                                  </p:stCondLst>
                                  <p:childTnLst>
                                    <p:animEffect transition="out" filter="fade">
                                      <p:cBhvr>
                                        <p:cTn id="18" dur="500" tmFilter="0, 0; .2, .5; .8, .5; 1, 0"/>
                                        <p:tgtEl>
                                          <p:spTgt spid="14"/>
                                        </p:tgtEl>
                                      </p:cBhvr>
                                    </p:animEffect>
                                    <p:animScale>
                                      <p:cBhvr>
                                        <p:cTn id="19" dur="250" autoRev="1" fill="hold"/>
                                        <p:tgtEl>
                                          <p:spTgt spid="14"/>
                                        </p:tgtEl>
                                      </p:cBhvr>
                                      <p:by x="105000" y="105000"/>
                                    </p:animScale>
                                  </p:childTnLst>
                                </p:cTn>
                              </p:par>
                            </p:childTnLst>
                          </p:cTn>
                        </p:par>
                        <p:par>
                          <p:cTn id="20" fill="hold">
                            <p:stCondLst>
                              <p:cond delay="2000"/>
                            </p:stCondLst>
                            <p:childTnLst>
                              <p:par>
                                <p:cTn id="21" presetID="26" presetClass="emph" presetSubtype="0" repeatCount="indefinite" fill="hold" nodeType="afterEffect">
                                  <p:stCondLst>
                                    <p:cond delay="0"/>
                                  </p:stCondLst>
                                  <p:childTnLst>
                                    <p:animEffect transition="out" filter="fade">
                                      <p:cBhvr>
                                        <p:cTn id="22" dur="500" tmFilter="0, 0; .2, .5; .8, .5; 1, 0"/>
                                        <p:tgtEl>
                                          <p:spTgt spid="17"/>
                                        </p:tgtEl>
                                      </p:cBhvr>
                                    </p:animEffect>
                                    <p:animScale>
                                      <p:cBhvr>
                                        <p:cTn id="23" dur="250" autoRev="1" fill="hold"/>
                                        <p:tgtEl>
                                          <p:spTgt spid="17"/>
                                        </p:tgtEl>
                                      </p:cBhvr>
                                      <p:by x="105000" y="105000"/>
                                    </p:animScale>
                                  </p:childTnLst>
                                </p:cTn>
                              </p:par>
                            </p:childTnLst>
                          </p:cTn>
                        </p:par>
                        <p:par>
                          <p:cTn id="24" fill="hold">
                            <p:stCondLst>
                              <p:cond delay="2500"/>
                            </p:stCondLst>
                            <p:childTnLst>
                              <p:par>
                                <p:cTn id="25" presetID="26" presetClass="emph" presetSubtype="0" repeatCount="indefinite" fill="hold" nodeType="afterEffect">
                                  <p:stCondLst>
                                    <p:cond delay="0"/>
                                  </p:stCondLst>
                                  <p:childTnLst>
                                    <p:animEffect transition="out" filter="fade">
                                      <p:cBhvr>
                                        <p:cTn id="26" dur="500" tmFilter="0, 0; .2, .5; .8, .5; 1, 0"/>
                                        <p:tgtEl>
                                          <p:spTgt spid="22"/>
                                        </p:tgtEl>
                                      </p:cBhvr>
                                    </p:animEffect>
                                    <p:animScale>
                                      <p:cBhvr>
                                        <p:cTn id="27" dur="250" autoRev="1" fill="hold"/>
                                        <p:tgtEl>
                                          <p:spTgt spid="22"/>
                                        </p:tgtEl>
                                      </p:cBhvr>
                                      <p:by x="105000" y="105000"/>
                                    </p:animScale>
                                  </p:childTnLst>
                                </p:cTn>
                              </p:par>
                            </p:childTnLst>
                          </p:cTn>
                        </p:par>
                        <p:par>
                          <p:cTn id="28" fill="hold">
                            <p:stCondLst>
                              <p:cond delay="3000"/>
                            </p:stCondLst>
                            <p:childTnLst>
                              <p:par>
                                <p:cTn id="29" presetID="26" presetClass="emph" presetSubtype="0" repeatCount="indefinite" fill="hold" nodeType="afterEffect">
                                  <p:stCondLst>
                                    <p:cond delay="0"/>
                                  </p:stCondLst>
                                  <p:childTnLst>
                                    <p:animEffect transition="out" filter="fade">
                                      <p:cBhvr>
                                        <p:cTn id="30" dur="500" tmFilter="0, 0; .2, .5; .8, .5; 1, 0"/>
                                        <p:tgtEl>
                                          <p:spTgt spid="20"/>
                                        </p:tgtEl>
                                      </p:cBhvr>
                                    </p:animEffect>
                                    <p:animScale>
                                      <p:cBhvr>
                                        <p:cTn id="31" dur="250" autoRev="1" fill="hold"/>
                                        <p:tgtEl>
                                          <p:spTgt spid="20"/>
                                        </p:tgtEl>
                                      </p:cBhvr>
                                      <p:by x="105000" y="105000"/>
                                    </p:animScale>
                                  </p:childTnLst>
                                </p:cTn>
                              </p:par>
                            </p:childTnLst>
                          </p:cTn>
                        </p:par>
                        <p:par>
                          <p:cTn id="32" fill="hold">
                            <p:stCondLst>
                              <p:cond delay="3500"/>
                            </p:stCondLst>
                            <p:childTnLst>
                              <p:par>
                                <p:cTn id="33" presetID="26" presetClass="emph" presetSubtype="0" repeatCount="indefinite" fill="hold" nodeType="afterEffect">
                                  <p:stCondLst>
                                    <p:cond delay="0"/>
                                  </p:stCondLst>
                                  <p:childTnLst>
                                    <p:animEffect transition="out" filter="fade">
                                      <p:cBhvr>
                                        <p:cTn id="34" dur="500" tmFilter="0, 0; .2, .5; .8, .5; 1, 0"/>
                                        <p:tgtEl>
                                          <p:spTgt spid="21"/>
                                        </p:tgtEl>
                                      </p:cBhvr>
                                    </p:animEffect>
                                    <p:animScale>
                                      <p:cBhvr>
                                        <p:cTn id="35" dur="250" autoRev="1" fill="hold"/>
                                        <p:tgtEl>
                                          <p:spTgt spid="21"/>
                                        </p:tgtEl>
                                      </p:cBhvr>
                                      <p:by x="105000" y="105000"/>
                                    </p:animScale>
                                  </p:childTnLst>
                                </p:cTn>
                              </p:par>
                            </p:childTnLst>
                          </p:cTn>
                        </p:par>
                        <p:par>
                          <p:cTn id="36" fill="hold">
                            <p:stCondLst>
                              <p:cond delay="4000"/>
                            </p:stCondLst>
                            <p:childTnLst>
                              <p:par>
                                <p:cTn id="37" presetID="26" presetClass="emph" presetSubtype="0" repeatCount="indefinite" fill="hold" nodeType="afterEffect">
                                  <p:stCondLst>
                                    <p:cond delay="0"/>
                                  </p:stCondLst>
                                  <p:childTnLst>
                                    <p:animEffect transition="out" filter="fade">
                                      <p:cBhvr>
                                        <p:cTn id="38" dur="500" tmFilter="0, 0; .2, .5; .8, .5; 1, 0"/>
                                        <p:tgtEl>
                                          <p:spTgt spid="19"/>
                                        </p:tgtEl>
                                      </p:cBhvr>
                                    </p:animEffect>
                                    <p:animScale>
                                      <p:cBhvr>
                                        <p:cTn id="39"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 xmlns:a16="http://schemas.microsoft.com/office/drawing/2014/main" id="{D953F550-328B-4EC9-881A-25E18CFB8964}"/>
              </a:ext>
            </a:extLst>
          </p:cNvPr>
          <p:cNvGrpSpPr/>
          <p:nvPr/>
        </p:nvGrpSpPr>
        <p:grpSpPr>
          <a:xfrm>
            <a:off x="1204333" y="1425351"/>
            <a:ext cx="9998235" cy="1224068"/>
            <a:chOff x="-1424277" y="2840033"/>
            <a:chExt cx="9998234" cy="856397"/>
          </a:xfrm>
        </p:grpSpPr>
        <p:sp>
          <p:nvSpPr>
            <p:cNvPr id="5" name="矩形 8">
              <a:extLst>
                <a:ext uri="{FF2B5EF4-FFF2-40B4-BE49-F238E27FC236}">
                  <a16:creationId xmlns="" xmlns:a16="http://schemas.microsoft.com/office/drawing/2014/main" id="{6223977B-9DB4-424F-85A4-D3CB70A0F338}"/>
                </a:ext>
              </a:extLst>
            </p:cNvPr>
            <p:cNvSpPr/>
            <p:nvPr/>
          </p:nvSpPr>
          <p:spPr>
            <a:xfrm>
              <a:off x="-638282" y="2905943"/>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6" name="箭头: 五边形 19">
              <a:extLst>
                <a:ext uri="{FF2B5EF4-FFF2-40B4-BE49-F238E27FC236}">
                  <a16:creationId xmlns="" xmlns:a16="http://schemas.microsoft.com/office/drawing/2014/main" id="{133AA09A-2F05-4624-B0A3-4B63EC2A14F0}"/>
                </a:ext>
              </a:extLst>
            </p:cNvPr>
            <p:cNvSpPr/>
            <p:nvPr/>
          </p:nvSpPr>
          <p:spPr>
            <a:xfrm>
              <a:off x="-1424277" y="2840033"/>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01</a:t>
              </a:r>
            </a:p>
          </p:txBody>
        </p:sp>
      </p:grpSp>
      <p:grpSp>
        <p:nvGrpSpPr>
          <p:cNvPr id="7" name="Group 6">
            <a:extLst>
              <a:ext uri="{FF2B5EF4-FFF2-40B4-BE49-F238E27FC236}">
                <a16:creationId xmlns="" xmlns:a16="http://schemas.microsoft.com/office/drawing/2014/main" id="{1089AD17-CA47-42A3-941C-0C4040F1CB9A}"/>
              </a:ext>
            </a:extLst>
          </p:cNvPr>
          <p:cNvGrpSpPr/>
          <p:nvPr/>
        </p:nvGrpSpPr>
        <p:grpSpPr>
          <a:xfrm>
            <a:off x="38647" y="-741676"/>
            <a:ext cx="11762079" cy="6512754"/>
            <a:chOff x="1196209" y="-2949228"/>
            <a:chExt cx="15568517" cy="4890943"/>
          </a:xfrm>
        </p:grpSpPr>
        <p:grpSp>
          <p:nvGrpSpPr>
            <p:cNvPr id="8" name="Group 7">
              <a:extLst>
                <a:ext uri="{FF2B5EF4-FFF2-40B4-BE49-F238E27FC236}">
                  <a16:creationId xmlns="" xmlns:a16="http://schemas.microsoft.com/office/drawing/2014/main" id="{8C0EE12A-3526-4EFC-9B14-F109A2DA50F7}"/>
                </a:ext>
              </a:extLst>
            </p:cNvPr>
            <p:cNvGrpSpPr/>
            <p:nvPr/>
          </p:nvGrpSpPr>
          <p:grpSpPr>
            <a:xfrm>
              <a:off x="2987757" y="-2949228"/>
              <a:ext cx="13776969" cy="4890943"/>
              <a:chOff x="3354832" y="-2079682"/>
              <a:chExt cx="11708839" cy="4648755"/>
            </a:xfrm>
          </p:grpSpPr>
          <p:pic>
            <p:nvPicPr>
              <p:cNvPr id="10" name="Picture 4">
                <a:extLst>
                  <a:ext uri="{FF2B5EF4-FFF2-40B4-BE49-F238E27FC236}">
                    <a16:creationId xmlns=""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354832" y="-2079682"/>
                <a:ext cx="11708839" cy="46487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BB0A5544-9ED5-46F8-B479-29CB5BB27F99}"/>
                  </a:ext>
                </a:extLst>
              </p:cNvPr>
              <p:cNvSpPr txBox="1"/>
              <p:nvPr/>
            </p:nvSpPr>
            <p:spPr>
              <a:xfrm>
                <a:off x="4174557" y="-451452"/>
                <a:ext cx="10306941" cy="749934"/>
              </a:xfrm>
              <a:prstGeom prst="rect">
                <a:avLst/>
              </a:prstGeom>
              <a:noFill/>
            </p:spPr>
            <p:txBody>
              <a:bodyPr wrap="square" rtlCol="0">
                <a:spAutoFit/>
              </a:bodyPr>
              <a:lstStyle/>
              <a:p>
                <a:r>
                  <a:rPr lang="vi-VN" sz="2800" dirty="0">
                    <a:solidFill>
                      <a:srgbClr val="FF0000"/>
                    </a:solidFill>
                  </a:rPr>
                  <a:t>Các bạn nhỏ được ông cho đi đâu? Ông chuẩn bị cho các bạn những thứ gì để mang theo?</a:t>
                </a:r>
              </a:p>
            </p:txBody>
          </p:sp>
        </p:grpSp>
        <p:pic>
          <p:nvPicPr>
            <p:cNvPr id="9"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1196209" y="-2491517"/>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 xmlns:a16="http://schemas.microsoft.com/office/drawing/2014/main" id="{CCBC838A-2FDB-3855-3C9E-295A8ACFB984}"/>
              </a:ext>
            </a:extLst>
          </p:cNvPr>
          <p:cNvGrpSpPr/>
          <p:nvPr/>
        </p:nvGrpSpPr>
        <p:grpSpPr>
          <a:xfrm>
            <a:off x="240683" y="1519558"/>
            <a:ext cx="826089" cy="809064"/>
            <a:chOff x="2210284" y="3447251"/>
            <a:chExt cx="826089" cy="809063"/>
          </a:xfrm>
        </p:grpSpPr>
        <p:sp>
          <p:nvSpPr>
            <p:cNvPr id="14" name="Oval 13">
              <a:extLst>
                <a:ext uri="{FF2B5EF4-FFF2-40B4-BE49-F238E27FC236}">
                  <a16:creationId xmlns="" xmlns:a16="http://schemas.microsoft.com/office/drawing/2014/main" id="{EBA6940E-3D76-BB3E-0BA2-3D267C357F99}"/>
                </a:ext>
              </a:extLst>
            </p:cNvPr>
            <p:cNvSpPr/>
            <p:nvPr/>
          </p:nvSpPr>
          <p:spPr>
            <a:xfrm>
              <a:off x="2210284" y="3447251"/>
              <a:ext cx="826089" cy="809063"/>
            </a:xfrm>
            <a:prstGeom prst="ellipse">
              <a:avLst/>
            </a:prstGeom>
            <a:solidFill>
              <a:schemeClr val="tx2">
                <a:lumMod val="20000"/>
                <a:lumOff val="80000"/>
              </a:schemeClr>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907"/>
              <a:endParaRPr lang="en-US">
                <a:solidFill>
                  <a:prstClr val="white"/>
                </a:solidFill>
              </a:endParaRPr>
            </a:p>
          </p:txBody>
        </p:sp>
        <p:pic>
          <p:nvPicPr>
            <p:cNvPr id="15" name="Picture 2">
              <a:extLst>
                <a:ext uri="{FF2B5EF4-FFF2-40B4-BE49-F238E27FC236}">
                  <a16:creationId xmlns="" xmlns:a16="http://schemas.microsoft.com/office/drawing/2014/main" id="{E7D2A18F-DD0C-7BCB-0704-E1DF3DA51A7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 xmlns:a16="http://schemas.microsoft.com/office/drawing/2014/main" id="{FCDD8653-553D-10CA-6BFB-A28EC685828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1462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6223977B-9DB4-424F-85A4-D3CB70A0F338}"/>
              </a:ext>
            </a:extLst>
          </p:cNvPr>
          <p:cNvSpPr/>
          <p:nvPr/>
        </p:nvSpPr>
        <p:spPr>
          <a:xfrm>
            <a:off x="1990328" y="1519559"/>
            <a:ext cx="9212240" cy="1061916"/>
          </a:xfrm>
          <a:prstGeom prst="rect">
            <a:avLst/>
          </a:prstGeom>
          <a:noFill/>
          <a:ln w="12700" cap="flat" cmpd="sng" algn="ctr">
            <a:solidFill>
              <a:srgbClr val="48A04D"/>
            </a:solidFill>
            <a:prstDash val="solid"/>
            <a:miter lim="800000"/>
          </a:ln>
          <a:effectLst/>
        </p:spPr>
        <p:txBody>
          <a:bodyPr rtlCol="0" anchor="ctr"/>
          <a:lstStyle/>
          <a:p>
            <a:pPr algn="ctr">
              <a:defRPr/>
            </a:pPr>
            <a:endParaRPr lang="zh-CN" altLang="en-US" kern="0">
              <a:solidFill>
                <a:srgbClr val="FFFFFF"/>
              </a:solidFill>
              <a:ea typeface="字魂59号-创粗黑" panose="00000500000000000000" charset="-122"/>
            </a:endParaRPr>
          </a:p>
        </p:txBody>
      </p:sp>
      <p:grpSp>
        <p:nvGrpSpPr>
          <p:cNvPr id="7" name="Group 6">
            <a:extLst>
              <a:ext uri="{FF2B5EF4-FFF2-40B4-BE49-F238E27FC236}">
                <a16:creationId xmlns="" xmlns:a16="http://schemas.microsoft.com/office/drawing/2014/main" id="{1089AD17-CA47-42A3-941C-0C4040F1CB9A}"/>
              </a:ext>
            </a:extLst>
          </p:cNvPr>
          <p:cNvGrpSpPr/>
          <p:nvPr/>
        </p:nvGrpSpPr>
        <p:grpSpPr>
          <a:xfrm>
            <a:off x="38647" y="-741676"/>
            <a:ext cx="11762079" cy="6512754"/>
            <a:chOff x="1196209" y="-2949228"/>
            <a:chExt cx="15568517" cy="4890943"/>
          </a:xfrm>
        </p:grpSpPr>
        <p:grpSp>
          <p:nvGrpSpPr>
            <p:cNvPr id="8" name="Group 7">
              <a:extLst>
                <a:ext uri="{FF2B5EF4-FFF2-40B4-BE49-F238E27FC236}">
                  <a16:creationId xmlns="" xmlns:a16="http://schemas.microsoft.com/office/drawing/2014/main" id="{8C0EE12A-3526-4EFC-9B14-F109A2DA50F7}"/>
                </a:ext>
              </a:extLst>
            </p:cNvPr>
            <p:cNvGrpSpPr/>
            <p:nvPr/>
          </p:nvGrpSpPr>
          <p:grpSpPr>
            <a:xfrm>
              <a:off x="2987757" y="-2949228"/>
              <a:ext cx="13776969" cy="4890943"/>
              <a:chOff x="3354832" y="-2079682"/>
              <a:chExt cx="11708839" cy="4648755"/>
            </a:xfrm>
          </p:grpSpPr>
          <p:pic>
            <p:nvPicPr>
              <p:cNvPr id="10" name="Picture 4">
                <a:extLst>
                  <a:ext uri="{FF2B5EF4-FFF2-40B4-BE49-F238E27FC236}">
                    <a16:creationId xmlns=""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354832" y="-2079682"/>
                <a:ext cx="11708839" cy="46487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BB0A5544-9ED5-46F8-B479-29CB5BB27F99}"/>
                  </a:ext>
                </a:extLst>
              </p:cNvPr>
              <p:cNvSpPr txBox="1"/>
              <p:nvPr/>
            </p:nvSpPr>
            <p:spPr>
              <a:xfrm>
                <a:off x="4500245" y="-451451"/>
                <a:ext cx="10306941" cy="681034"/>
              </a:xfrm>
              <a:prstGeom prst="rect">
                <a:avLst/>
              </a:prstGeom>
              <a:noFill/>
            </p:spPr>
            <p:txBody>
              <a:bodyPr wrap="square" rtlCol="0">
                <a:spAutoFit/>
              </a:bodyPr>
              <a:lstStyle/>
              <a:p>
                <a:pPr lvl="0"/>
                <a:r>
                  <a:rPr lang="vi-VN" sz="2800" dirty="0">
                    <a:solidFill>
                      <a:srgbClr val="FF0000"/>
                    </a:solidFill>
                    <a:ea typeface="Arial-Rounded" panose="020B0500000000000000" pitchFamily="34" charset="0"/>
                    <a:cs typeface="Arial-Rounded" panose="020B0500000000000000" pitchFamily="34" charset="0"/>
                  </a:rPr>
                  <a:t>Khi đi trong rừng, các bạn nhỏ nghe thấy những âm thanh gì?</a:t>
                </a:r>
              </a:p>
            </p:txBody>
          </p:sp>
        </p:grpSp>
        <p:pic>
          <p:nvPicPr>
            <p:cNvPr id="9"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1196209" y="-2491517"/>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 xmlns:a16="http://schemas.microsoft.com/office/drawing/2014/main" id="{CCBC838A-2FDB-3855-3C9E-295A8ACFB984}"/>
              </a:ext>
            </a:extLst>
          </p:cNvPr>
          <p:cNvGrpSpPr/>
          <p:nvPr/>
        </p:nvGrpSpPr>
        <p:grpSpPr>
          <a:xfrm>
            <a:off x="240683" y="1519558"/>
            <a:ext cx="826089" cy="809064"/>
            <a:chOff x="2210284" y="3447251"/>
            <a:chExt cx="826089" cy="809063"/>
          </a:xfrm>
        </p:grpSpPr>
        <p:sp>
          <p:nvSpPr>
            <p:cNvPr id="14" name="Oval 13">
              <a:extLst>
                <a:ext uri="{FF2B5EF4-FFF2-40B4-BE49-F238E27FC236}">
                  <a16:creationId xmlns="" xmlns:a16="http://schemas.microsoft.com/office/drawing/2014/main" id="{EBA6940E-3D76-BB3E-0BA2-3D267C357F99}"/>
                </a:ext>
              </a:extLst>
            </p:cNvPr>
            <p:cNvSpPr/>
            <p:nvPr/>
          </p:nvSpPr>
          <p:spPr>
            <a:xfrm>
              <a:off x="2210284" y="3447251"/>
              <a:ext cx="826089" cy="809063"/>
            </a:xfrm>
            <a:prstGeom prst="ellipse">
              <a:avLst/>
            </a:prstGeom>
            <a:solidFill>
              <a:schemeClr val="tx2">
                <a:lumMod val="20000"/>
                <a:lumOff val="80000"/>
              </a:schemeClr>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907"/>
              <a:endParaRPr lang="en-US">
                <a:solidFill>
                  <a:prstClr val="white"/>
                </a:solidFill>
              </a:endParaRPr>
            </a:p>
          </p:txBody>
        </p:sp>
        <p:pic>
          <p:nvPicPr>
            <p:cNvPr id="15" name="Picture 2">
              <a:extLst>
                <a:ext uri="{FF2B5EF4-FFF2-40B4-BE49-F238E27FC236}">
                  <a16:creationId xmlns="" xmlns:a16="http://schemas.microsoft.com/office/drawing/2014/main" id="{E7D2A18F-DD0C-7BCB-0704-E1DF3DA51A7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 xmlns:a16="http://schemas.microsoft.com/office/drawing/2014/main" id="{FCDD8653-553D-10CA-6BFB-A28EC685828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箭头: 五边形 19">
            <a:extLst>
              <a:ext uri="{FF2B5EF4-FFF2-40B4-BE49-F238E27FC236}">
                <a16:creationId xmlns="" xmlns:a16="http://schemas.microsoft.com/office/drawing/2014/main" id="{133AA09A-2F05-4624-B0A3-4B63EC2A14F0}"/>
              </a:ext>
            </a:extLst>
          </p:cNvPr>
          <p:cNvSpPr/>
          <p:nvPr/>
        </p:nvSpPr>
        <p:spPr>
          <a:xfrm>
            <a:off x="1264243" y="1438483"/>
            <a:ext cx="948668" cy="1224068"/>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02</a:t>
            </a:r>
          </a:p>
        </p:txBody>
      </p:sp>
    </p:spTree>
    <p:extLst>
      <p:ext uri="{BB962C8B-B14F-4D97-AF65-F5344CB8AC3E}">
        <p14:creationId xmlns:p14="http://schemas.microsoft.com/office/powerpoint/2010/main" val="2049551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6223977B-9DB4-424F-85A4-D3CB70A0F338}"/>
              </a:ext>
            </a:extLst>
          </p:cNvPr>
          <p:cNvSpPr/>
          <p:nvPr/>
        </p:nvSpPr>
        <p:spPr>
          <a:xfrm>
            <a:off x="1990328" y="803125"/>
            <a:ext cx="9212240" cy="1061916"/>
          </a:xfrm>
          <a:prstGeom prst="rect">
            <a:avLst/>
          </a:prstGeom>
          <a:noFill/>
          <a:ln w="12700" cap="flat" cmpd="sng" algn="ctr">
            <a:solidFill>
              <a:srgbClr val="48A04D"/>
            </a:solidFill>
            <a:prstDash val="solid"/>
            <a:miter lim="800000"/>
          </a:ln>
          <a:effectLst/>
        </p:spPr>
        <p:txBody>
          <a:bodyPr rtlCol="0" anchor="ctr"/>
          <a:lstStyle/>
          <a:p>
            <a:pPr algn="ctr">
              <a:defRPr/>
            </a:pPr>
            <a:endParaRPr lang="zh-CN" altLang="en-US" kern="0">
              <a:solidFill>
                <a:srgbClr val="FFFFFF"/>
              </a:solidFill>
              <a:ea typeface="字魂59号-创粗黑" panose="00000500000000000000" charset="-122"/>
            </a:endParaRPr>
          </a:p>
        </p:txBody>
      </p:sp>
      <p:grpSp>
        <p:nvGrpSpPr>
          <p:cNvPr id="7" name="Group 6">
            <a:extLst>
              <a:ext uri="{FF2B5EF4-FFF2-40B4-BE49-F238E27FC236}">
                <a16:creationId xmlns="" xmlns:a16="http://schemas.microsoft.com/office/drawing/2014/main" id="{1089AD17-CA47-42A3-941C-0C4040F1CB9A}"/>
              </a:ext>
            </a:extLst>
          </p:cNvPr>
          <p:cNvGrpSpPr/>
          <p:nvPr/>
        </p:nvGrpSpPr>
        <p:grpSpPr>
          <a:xfrm>
            <a:off x="-122401" y="-1391336"/>
            <a:ext cx="11884480" cy="6512754"/>
            <a:chOff x="1034197" y="-2949228"/>
            <a:chExt cx="15730529" cy="4890943"/>
          </a:xfrm>
        </p:grpSpPr>
        <p:grpSp>
          <p:nvGrpSpPr>
            <p:cNvPr id="8" name="Group 7">
              <a:extLst>
                <a:ext uri="{FF2B5EF4-FFF2-40B4-BE49-F238E27FC236}">
                  <a16:creationId xmlns="" xmlns:a16="http://schemas.microsoft.com/office/drawing/2014/main" id="{8C0EE12A-3526-4EFC-9B14-F109A2DA50F7}"/>
                </a:ext>
              </a:extLst>
            </p:cNvPr>
            <p:cNvGrpSpPr/>
            <p:nvPr/>
          </p:nvGrpSpPr>
          <p:grpSpPr>
            <a:xfrm>
              <a:off x="2987757" y="-2949228"/>
              <a:ext cx="13776969" cy="4890943"/>
              <a:chOff x="3354832" y="-2079682"/>
              <a:chExt cx="11708839" cy="4648755"/>
            </a:xfrm>
          </p:grpSpPr>
          <p:pic>
            <p:nvPicPr>
              <p:cNvPr id="10" name="Picture 4">
                <a:extLst>
                  <a:ext uri="{FF2B5EF4-FFF2-40B4-BE49-F238E27FC236}">
                    <a16:creationId xmlns=""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354832" y="-2079682"/>
                <a:ext cx="11708839" cy="46487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BB0A5544-9ED5-46F8-B479-29CB5BB27F99}"/>
                  </a:ext>
                </a:extLst>
              </p:cNvPr>
              <p:cNvSpPr txBox="1"/>
              <p:nvPr/>
            </p:nvSpPr>
            <p:spPr>
              <a:xfrm>
                <a:off x="4393764" y="-325686"/>
                <a:ext cx="10306941" cy="373471"/>
              </a:xfrm>
              <a:prstGeom prst="rect">
                <a:avLst/>
              </a:prstGeom>
              <a:noFill/>
            </p:spPr>
            <p:txBody>
              <a:bodyPr wrap="square" rtlCol="0">
                <a:spAutoFit/>
              </a:bodyPr>
              <a:lstStyle/>
              <a:p>
                <a:pPr lvl="0"/>
                <a:r>
                  <a:rPr lang="vi-VN" sz="2800" dirty="0">
                    <a:solidFill>
                      <a:srgbClr val="FF0000"/>
                    </a:solidFill>
                    <a:ea typeface="Arial-Rounded" panose="020B0500000000000000" pitchFamily="34" charset="0"/>
                    <a:cs typeface="Arial-Rounded" panose="020B0500000000000000" pitchFamily="34" charset="0"/>
                  </a:rPr>
                  <a:t>Cây cối và con vật trong rừng được tả như thế nào?</a:t>
                </a:r>
              </a:p>
            </p:txBody>
          </p:sp>
        </p:grpSp>
        <p:pic>
          <p:nvPicPr>
            <p:cNvPr id="9"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1034197" y="-2162736"/>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 xmlns:a16="http://schemas.microsoft.com/office/drawing/2014/main" id="{CCBC838A-2FDB-3855-3C9E-295A8ACFB984}"/>
              </a:ext>
            </a:extLst>
          </p:cNvPr>
          <p:cNvGrpSpPr/>
          <p:nvPr/>
        </p:nvGrpSpPr>
        <p:grpSpPr>
          <a:xfrm>
            <a:off x="240683" y="803124"/>
            <a:ext cx="826089" cy="809064"/>
            <a:chOff x="2210284" y="3447251"/>
            <a:chExt cx="826089" cy="809063"/>
          </a:xfrm>
        </p:grpSpPr>
        <p:sp>
          <p:nvSpPr>
            <p:cNvPr id="14" name="Oval 13">
              <a:extLst>
                <a:ext uri="{FF2B5EF4-FFF2-40B4-BE49-F238E27FC236}">
                  <a16:creationId xmlns="" xmlns:a16="http://schemas.microsoft.com/office/drawing/2014/main" id="{EBA6940E-3D76-BB3E-0BA2-3D267C357F99}"/>
                </a:ext>
              </a:extLst>
            </p:cNvPr>
            <p:cNvSpPr/>
            <p:nvPr/>
          </p:nvSpPr>
          <p:spPr>
            <a:xfrm>
              <a:off x="2210284" y="3447251"/>
              <a:ext cx="826089" cy="809063"/>
            </a:xfrm>
            <a:prstGeom prst="ellipse">
              <a:avLst/>
            </a:prstGeom>
            <a:solidFill>
              <a:schemeClr val="tx2">
                <a:lumMod val="20000"/>
                <a:lumOff val="80000"/>
              </a:schemeClr>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907"/>
              <a:endParaRPr lang="en-US">
                <a:solidFill>
                  <a:prstClr val="white"/>
                </a:solidFill>
              </a:endParaRPr>
            </a:p>
          </p:txBody>
        </p:sp>
        <p:pic>
          <p:nvPicPr>
            <p:cNvPr id="15" name="Picture 2">
              <a:extLst>
                <a:ext uri="{FF2B5EF4-FFF2-40B4-BE49-F238E27FC236}">
                  <a16:creationId xmlns="" xmlns:a16="http://schemas.microsoft.com/office/drawing/2014/main" id="{E7D2A18F-DD0C-7BCB-0704-E1DF3DA51A7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 xmlns:a16="http://schemas.microsoft.com/office/drawing/2014/main" id="{FCDD8653-553D-10CA-6BFB-A28EC685828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箭头: 五边形 19">
            <a:extLst>
              <a:ext uri="{FF2B5EF4-FFF2-40B4-BE49-F238E27FC236}">
                <a16:creationId xmlns="" xmlns:a16="http://schemas.microsoft.com/office/drawing/2014/main" id="{133AA09A-2F05-4624-B0A3-4B63EC2A14F0}"/>
              </a:ext>
            </a:extLst>
          </p:cNvPr>
          <p:cNvSpPr/>
          <p:nvPr/>
        </p:nvSpPr>
        <p:spPr>
          <a:xfrm>
            <a:off x="1216915" y="648758"/>
            <a:ext cx="948668" cy="1224068"/>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03</a:t>
            </a: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3970628" y="1003300"/>
            <a:ext cx="4072944" cy="6858000"/>
          </a:xfrm>
          <a:prstGeom prst="rect">
            <a:avLst/>
          </a:prstGeom>
        </p:spPr>
      </p:pic>
    </p:spTree>
    <p:extLst>
      <p:ext uri="{BB962C8B-B14F-4D97-AF65-F5344CB8AC3E}">
        <p14:creationId xmlns:p14="http://schemas.microsoft.com/office/powerpoint/2010/main" val="190913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6223977B-9DB4-424F-85A4-D3CB70A0F338}"/>
              </a:ext>
            </a:extLst>
          </p:cNvPr>
          <p:cNvSpPr/>
          <p:nvPr/>
        </p:nvSpPr>
        <p:spPr>
          <a:xfrm>
            <a:off x="1990328" y="1519559"/>
            <a:ext cx="9212240" cy="1061916"/>
          </a:xfrm>
          <a:prstGeom prst="rect">
            <a:avLst/>
          </a:prstGeom>
          <a:noFill/>
          <a:ln w="12700" cap="flat" cmpd="sng" algn="ctr">
            <a:solidFill>
              <a:srgbClr val="48A04D"/>
            </a:solidFill>
            <a:prstDash val="solid"/>
            <a:miter lim="800000"/>
          </a:ln>
          <a:effectLst/>
        </p:spPr>
        <p:txBody>
          <a:bodyPr rtlCol="0" anchor="ctr"/>
          <a:lstStyle/>
          <a:p>
            <a:pPr algn="ctr">
              <a:defRPr/>
            </a:pPr>
            <a:endParaRPr lang="zh-CN" altLang="en-US" kern="0">
              <a:solidFill>
                <a:srgbClr val="FFFFFF"/>
              </a:solidFill>
              <a:ea typeface="字魂59号-创粗黑" panose="00000500000000000000" charset="-122"/>
            </a:endParaRPr>
          </a:p>
        </p:txBody>
      </p:sp>
      <p:grpSp>
        <p:nvGrpSpPr>
          <p:cNvPr id="7" name="Group 6">
            <a:extLst>
              <a:ext uri="{FF2B5EF4-FFF2-40B4-BE49-F238E27FC236}">
                <a16:creationId xmlns="" xmlns:a16="http://schemas.microsoft.com/office/drawing/2014/main" id="{1089AD17-CA47-42A3-941C-0C4040F1CB9A}"/>
              </a:ext>
            </a:extLst>
          </p:cNvPr>
          <p:cNvGrpSpPr/>
          <p:nvPr/>
        </p:nvGrpSpPr>
        <p:grpSpPr>
          <a:xfrm>
            <a:off x="38647" y="-741676"/>
            <a:ext cx="11762079" cy="6512754"/>
            <a:chOff x="1196209" y="-2949228"/>
            <a:chExt cx="15568517" cy="4890943"/>
          </a:xfrm>
        </p:grpSpPr>
        <p:grpSp>
          <p:nvGrpSpPr>
            <p:cNvPr id="8" name="Group 7">
              <a:extLst>
                <a:ext uri="{FF2B5EF4-FFF2-40B4-BE49-F238E27FC236}">
                  <a16:creationId xmlns="" xmlns:a16="http://schemas.microsoft.com/office/drawing/2014/main" id="{8C0EE12A-3526-4EFC-9B14-F109A2DA50F7}"/>
                </a:ext>
              </a:extLst>
            </p:cNvPr>
            <p:cNvGrpSpPr/>
            <p:nvPr/>
          </p:nvGrpSpPr>
          <p:grpSpPr>
            <a:xfrm>
              <a:off x="2987757" y="-2949228"/>
              <a:ext cx="13776969" cy="4890943"/>
              <a:chOff x="3354832" y="-2079682"/>
              <a:chExt cx="11708839" cy="4648755"/>
            </a:xfrm>
          </p:grpSpPr>
          <p:pic>
            <p:nvPicPr>
              <p:cNvPr id="10" name="Picture 4">
                <a:extLst>
                  <a:ext uri="{FF2B5EF4-FFF2-40B4-BE49-F238E27FC236}">
                    <a16:creationId xmlns=""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354832" y="-2079682"/>
                <a:ext cx="11708839" cy="46487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BB0A5544-9ED5-46F8-B479-29CB5BB27F99}"/>
                  </a:ext>
                </a:extLst>
              </p:cNvPr>
              <p:cNvSpPr txBox="1"/>
              <p:nvPr/>
            </p:nvSpPr>
            <p:spPr>
              <a:xfrm>
                <a:off x="4378283" y="-325686"/>
                <a:ext cx="10306941" cy="373471"/>
              </a:xfrm>
              <a:prstGeom prst="rect">
                <a:avLst/>
              </a:prstGeom>
              <a:noFill/>
            </p:spPr>
            <p:txBody>
              <a:bodyPr wrap="square" rtlCol="0">
                <a:spAutoFit/>
              </a:bodyPr>
              <a:lstStyle/>
              <a:p>
                <a:pPr lvl="0"/>
                <a:r>
                  <a:rPr lang="vi-VN" sz="2800" dirty="0">
                    <a:solidFill>
                      <a:srgbClr val="FF0000"/>
                    </a:solidFill>
                    <a:ea typeface="Arial-Rounded" panose="020B0500000000000000" pitchFamily="34" charset="0"/>
                    <a:cs typeface="Arial-Rounded" panose="020B0500000000000000" pitchFamily="34" charset="0"/>
                  </a:rPr>
                  <a:t>Trên đường về, ông đã kể những gì cho các bạn nhỏ?</a:t>
                </a:r>
              </a:p>
            </p:txBody>
          </p:sp>
        </p:grpSp>
        <p:pic>
          <p:nvPicPr>
            <p:cNvPr id="9"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1196209" y="-2491517"/>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 xmlns:a16="http://schemas.microsoft.com/office/drawing/2014/main" id="{CCBC838A-2FDB-3855-3C9E-295A8ACFB984}"/>
              </a:ext>
            </a:extLst>
          </p:cNvPr>
          <p:cNvGrpSpPr/>
          <p:nvPr/>
        </p:nvGrpSpPr>
        <p:grpSpPr>
          <a:xfrm>
            <a:off x="240683" y="1519558"/>
            <a:ext cx="826089" cy="809064"/>
            <a:chOff x="2210284" y="3447251"/>
            <a:chExt cx="826089" cy="809063"/>
          </a:xfrm>
        </p:grpSpPr>
        <p:sp>
          <p:nvSpPr>
            <p:cNvPr id="14" name="Oval 13">
              <a:extLst>
                <a:ext uri="{FF2B5EF4-FFF2-40B4-BE49-F238E27FC236}">
                  <a16:creationId xmlns="" xmlns:a16="http://schemas.microsoft.com/office/drawing/2014/main" id="{EBA6940E-3D76-BB3E-0BA2-3D267C357F99}"/>
                </a:ext>
              </a:extLst>
            </p:cNvPr>
            <p:cNvSpPr/>
            <p:nvPr/>
          </p:nvSpPr>
          <p:spPr>
            <a:xfrm>
              <a:off x="2210284" y="3447251"/>
              <a:ext cx="826089" cy="809063"/>
            </a:xfrm>
            <a:prstGeom prst="ellipse">
              <a:avLst/>
            </a:prstGeom>
            <a:solidFill>
              <a:schemeClr val="tx2">
                <a:lumMod val="20000"/>
                <a:lumOff val="80000"/>
              </a:schemeClr>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907"/>
              <a:endParaRPr lang="en-US">
                <a:solidFill>
                  <a:prstClr val="white"/>
                </a:solidFill>
              </a:endParaRPr>
            </a:p>
          </p:txBody>
        </p:sp>
        <p:pic>
          <p:nvPicPr>
            <p:cNvPr id="15" name="Picture 2">
              <a:extLst>
                <a:ext uri="{FF2B5EF4-FFF2-40B4-BE49-F238E27FC236}">
                  <a16:creationId xmlns="" xmlns:a16="http://schemas.microsoft.com/office/drawing/2014/main" id="{E7D2A18F-DD0C-7BCB-0704-E1DF3DA51A7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 xmlns:a16="http://schemas.microsoft.com/office/drawing/2014/main" id="{FCDD8653-553D-10CA-6BFB-A28EC685828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箭头: 五边形 19">
            <a:extLst>
              <a:ext uri="{FF2B5EF4-FFF2-40B4-BE49-F238E27FC236}">
                <a16:creationId xmlns="" xmlns:a16="http://schemas.microsoft.com/office/drawing/2014/main" id="{133AA09A-2F05-4624-B0A3-4B63EC2A14F0}"/>
              </a:ext>
            </a:extLst>
          </p:cNvPr>
          <p:cNvSpPr/>
          <p:nvPr/>
        </p:nvSpPr>
        <p:spPr>
          <a:xfrm>
            <a:off x="1353296" y="1487789"/>
            <a:ext cx="948668" cy="1224068"/>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a:t>
            </a:r>
            <a:r>
              <a:rPr lang="en-US" altLang="zh-CN" sz="3200" b="1" dirty="0">
                <a:solidFill>
                  <a:srgbClr val="FFFFFF"/>
                </a:solidFill>
                <a:latin typeface="+mn-lt"/>
                <a:ea typeface="字魂59号-创粗黑" panose="00000500000000000000" charset="-122"/>
                <a:cs typeface="+mn-cs"/>
              </a:rPr>
              <a:t>4</a:t>
            </a:r>
            <a:endPar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endParaRPr>
          </a:p>
        </p:txBody>
      </p:sp>
    </p:spTree>
    <p:extLst>
      <p:ext uri="{BB962C8B-B14F-4D97-AF65-F5344CB8AC3E}">
        <p14:creationId xmlns:p14="http://schemas.microsoft.com/office/powerpoint/2010/main" val="653072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293990" cy="3686085"/>
            <a:chOff x="-615991" y="642075"/>
            <a:chExt cx="7250353" cy="3686085"/>
          </a:xfrm>
        </p:grpSpPr>
        <p:pic>
          <p:nvPicPr>
            <p:cNvPr id="102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56470" y="1730064"/>
              <a:ext cx="4877892"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r>
                <a:rPr lang="en-US" sz="3600" i="1" dirty="0" err="1">
                  <a:solidFill>
                    <a:schemeClr val="accent2">
                      <a:lumMod val="50000"/>
                    </a:schemeClr>
                  </a:solidFill>
                  <a:latin typeface="Arial" panose="020B0604020202020204" pitchFamily="34" charset="0"/>
                  <a:cs typeface="Arial" panose="020B0604020202020204" pitchFamily="34" charset="0"/>
                </a:rPr>
                <a:t>Bạn</a:t>
              </a:r>
              <a:r>
                <a:rPr lang="en-US" sz="3600" i="1" dirty="0">
                  <a:solidFill>
                    <a:schemeClr val="accent2">
                      <a:lumMod val="50000"/>
                    </a:schemeClr>
                  </a:solidFill>
                  <a:latin typeface="Arial" panose="020B0604020202020204" pitchFamily="34" charset="0"/>
                  <a:cs typeface="Arial" panose="020B0604020202020204" pitchFamily="34" charset="0"/>
                </a:rPr>
                <a:t> </a:t>
              </a:r>
              <a:r>
                <a:rPr lang="en-US" sz="3600" i="1" dirty="0" err="1">
                  <a:solidFill>
                    <a:schemeClr val="accent2">
                      <a:lumMod val="50000"/>
                    </a:schemeClr>
                  </a:solidFill>
                  <a:latin typeface="Arial" panose="020B0604020202020204" pitchFamily="34" charset="0"/>
                  <a:cs typeface="Arial" panose="020B0604020202020204" pitchFamily="34" charset="0"/>
                </a:rPr>
                <a:t>nhỏ</a:t>
              </a:r>
              <a:r>
                <a:rPr lang="en-US" sz="3600" i="1" dirty="0">
                  <a:solidFill>
                    <a:schemeClr val="accent2">
                      <a:lumMod val="50000"/>
                    </a:schemeClr>
                  </a:solidFill>
                  <a:latin typeface="Arial" panose="020B0604020202020204" pitchFamily="34" charset="0"/>
                  <a:cs typeface="Arial" panose="020B0604020202020204" pitchFamily="34" charset="0"/>
                </a:rPr>
                <a:t> </a:t>
              </a:r>
              <a:r>
                <a:rPr lang="en-US" sz="3600" i="1" dirty="0" err="1" smtClean="0">
                  <a:solidFill>
                    <a:schemeClr val="accent2">
                      <a:lumMod val="50000"/>
                    </a:schemeClr>
                  </a:solidFill>
                  <a:latin typeface="Arial" panose="020B0604020202020204" pitchFamily="34" charset="0"/>
                  <a:cs typeface="Arial" panose="020B0604020202020204" pitchFamily="34" charset="0"/>
                </a:rPr>
                <a:t>trong</a:t>
              </a:r>
              <a:r>
                <a:rPr lang="en-US" sz="3600" i="1" dirty="0" smtClean="0">
                  <a:solidFill>
                    <a:schemeClr val="accent2">
                      <a:lumMod val="50000"/>
                    </a:schemeClr>
                  </a:solidFill>
                  <a:latin typeface="Arial" panose="020B0604020202020204" pitchFamily="34" charset="0"/>
                  <a:cs typeface="Arial" panose="020B0604020202020204" pitchFamily="34" charset="0"/>
                </a:rPr>
                <a:t> </a:t>
              </a:r>
              <a:r>
                <a:rPr lang="en-US" sz="3600" i="1" dirty="0" err="1" smtClean="0">
                  <a:solidFill>
                    <a:schemeClr val="accent2">
                      <a:lumMod val="50000"/>
                    </a:schemeClr>
                  </a:solidFill>
                  <a:latin typeface="Arial" panose="020B0604020202020204" pitchFamily="34" charset="0"/>
                  <a:cs typeface="Arial" panose="020B0604020202020204" pitchFamily="34" charset="0"/>
                </a:rPr>
                <a:t>bài</a:t>
              </a:r>
              <a:r>
                <a:rPr lang="en-US" sz="3600" i="1" dirty="0" smtClean="0">
                  <a:solidFill>
                    <a:schemeClr val="accent2">
                      <a:lumMod val="50000"/>
                    </a:schemeClr>
                  </a:solidFill>
                  <a:latin typeface="Arial" panose="020B0604020202020204" pitchFamily="34" charset="0"/>
                  <a:cs typeface="Arial" panose="020B0604020202020204" pitchFamily="34" charset="0"/>
                </a:rPr>
                <a:t> “</a:t>
              </a:r>
              <a:r>
                <a:rPr lang="en-US" sz="3600" i="1" dirty="0" err="1" smtClean="0">
                  <a:solidFill>
                    <a:schemeClr val="accent2">
                      <a:lumMod val="50000"/>
                    </a:schemeClr>
                  </a:solidFill>
                  <a:latin typeface="Arial" panose="020B0604020202020204" pitchFamily="34" charset="0"/>
                  <a:cs typeface="Arial" panose="020B0604020202020204" pitchFamily="34" charset="0"/>
                </a:rPr>
                <a:t>Về</a:t>
              </a:r>
              <a:r>
                <a:rPr lang="en-US" sz="3600" i="1" dirty="0" smtClean="0">
                  <a:solidFill>
                    <a:schemeClr val="accent2">
                      <a:lumMod val="50000"/>
                    </a:schemeClr>
                  </a:solidFill>
                  <a:latin typeface="Arial" panose="020B0604020202020204" pitchFamily="34" charset="0"/>
                  <a:cs typeface="Arial" panose="020B0604020202020204" pitchFamily="34" charset="0"/>
                </a:rPr>
                <a:t> </a:t>
              </a:r>
              <a:r>
                <a:rPr lang="en-US" sz="3600" i="1" dirty="0" err="1" smtClean="0">
                  <a:solidFill>
                    <a:schemeClr val="accent2">
                      <a:lumMod val="50000"/>
                    </a:schemeClr>
                  </a:solidFill>
                  <a:latin typeface="Arial" panose="020B0604020202020204" pitchFamily="34" charset="0"/>
                  <a:cs typeface="Arial" panose="020B0604020202020204" pitchFamily="34" charset="0"/>
                </a:rPr>
                <a:t>thăm</a:t>
              </a:r>
              <a:r>
                <a:rPr lang="en-US" sz="3600" i="1" dirty="0" smtClean="0">
                  <a:solidFill>
                    <a:schemeClr val="accent2">
                      <a:lumMod val="50000"/>
                    </a:schemeClr>
                  </a:solidFill>
                  <a:latin typeface="Arial" panose="020B0604020202020204" pitchFamily="34" charset="0"/>
                  <a:cs typeface="Arial" panose="020B0604020202020204" pitchFamily="34" charset="0"/>
                </a:rPr>
                <a:t> </a:t>
              </a:r>
              <a:r>
                <a:rPr lang="en-US" sz="3600" i="1" dirty="0" err="1" smtClean="0">
                  <a:solidFill>
                    <a:schemeClr val="accent2">
                      <a:lumMod val="50000"/>
                    </a:schemeClr>
                  </a:solidFill>
                  <a:latin typeface="Arial" panose="020B0604020202020204" pitchFamily="34" charset="0"/>
                  <a:cs typeface="Arial" panose="020B0604020202020204" pitchFamily="34" charset="0"/>
                </a:rPr>
                <a:t>quê</a:t>
              </a:r>
              <a:r>
                <a:rPr lang="en-US" sz="3600" i="1" dirty="0" smtClean="0">
                  <a:solidFill>
                    <a:schemeClr val="accent2">
                      <a:lumMod val="50000"/>
                    </a:schemeClr>
                  </a:solidFill>
                  <a:latin typeface="Arial" panose="020B0604020202020204" pitchFamily="34" charset="0"/>
                  <a:cs typeface="Arial" panose="020B0604020202020204" pitchFamily="34" charset="0"/>
                </a:rPr>
                <a:t>” </a:t>
              </a:r>
              <a:r>
                <a:rPr lang="en-US" sz="3600" i="1" dirty="0" err="1" smtClean="0">
                  <a:solidFill>
                    <a:schemeClr val="accent2">
                      <a:lumMod val="50000"/>
                    </a:schemeClr>
                  </a:solidFill>
                  <a:latin typeface="Arial" panose="020B0604020202020204" pitchFamily="34" charset="0"/>
                  <a:cs typeface="Arial" panose="020B0604020202020204" pitchFamily="34" charset="0"/>
                </a:rPr>
                <a:t>thích</a:t>
              </a:r>
              <a:r>
                <a:rPr lang="en-US" sz="3600" i="1" dirty="0" smtClean="0">
                  <a:solidFill>
                    <a:schemeClr val="accent2">
                      <a:lumMod val="50000"/>
                    </a:schemeClr>
                  </a:solidFill>
                  <a:latin typeface="Arial" panose="020B0604020202020204" pitchFamily="34" charset="0"/>
                  <a:cs typeface="Arial" panose="020B0604020202020204" pitchFamily="34" charset="0"/>
                </a:rPr>
                <a:t> </a:t>
              </a:r>
              <a:r>
                <a:rPr lang="en-US" sz="3600" i="1" dirty="0" err="1">
                  <a:solidFill>
                    <a:schemeClr val="accent2">
                      <a:lumMod val="50000"/>
                    </a:schemeClr>
                  </a:solidFill>
                  <a:latin typeface="Arial" panose="020B0604020202020204" pitchFamily="34" charset="0"/>
                  <a:cs typeface="Arial" panose="020B0604020202020204" pitchFamily="34" charset="0"/>
                </a:rPr>
                <a:t>nhất</a:t>
              </a:r>
              <a:r>
                <a:rPr lang="en-US" sz="3600" i="1" dirty="0">
                  <a:solidFill>
                    <a:schemeClr val="accent2">
                      <a:lumMod val="50000"/>
                    </a:schemeClr>
                  </a:solidFill>
                  <a:latin typeface="Arial" panose="020B0604020202020204" pitchFamily="34" charset="0"/>
                  <a:cs typeface="Arial" panose="020B0604020202020204" pitchFamily="34" charset="0"/>
                </a:rPr>
                <a:t> </a:t>
              </a:r>
              <a:r>
                <a:rPr lang="en-US" sz="3600" i="1" dirty="0" err="1">
                  <a:solidFill>
                    <a:schemeClr val="accent2">
                      <a:lumMod val="50000"/>
                    </a:schemeClr>
                  </a:solidFill>
                  <a:latin typeface="Arial" panose="020B0604020202020204" pitchFamily="34" charset="0"/>
                  <a:cs typeface="Arial" panose="020B0604020202020204" pitchFamily="34" charset="0"/>
                </a:rPr>
                <a:t>điều</a:t>
              </a:r>
              <a:r>
                <a:rPr lang="en-US" sz="3600" i="1" dirty="0">
                  <a:solidFill>
                    <a:schemeClr val="accent2">
                      <a:lumMod val="50000"/>
                    </a:schemeClr>
                  </a:solidFill>
                  <a:latin typeface="Arial" panose="020B0604020202020204" pitchFamily="34" charset="0"/>
                  <a:cs typeface="Arial" panose="020B0604020202020204" pitchFamily="34" charset="0"/>
                </a:rPr>
                <a:t> </a:t>
              </a:r>
              <a:r>
                <a:rPr lang="en-US" sz="3600" i="1" dirty="0" err="1">
                  <a:solidFill>
                    <a:schemeClr val="accent2">
                      <a:lumMod val="50000"/>
                    </a:schemeClr>
                  </a:solidFill>
                  <a:latin typeface="Arial" panose="020B0604020202020204" pitchFamily="34" charset="0"/>
                  <a:cs typeface="Arial" panose="020B0604020202020204" pitchFamily="34" charset="0"/>
                </a:rPr>
                <a:t>gì</a:t>
              </a:r>
              <a:r>
                <a:rPr lang="en-US" sz="3600" i="1" dirty="0">
                  <a:solidFill>
                    <a:schemeClr val="accent2">
                      <a:lumMod val="50000"/>
                    </a:schemeClr>
                  </a:solidFill>
                  <a:latin typeface="Arial" panose="020B0604020202020204" pitchFamily="34" charset="0"/>
                  <a:cs typeface="Arial" panose="020B0604020202020204" pitchFamily="34" charset="0"/>
                </a:rPr>
                <a:t> </a:t>
              </a:r>
              <a:r>
                <a:rPr lang="en-US" sz="3600" i="1" dirty="0" err="1">
                  <a:solidFill>
                    <a:schemeClr val="accent2">
                      <a:lumMod val="50000"/>
                    </a:schemeClr>
                  </a:solidFill>
                  <a:latin typeface="Arial" panose="020B0604020202020204" pitchFamily="34" charset="0"/>
                  <a:cs typeface="Arial" panose="020B0604020202020204" pitchFamily="34" charset="0"/>
                </a:rPr>
                <a:t>khi</a:t>
              </a:r>
              <a:r>
                <a:rPr lang="en-US" sz="3600" i="1" dirty="0">
                  <a:solidFill>
                    <a:schemeClr val="accent2">
                      <a:lumMod val="50000"/>
                    </a:schemeClr>
                  </a:solidFill>
                  <a:latin typeface="Arial" panose="020B0604020202020204" pitchFamily="34" charset="0"/>
                  <a:cs typeface="Arial" panose="020B0604020202020204" pitchFamily="34" charset="0"/>
                </a:rPr>
                <a:t> </a:t>
              </a:r>
              <a:r>
                <a:rPr lang="en-US" sz="3600" i="1" dirty="0" err="1">
                  <a:solidFill>
                    <a:schemeClr val="accent2">
                      <a:lumMod val="50000"/>
                    </a:schemeClr>
                  </a:solidFill>
                  <a:latin typeface="Arial" panose="020B0604020202020204" pitchFamily="34" charset="0"/>
                  <a:cs typeface="Arial" panose="020B0604020202020204" pitchFamily="34" charset="0"/>
                </a:rPr>
                <a:t>nghỉ</a:t>
              </a:r>
              <a:r>
                <a:rPr lang="en-US" sz="3600" i="1" dirty="0">
                  <a:solidFill>
                    <a:schemeClr val="accent2">
                      <a:lumMod val="50000"/>
                    </a:schemeClr>
                  </a:solidFill>
                  <a:latin typeface="Arial" panose="020B0604020202020204" pitchFamily="34" charset="0"/>
                  <a:cs typeface="Arial" panose="020B0604020202020204" pitchFamily="34" charset="0"/>
                </a:rPr>
                <a:t> </a:t>
              </a:r>
              <a:r>
                <a:rPr lang="en-US" sz="3600" i="1" dirty="0" err="1">
                  <a:solidFill>
                    <a:schemeClr val="accent2">
                      <a:lumMod val="50000"/>
                    </a:schemeClr>
                  </a:solidFill>
                  <a:latin typeface="Arial" panose="020B0604020202020204" pitchFamily="34" charset="0"/>
                  <a:cs typeface="Arial" panose="020B0604020202020204" pitchFamily="34" charset="0"/>
                </a:rPr>
                <a:t>hè</a:t>
              </a:r>
              <a:r>
                <a:rPr lang="en-US" sz="3600" i="1" dirty="0" smtClean="0">
                  <a:solidFill>
                    <a:schemeClr val="accent2">
                      <a:lumMod val="50000"/>
                    </a:schemeClr>
                  </a:solidFill>
                  <a:latin typeface="Arial" panose="020B0604020202020204" pitchFamily="34" charset="0"/>
                  <a:cs typeface="Arial" panose="020B0604020202020204" pitchFamily="34" charset="0"/>
                </a:rPr>
                <a:t>?</a:t>
              </a:r>
              <a:endParaRPr lang="en-US" sz="3600" i="1" dirty="0">
                <a:solidFill>
                  <a:schemeClr val="accent2">
                    <a:lumMod val="50000"/>
                  </a:schemeClr>
                </a:solidFill>
                <a:latin typeface="Arial" panose="020B0604020202020204" pitchFamily="34" charset="0"/>
                <a:cs typeface="Arial" panose="020B0604020202020204"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4 -0.00092 L 0.54062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withEffect">
                                  <p:stCondLst>
                                    <p:cond delay="0"/>
                                  </p:stCondLst>
                                  <p:childTnLst>
                                    <p:animMotion origin="layout" path="M 0.73086 0.01019 L 1.64753 0.0213 " pathEditMode="relative" rAng="0" ptsTypes="AA">
                                      <p:cBhvr>
                                        <p:cTn id="19"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6223977B-9DB4-424F-85A4-D3CB70A0F338}"/>
              </a:ext>
            </a:extLst>
          </p:cNvPr>
          <p:cNvSpPr/>
          <p:nvPr/>
        </p:nvSpPr>
        <p:spPr>
          <a:xfrm>
            <a:off x="1990328" y="1519559"/>
            <a:ext cx="9212240" cy="1061916"/>
          </a:xfrm>
          <a:prstGeom prst="rect">
            <a:avLst/>
          </a:prstGeom>
          <a:noFill/>
          <a:ln w="12700" cap="flat" cmpd="sng" algn="ctr">
            <a:solidFill>
              <a:srgbClr val="48A04D"/>
            </a:solidFill>
            <a:prstDash val="solid"/>
            <a:miter lim="800000"/>
          </a:ln>
          <a:effectLst/>
        </p:spPr>
        <p:txBody>
          <a:bodyPr rtlCol="0" anchor="ctr"/>
          <a:lstStyle/>
          <a:p>
            <a:pPr algn="ctr">
              <a:defRPr/>
            </a:pPr>
            <a:endParaRPr lang="zh-CN" altLang="en-US" kern="0">
              <a:solidFill>
                <a:srgbClr val="FFFFFF"/>
              </a:solidFill>
              <a:ea typeface="字魂59号-创粗黑" panose="00000500000000000000" charset="-122"/>
            </a:endParaRPr>
          </a:p>
        </p:txBody>
      </p:sp>
      <p:grpSp>
        <p:nvGrpSpPr>
          <p:cNvPr id="7" name="Group 6">
            <a:extLst>
              <a:ext uri="{FF2B5EF4-FFF2-40B4-BE49-F238E27FC236}">
                <a16:creationId xmlns="" xmlns:a16="http://schemas.microsoft.com/office/drawing/2014/main" id="{1089AD17-CA47-42A3-941C-0C4040F1CB9A}"/>
              </a:ext>
            </a:extLst>
          </p:cNvPr>
          <p:cNvGrpSpPr/>
          <p:nvPr/>
        </p:nvGrpSpPr>
        <p:grpSpPr>
          <a:xfrm>
            <a:off x="38647" y="-741676"/>
            <a:ext cx="12395309" cy="6512754"/>
            <a:chOff x="1196209" y="-2949228"/>
            <a:chExt cx="16406672" cy="4890943"/>
          </a:xfrm>
        </p:grpSpPr>
        <p:grpSp>
          <p:nvGrpSpPr>
            <p:cNvPr id="8" name="Group 7">
              <a:extLst>
                <a:ext uri="{FF2B5EF4-FFF2-40B4-BE49-F238E27FC236}">
                  <a16:creationId xmlns="" xmlns:a16="http://schemas.microsoft.com/office/drawing/2014/main" id="{8C0EE12A-3526-4EFC-9B14-F109A2DA50F7}"/>
                </a:ext>
              </a:extLst>
            </p:cNvPr>
            <p:cNvGrpSpPr/>
            <p:nvPr/>
          </p:nvGrpSpPr>
          <p:grpSpPr>
            <a:xfrm>
              <a:off x="2987757" y="-2949228"/>
              <a:ext cx="14615124" cy="4890943"/>
              <a:chOff x="3354832" y="-2079682"/>
              <a:chExt cx="12421174" cy="4648755"/>
            </a:xfrm>
          </p:grpSpPr>
          <p:pic>
            <p:nvPicPr>
              <p:cNvPr id="10" name="Picture 4">
                <a:extLst>
                  <a:ext uri="{FF2B5EF4-FFF2-40B4-BE49-F238E27FC236}">
                    <a16:creationId xmlns=""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354832" y="-2079682"/>
                <a:ext cx="12421174" cy="46487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BB0A5544-9ED5-46F8-B479-29CB5BB27F99}"/>
                  </a:ext>
                </a:extLst>
              </p:cNvPr>
              <p:cNvSpPr txBox="1"/>
              <p:nvPr/>
            </p:nvSpPr>
            <p:spPr>
              <a:xfrm>
                <a:off x="4491223" y="-436338"/>
                <a:ext cx="10519207" cy="681034"/>
              </a:xfrm>
              <a:prstGeom prst="rect">
                <a:avLst/>
              </a:prstGeom>
              <a:noFill/>
            </p:spPr>
            <p:txBody>
              <a:bodyPr wrap="square" rtlCol="0">
                <a:spAutoFit/>
              </a:bodyPr>
              <a:lstStyle/>
              <a:p>
                <a:pPr lvl="0"/>
                <a:r>
                  <a:rPr lang="vi-VN" sz="2800" dirty="0">
                    <a:solidFill>
                      <a:srgbClr val="FF0000"/>
                    </a:solidFill>
                    <a:ea typeface="Arial-Rounded" panose="020B0500000000000000" pitchFamily="34" charset="0"/>
                    <a:cs typeface="Arial-Rounded" panose="020B0500000000000000" pitchFamily="34" charset="0"/>
                  </a:rPr>
                  <a:t>Theo em, các bạn nhỏ có thấy thú vị  với chuyến đi thăm rừng cùng ông không? Vì sao?</a:t>
                </a:r>
              </a:p>
            </p:txBody>
          </p:sp>
        </p:grpSp>
        <p:pic>
          <p:nvPicPr>
            <p:cNvPr id="9"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1196209" y="-2491517"/>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 xmlns:a16="http://schemas.microsoft.com/office/drawing/2014/main" id="{CCBC838A-2FDB-3855-3C9E-295A8ACFB984}"/>
              </a:ext>
            </a:extLst>
          </p:cNvPr>
          <p:cNvGrpSpPr/>
          <p:nvPr/>
        </p:nvGrpSpPr>
        <p:grpSpPr>
          <a:xfrm>
            <a:off x="304933" y="835484"/>
            <a:ext cx="826089" cy="809064"/>
            <a:chOff x="2210284" y="3447251"/>
            <a:chExt cx="826089" cy="809063"/>
          </a:xfrm>
        </p:grpSpPr>
        <p:sp>
          <p:nvSpPr>
            <p:cNvPr id="14" name="Oval 13">
              <a:extLst>
                <a:ext uri="{FF2B5EF4-FFF2-40B4-BE49-F238E27FC236}">
                  <a16:creationId xmlns="" xmlns:a16="http://schemas.microsoft.com/office/drawing/2014/main" id="{EBA6940E-3D76-BB3E-0BA2-3D267C357F99}"/>
                </a:ext>
              </a:extLst>
            </p:cNvPr>
            <p:cNvSpPr/>
            <p:nvPr/>
          </p:nvSpPr>
          <p:spPr>
            <a:xfrm>
              <a:off x="2210284" y="3447251"/>
              <a:ext cx="826089" cy="809063"/>
            </a:xfrm>
            <a:prstGeom prst="ellipse">
              <a:avLst/>
            </a:prstGeom>
            <a:solidFill>
              <a:schemeClr val="tx2">
                <a:lumMod val="20000"/>
                <a:lumOff val="80000"/>
              </a:schemeClr>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907"/>
              <a:endParaRPr lang="en-US">
                <a:solidFill>
                  <a:prstClr val="white"/>
                </a:solidFill>
              </a:endParaRPr>
            </a:p>
          </p:txBody>
        </p:sp>
        <p:pic>
          <p:nvPicPr>
            <p:cNvPr id="15" name="Picture 2">
              <a:extLst>
                <a:ext uri="{FF2B5EF4-FFF2-40B4-BE49-F238E27FC236}">
                  <a16:creationId xmlns="" xmlns:a16="http://schemas.microsoft.com/office/drawing/2014/main" id="{E7D2A18F-DD0C-7BCB-0704-E1DF3DA51A7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 xmlns:a16="http://schemas.microsoft.com/office/drawing/2014/main" id="{FCDD8653-553D-10CA-6BFB-A28EC685828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箭头: 五边形 19">
            <a:extLst>
              <a:ext uri="{FF2B5EF4-FFF2-40B4-BE49-F238E27FC236}">
                <a16:creationId xmlns="" xmlns:a16="http://schemas.microsoft.com/office/drawing/2014/main" id="{133AA09A-2F05-4624-B0A3-4B63EC2A14F0}"/>
              </a:ext>
            </a:extLst>
          </p:cNvPr>
          <p:cNvSpPr/>
          <p:nvPr/>
        </p:nvSpPr>
        <p:spPr>
          <a:xfrm>
            <a:off x="1268808" y="1487789"/>
            <a:ext cx="1025434" cy="1224068"/>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a:t>
            </a:r>
            <a:r>
              <a:rPr lang="en-US" altLang="zh-CN" sz="3200" b="1" noProof="0" dirty="0">
                <a:solidFill>
                  <a:srgbClr val="FFFFFF"/>
                </a:solidFill>
                <a:latin typeface="+mn-lt"/>
                <a:ea typeface="字魂59号-创粗黑" panose="00000500000000000000" charset="-122"/>
                <a:cs typeface="+mn-cs"/>
              </a:rPr>
              <a:t>5</a:t>
            </a:r>
            <a:endPar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endParaRPr>
          </a:p>
        </p:txBody>
      </p:sp>
      <p:sp>
        <p:nvSpPr>
          <p:cNvPr id="2" name="Cloud Callout 1"/>
          <p:cNvSpPr/>
          <p:nvPr/>
        </p:nvSpPr>
        <p:spPr>
          <a:xfrm>
            <a:off x="6247655" y="2978870"/>
            <a:ext cx="4668584" cy="2466201"/>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vi-VN" sz="2400" dirty="0">
                <a:ea typeface="Arial-Rounded" panose="020B0500000000000000" pitchFamily="34" charset="0"/>
                <a:cs typeface="Arial-Rounded" panose="020B0500000000000000" pitchFamily="34" charset="0"/>
              </a:rPr>
              <a:t>Em hãy tưởng tượng mình là các bạn nhỏ trong bài được ông dẫn đi thăm rừng.</a:t>
            </a:r>
            <a:endParaRPr lang="en-US" sz="2400" dirty="0">
              <a:solidFill>
                <a:prstClr val="black"/>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0571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F9D98287-17F1-427F-89A8-B07109B03184}"/>
              </a:ext>
            </a:extLst>
          </p:cNvPr>
          <p:cNvGrpSpPr/>
          <p:nvPr/>
        </p:nvGrpSpPr>
        <p:grpSpPr>
          <a:xfrm>
            <a:off x="3634108" y="-236233"/>
            <a:ext cx="4919381" cy="2920622"/>
            <a:chOff x="3825327" y="-288795"/>
            <a:chExt cx="4546309" cy="3985173"/>
          </a:xfrm>
        </p:grpSpPr>
        <p:pic>
          <p:nvPicPr>
            <p:cNvPr id="5" name="Picture 4">
              <a:extLst>
                <a:ext uri="{FF2B5EF4-FFF2-40B4-BE49-F238E27FC236}">
                  <a16:creationId xmlns=""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F12CD0F9-6BB5-4815-B09A-87320E913F97}"/>
                </a:ext>
              </a:extLst>
            </p:cNvPr>
            <p:cNvSpPr txBox="1"/>
            <p:nvPr/>
          </p:nvSpPr>
          <p:spPr>
            <a:xfrm>
              <a:off x="4527281" y="1159313"/>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00"/>
                  </a:solidFill>
                  <a:effectLst/>
                  <a:uLnTx/>
                  <a:uFillTx/>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00"/>
                  </a:solidFill>
                  <a:effectLst/>
                  <a:uLnTx/>
                  <a:uFillTx/>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 xmlns:a16="http://schemas.microsoft.com/office/drawing/2014/main" id="{2482ABDF-B4D0-4AF4-982D-D582C7FECDEF}"/>
              </a:ext>
            </a:extLst>
          </p:cNvPr>
          <p:cNvSpPr txBox="1"/>
          <p:nvPr/>
        </p:nvSpPr>
        <p:spPr>
          <a:xfrm>
            <a:off x="1003524" y="2509839"/>
            <a:ext cx="10455471" cy="1569660"/>
          </a:xfrm>
          <a:custGeom>
            <a:avLst/>
            <a:gdLst>
              <a:gd name="connsiteX0" fmla="*/ 0 w 11087099"/>
              <a:gd name="connsiteY0" fmla="*/ 0 h 1938992"/>
              <a:gd name="connsiteX1" fmla="*/ 694403 w 11087099"/>
              <a:gd name="connsiteY1" fmla="*/ 0 h 1938992"/>
              <a:gd name="connsiteX2" fmla="*/ 1388805 w 11087099"/>
              <a:gd name="connsiteY2" fmla="*/ 0 h 1938992"/>
              <a:gd name="connsiteX3" fmla="*/ 2194079 w 11087099"/>
              <a:gd name="connsiteY3" fmla="*/ 0 h 1938992"/>
              <a:gd name="connsiteX4" fmla="*/ 2555868 w 11087099"/>
              <a:gd name="connsiteY4" fmla="*/ 0 h 1938992"/>
              <a:gd name="connsiteX5" fmla="*/ 3028529 w 11087099"/>
              <a:gd name="connsiteY5" fmla="*/ 0 h 1938992"/>
              <a:gd name="connsiteX6" fmla="*/ 3722931 w 11087099"/>
              <a:gd name="connsiteY6" fmla="*/ 0 h 1938992"/>
              <a:gd name="connsiteX7" fmla="*/ 4417334 w 11087099"/>
              <a:gd name="connsiteY7" fmla="*/ 0 h 1938992"/>
              <a:gd name="connsiteX8" fmla="*/ 4889994 w 11087099"/>
              <a:gd name="connsiteY8" fmla="*/ 0 h 1938992"/>
              <a:gd name="connsiteX9" fmla="*/ 5251784 w 11087099"/>
              <a:gd name="connsiteY9" fmla="*/ 0 h 1938992"/>
              <a:gd name="connsiteX10" fmla="*/ 6057057 w 11087099"/>
              <a:gd name="connsiteY10" fmla="*/ 0 h 1938992"/>
              <a:gd name="connsiteX11" fmla="*/ 6307976 w 11087099"/>
              <a:gd name="connsiteY11" fmla="*/ 0 h 1938992"/>
              <a:gd name="connsiteX12" fmla="*/ 6669765 w 11087099"/>
              <a:gd name="connsiteY12" fmla="*/ 0 h 1938992"/>
              <a:gd name="connsiteX13" fmla="*/ 7031555 w 11087099"/>
              <a:gd name="connsiteY13" fmla="*/ 0 h 1938992"/>
              <a:gd name="connsiteX14" fmla="*/ 7615086 w 11087099"/>
              <a:gd name="connsiteY14" fmla="*/ 0 h 1938992"/>
              <a:gd name="connsiteX15" fmla="*/ 7866005 w 11087099"/>
              <a:gd name="connsiteY15" fmla="*/ 0 h 1938992"/>
              <a:gd name="connsiteX16" fmla="*/ 8449537 w 11087099"/>
              <a:gd name="connsiteY16" fmla="*/ 0 h 1938992"/>
              <a:gd name="connsiteX17" fmla="*/ 9254810 w 11087099"/>
              <a:gd name="connsiteY17" fmla="*/ 0 h 1938992"/>
              <a:gd name="connsiteX18" fmla="*/ 9616600 w 11087099"/>
              <a:gd name="connsiteY18" fmla="*/ 0 h 1938992"/>
              <a:gd name="connsiteX19" fmla="*/ 10200131 w 11087099"/>
              <a:gd name="connsiteY19" fmla="*/ 0 h 1938992"/>
              <a:gd name="connsiteX20" fmla="*/ 11087099 w 11087099"/>
              <a:gd name="connsiteY20" fmla="*/ 0 h 1938992"/>
              <a:gd name="connsiteX21" fmla="*/ 11087099 w 11087099"/>
              <a:gd name="connsiteY21" fmla="*/ 426578 h 1938992"/>
              <a:gd name="connsiteX22" fmla="*/ 11087099 w 11087099"/>
              <a:gd name="connsiteY22" fmla="*/ 891936 h 1938992"/>
              <a:gd name="connsiteX23" fmla="*/ 11087099 w 11087099"/>
              <a:gd name="connsiteY23" fmla="*/ 1396074 h 1938992"/>
              <a:gd name="connsiteX24" fmla="*/ 11087099 w 11087099"/>
              <a:gd name="connsiteY24" fmla="*/ 1938992 h 1938992"/>
              <a:gd name="connsiteX25" fmla="*/ 10503567 w 11087099"/>
              <a:gd name="connsiteY25" fmla="*/ 1938992 h 1938992"/>
              <a:gd name="connsiteX26" fmla="*/ 9698294 w 11087099"/>
              <a:gd name="connsiteY26" fmla="*/ 1938992 h 1938992"/>
              <a:gd name="connsiteX27" fmla="*/ 9447375 w 11087099"/>
              <a:gd name="connsiteY27" fmla="*/ 1938992 h 1938992"/>
              <a:gd name="connsiteX28" fmla="*/ 8974715 w 11087099"/>
              <a:gd name="connsiteY28" fmla="*/ 1938992 h 1938992"/>
              <a:gd name="connsiteX29" fmla="*/ 8502054 w 11087099"/>
              <a:gd name="connsiteY29" fmla="*/ 1938992 h 1938992"/>
              <a:gd name="connsiteX30" fmla="*/ 7807652 w 11087099"/>
              <a:gd name="connsiteY30" fmla="*/ 1938992 h 1938992"/>
              <a:gd name="connsiteX31" fmla="*/ 7002378 w 11087099"/>
              <a:gd name="connsiteY31" fmla="*/ 1938992 h 1938992"/>
              <a:gd name="connsiteX32" fmla="*/ 6529718 w 11087099"/>
              <a:gd name="connsiteY32" fmla="*/ 1938992 h 1938992"/>
              <a:gd name="connsiteX33" fmla="*/ 6167928 w 11087099"/>
              <a:gd name="connsiteY33" fmla="*/ 1938992 h 1938992"/>
              <a:gd name="connsiteX34" fmla="*/ 5695268 w 11087099"/>
              <a:gd name="connsiteY34" fmla="*/ 1938992 h 1938992"/>
              <a:gd name="connsiteX35" fmla="*/ 5000865 w 11087099"/>
              <a:gd name="connsiteY35" fmla="*/ 1938992 h 1938992"/>
              <a:gd name="connsiteX36" fmla="*/ 4528205 w 11087099"/>
              <a:gd name="connsiteY36" fmla="*/ 1938992 h 1938992"/>
              <a:gd name="connsiteX37" fmla="*/ 3722931 w 11087099"/>
              <a:gd name="connsiteY37" fmla="*/ 1938992 h 1938992"/>
              <a:gd name="connsiteX38" fmla="*/ 3028529 w 11087099"/>
              <a:gd name="connsiteY38" fmla="*/ 1938992 h 1938992"/>
              <a:gd name="connsiteX39" fmla="*/ 2444997 w 11087099"/>
              <a:gd name="connsiteY39" fmla="*/ 1938992 h 1938992"/>
              <a:gd name="connsiteX40" fmla="*/ 2194079 w 11087099"/>
              <a:gd name="connsiteY40" fmla="*/ 1938992 h 1938992"/>
              <a:gd name="connsiteX41" fmla="*/ 1499676 w 11087099"/>
              <a:gd name="connsiteY41" fmla="*/ 1938992 h 1938992"/>
              <a:gd name="connsiteX42" fmla="*/ 1027015 w 11087099"/>
              <a:gd name="connsiteY42" fmla="*/ 1938992 h 1938992"/>
              <a:gd name="connsiteX43" fmla="*/ 0 w 11087099"/>
              <a:gd name="connsiteY43" fmla="*/ 1938992 h 1938992"/>
              <a:gd name="connsiteX44" fmla="*/ 0 w 11087099"/>
              <a:gd name="connsiteY44" fmla="*/ 1434854 h 1938992"/>
              <a:gd name="connsiteX45" fmla="*/ 0 w 11087099"/>
              <a:gd name="connsiteY45" fmla="*/ 950106 h 1938992"/>
              <a:gd name="connsiteX46" fmla="*/ 0 w 11087099"/>
              <a:gd name="connsiteY46" fmla="*/ 504138 h 1938992"/>
              <a:gd name="connsiteX47" fmla="*/ 0 w 11087099"/>
              <a:gd name="connsiteY47"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87099" h="1938992"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7317" y="135527"/>
                  <a:pt x="11051835" y="297428"/>
                  <a:pt x="11087099" y="426578"/>
                </a:cubicBezTo>
                <a:cubicBezTo>
                  <a:pt x="11122363" y="555728"/>
                  <a:pt x="11086852" y="698554"/>
                  <a:pt x="11087099" y="891936"/>
                </a:cubicBezTo>
                <a:cubicBezTo>
                  <a:pt x="11087346" y="1085318"/>
                  <a:pt x="11031039" y="1234460"/>
                  <a:pt x="11087099" y="1396074"/>
                </a:cubicBezTo>
                <a:cubicBezTo>
                  <a:pt x="11143159" y="1557688"/>
                  <a:pt x="11066576" y="1786459"/>
                  <a:pt x="11087099" y="1938992"/>
                </a:cubicBezTo>
                <a:cubicBezTo>
                  <a:pt x="10950901" y="2000279"/>
                  <a:pt x="10697070" y="1879278"/>
                  <a:pt x="10503567" y="1938992"/>
                </a:cubicBezTo>
                <a:cubicBezTo>
                  <a:pt x="10310064" y="1998706"/>
                  <a:pt x="9916237" y="1935491"/>
                  <a:pt x="9698294" y="1938992"/>
                </a:cubicBezTo>
                <a:cubicBezTo>
                  <a:pt x="9480351" y="1942493"/>
                  <a:pt x="9557966" y="1923764"/>
                  <a:pt x="9447375" y="1938992"/>
                </a:cubicBezTo>
                <a:cubicBezTo>
                  <a:pt x="9336784" y="1954220"/>
                  <a:pt x="9158629" y="1923545"/>
                  <a:pt x="8974715" y="1938992"/>
                </a:cubicBezTo>
                <a:cubicBezTo>
                  <a:pt x="8790801" y="1954439"/>
                  <a:pt x="8689855" y="1906285"/>
                  <a:pt x="8502054" y="1938992"/>
                </a:cubicBezTo>
                <a:cubicBezTo>
                  <a:pt x="8314253" y="1971699"/>
                  <a:pt x="7963054" y="1859512"/>
                  <a:pt x="7807652" y="1938992"/>
                </a:cubicBezTo>
                <a:cubicBezTo>
                  <a:pt x="7652250" y="2018472"/>
                  <a:pt x="7253101" y="1850865"/>
                  <a:pt x="7002378" y="1938992"/>
                </a:cubicBezTo>
                <a:cubicBezTo>
                  <a:pt x="6751655" y="2027119"/>
                  <a:pt x="6667454" y="1886606"/>
                  <a:pt x="6529718" y="1938992"/>
                </a:cubicBezTo>
                <a:cubicBezTo>
                  <a:pt x="6391982" y="1991378"/>
                  <a:pt x="6348776" y="1915417"/>
                  <a:pt x="6167928" y="1938992"/>
                </a:cubicBezTo>
                <a:cubicBezTo>
                  <a:pt x="5987080" y="1962567"/>
                  <a:pt x="5832775" y="1900693"/>
                  <a:pt x="5695268" y="1938992"/>
                </a:cubicBezTo>
                <a:cubicBezTo>
                  <a:pt x="5557761" y="1977291"/>
                  <a:pt x="5278084" y="1882247"/>
                  <a:pt x="5000865" y="1938992"/>
                </a:cubicBezTo>
                <a:cubicBezTo>
                  <a:pt x="4723646" y="1995737"/>
                  <a:pt x="4706372" y="1915295"/>
                  <a:pt x="4528205" y="1938992"/>
                </a:cubicBezTo>
                <a:cubicBezTo>
                  <a:pt x="4350038" y="1962689"/>
                  <a:pt x="4099080" y="1884168"/>
                  <a:pt x="3722931" y="1938992"/>
                </a:cubicBezTo>
                <a:cubicBezTo>
                  <a:pt x="3346782" y="1993816"/>
                  <a:pt x="3287205" y="1893198"/>
                  <a:pt x="3028529" y="1938992"/>
                </a:cubicBezTo>
                <a:cubicBezTo>
                  <a:pt x="2769853" y="1984786"/>
                  <a:pt x="2615746" y="1889917"/>
                  <a:pt x="2444997" y="1938992"/>
                </a:cubicBezTo>
                <a:cubicBezTo>
                  <a:pt x="2274248" y="1988067"/>
                  <a:pt x="2313150" y="1931002"/>
                  <a:pt x="2194079" y="1938992"/>
                </a:cubicBezTo>
                <a:cubicBezTo>
                  <a:pt x="2075008" y="1946982"/>
                  <a:pt x="1733044" y="1860730"/>
                  <a:pt x="1499676" y="1938992"/>
                </a:cubicBezTo>
                <a:cubicBezTo>
                  <a:pt x="1266308" y="2017254"/>
                  <a:pt x="1255950" y="1924165"/>
                  <a:pt x="1027015" y="1938992"/>
                </a:cubicBezTo>
                <a:cubicBezTo>
                  <a:pt x="798080" y="1953819"/>
                  <a:pt x="291013" y="1938007"/>
                  <a:pt x="0" y="1938992"/>
                </a:cubicBezTo>
                <a:cubicBezTo>
                  <a:pt x="-91" y="1801230"/>
                  <a:pt x="59891" y="1552066"/>
                  <a:pt x="0" y="1434854"/>
                </a:cubicBezTo>
                <a:cubicBezTo>
                  <a:pt x="-59891" y="1317642"/>
                  <a:pt x="11467" y="1070815"/>
                  <a:pt x="0" y="950106"/>
                </a:cubicBezTo>
                <a:cubicBezTo>
                  <a:pt x="-11467" y="829397"/>
                  <a:pt x="49685" y="633065"/>
                  <a:pt x="0" y="504138"/>
                </a:cubicBezTo>
                <a:cubicBezTo>
                  <a:pt x="-49685" y="375211"/>
                  <a:pt x="46399" y="171956"/>
                  <a:pt x="0" y="0"/>
                </a:cubicBezTo>
                <a:close/>
              </a:path>
            </a:pathLst>
          </a:custGeom>
          <a:solidFill>
            <a:srgbClr val="FFFFFF"/>
          </a:solid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algn="just">
              <a:buClrTx/>
              <a:defRPr/>
            </a:pPr>
            <a:r>
              <a:rPr lang="vi-VN" sz="3200" kern="0" dirty="0">
                <a:solidFill>
                  <a:srgbClr val="000000"/>
                </a:solidFill>
                <a:ea typeface="Arial-Rounded" panose="020B0500000000000000" pitchFamily="34" charset="0"/>
                <a:cs typeface="Arial-Rounded" panose="020B0500000000000000" pitchFamily="34" charset="0"/>
              </a:rPr>
              <a:t>     </a:t>
            </a:r>
            <a:r>
              <a:rPr lang="vi-VN" sz="3200" kern="0" dirty="0">
                <a:solidFill>
                  <a:srgbClr val="0070C0"/>
                </a:solidFill>
                <a:ea typeface="Arial-Rounded" panose="020B0500000000000000" pitchFamily="34" charset="0"/>
                <a:cs typeface="Arial-Rounded" panose="020B0500000000000000" pitchFamily="34" charset="0"/>
              </a:rPr>
              <a:t>Bài đọc m</a:t>
            </a:r>
            <a:r>
              <a:rPr kumimoji="0" lang="vi-VN" sz="3200" i="0" u="none" strike="noStrike" kern="0" cap="none" spc="0" normalizeH="0" baseline="0" noProof="0" dirty="0">
                <a:ln>
                  <a:noFill/>
                </a:ln>
                <a:solidFill>
                  <a:srgbClr val="0070C0"/>
                </a:solidFill>
                <a:effectLst/>
                <a:uLnTx/>
                <a:uFillTx/>
                <a:ea typeface="Arial-Rounded" panose="020B0500000000000000" pitchFamily="34" charset="0"/>
                <a:cs typeface="Arial-Rounded" panose="020B0500000000000000" pitchFamily="34" charset="0"/>
              </a:rPr>
              <a:t>iêu tả</a:t>
            </a:r>
            <a:r>
              <a:rPr lang="nl-NL" sz="3200" dirty="0">
                <a:solidFill>
                  <a:srgbClr val="0070C0"/>
                </a:solidFill>
              </a:rPr>
              <a:t> cảm nhận của bạn nhỏ trước cảnh đẹp thú vị của cánh rừng già hoang vắng. Thiên nhiên quanh ta thật đáng yêu, đáng mến.</a:t>
            </a:r>
            <a:endParaRPr lang="vi-VN" sz="3200" dirty="0">
              <a:solidFill>
                <a:srgbClr val="0070C0"/>
              </a:solidFill>
            </a:endParaRPr>
          </a:p>
        </p:txBody>
      </p:sp>
    </p:spTree>
    <p:extLst>
      <p:ext uri="{BB962C8B-B14F-4D97-AF65-F5344CB8AC3E}">
        <p14:creationId xmlns:p14="http://schemas.microsoft.com/office/powerpoint/2010/main" val="231983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9457B90-F80E-4B34-9286-64C8833E22EE}"/>
              </a:ext>
            </a:extLst>
          </p:cNvPr>
          <p:cNvGrpSpPr/>
          <p:nvPr/>
        </p:nvGrpSpPr>
        <p:grpSpPr>
          <a:xfrm>
            <a:off x="1201401" y="571452"/>
            <a:ext cx="9832223" cy="5822192"/>
            <a:chOff x="838200" y="1027906"/>
            <a:chExt cx="7025640" cy="5085511"/>
          </a:xfrm>
        </p:grpSpPr>
        <p:sp>
          <p:nvSpPr>
            <p:cNvPr id="7" name="Rectangle: Rounded Corners 6">
              <a:extLst>
                <a:ext uri="{FF2B5EF4-FFF2-40B4-BE49-F238E27FC236}">
                  <a16:creationId xmlns:a16="http://schemas.microsoft.com/office/drawing/2014/main" xmlns=""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1600" dirty="0">
                <a:solidFill>
                  <a:prstClr val="black"/>
                </a:solidFill>
              </a:endParaRPr>
            </a:p>
          </p:txBody>
        </p:sp>
        <p:sp>
          <p:nvSpPr>
            <p:cNvPr id="8" name="Rectangle: Rounded Corners 7">
              <a:extLst>
                <a:ext uri="{FF2B5EF4-FFF2-40B4-BE49-F238E27FC236}">
                  <a16:creationId xmlns:a16="http://schemas.microsoft.com/office/drawing/2014/main" xmlns=""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1600" dirty="0">
                <a:solidFill>
                  <a:prstClr val="black"/>
                </a:solidFill>
              </a:endParaRPr>
            </a:p>
          </p:txBody>
        </p:sp>
      </p:grpSp>
      <p:pic>
        <p:nvPicPr>
          <p:cNvPr id="10" name="Picture 9" descr="A picture containing text&#10;&#10;Description automatically generated">
            <a:extLst>
              <a:ext uri="{FF2B5EF4-FFF2-40B4-BE49-F238E27FC236}">
                <a16:creationId xmlns:a16="http://schemas.microsoft.com/office/drawing/2014/main" xmlns="" id="{5E59A036-AAA5-4A2B-A99E-6406D0CC774C}"/>
              </a:ext>
            </a:extLst>
          </p:cNvPr>
          <p:cNvPicPr>
            <a:picLocks noChangeAspect="1"/>
          </p:cNvPicPr>
          <p:nvPr/>
        </p:nvPicPr>
        <p:blipFill rotWithShape="1">
          <a:blip r:embed="rId4">
            <a:extLst>
              <a:ext uri="{28A0092B-C50C-407E-A947-70E740481C1C}">
                <a14:useLocalDpi xmlns:a14="http://schemas.microsoft.com/office/drawing/2010/main" val="0"/>
              </a:ext>
            </a:extLst>
          </a:blip>
          <a:srcRect l="32328" t="4352" r="21503" b="6908"/>
          <a:stretch/>
        </p:blipFill>
        <p:spPr>
          <a:xfrm rot="19566215">
            <a:off x="9564553" y="-235324"/>
            <a:ext cx="2888845" cy="3082834"/>
          </a:xfrm>
          <a:prstGeom prst="rect">
            <a:avLst/>
          </a:prstGeom>
        </p:spPr>
      </p:pic>
      <p:sp>
        <p:nvSpPr>
          <p:cNvPr id="15" name="Rectangle: Rounded Corners 14">
            <a:extLst>
              <a:ext uri="{FF2B5EF4-FFF2-40B4-BE49-F238E27FC236}">
                <a16:creationId xmlns:a16="http://schemas.microsoft.com/office/drawing/2014/main" xmlns="" id="{3EE8310D-18D8-4D8E-9D22-A358E911F2D7}"/>
              </a:ext>
            </a:extLst>
          </p:cNvPr>
          <p:cNvSpPr/>
          <p:nvPr/>
        </p:nvSpPr>
        <p:spPr>
          <a:xfrm>
            <a:off x="2667340" y="2585449"/>
            <a:ext cx="6807750" cy="3299258"/>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nvGrpSpPr>
          <p:cNvPr id="4" name="Group 3">
            <a:extLst>
              <a:ext uri="{FF2B5EF4-FFF2-40B4-BE49-F238E27FC236}">
                <a16:creationId xmlns:a16="http://schemas.microsoft.com/office/drawing/2014/main" xmlns="" id="{B3232987-673F-4D26-9122-CBEDB9443BA8}"/>
              </a:ext>
            </a:extLst>
          </p:cNvPr>
          <p:cNvGrpSpPr/>
          <p:nvPr/>
        </p:nvGrpSpPr>
        <p:grpSpPr>
          <a:xfrm>
            <a:off x="8432039" y="4556624"/>
            <a:ext cx="4267201" cy="2405156"/>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xmlns="" id="{3096AAA2-5760-40EB-9C6D-655EEB55BD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xmlns="" id="{87F7DB74-2B0A-4D83-9F8C-CA152D56C7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sp>
        <p:nvSpPr>
          <p:cNvPr id="16" name="TextBox 15">
            <a:extLst>
              <a:ext uri="{FF2B5EF4-FFF2-40B4-BE49-F238E27FC236}">
                <a16:creationId xmlns="" xmlns:a16="http://schemas.microsoft.com/office/drawing/2014/main" id="{3D0A4E2D-96CC-DF27-A756-6E016A3BC03E}"/>
              </a:ext>
            </a:extLst>
          </p:cNvPr>
          <p:cNvSpPr txBox="1"/>
          <p:nvPr/>
        </p:nvSpPr>
        <p:spPr>
          <a:xfrm>
            <a:off x="3284626" y="1239380"/>
            <a:ext cx="5954599" cy="646331"/>
          </a:xfrm>
          <a:prstGeom prst="rect">
            <a:avLst/>
          </a:prstGeom>
          <a:noFill/>
        </p:spPr>
        <p:txBody>
          <a:bodyPr wrap="square" rtlCol="0">
            <a:spAutoFit/>
          </a:bodyPr>
          <a:lstStyle/>
          <a:p>
            <a:pPr algn="ctr"/>
            <a:r>
              <a:rPr lang="en-US" sz="3600" b="1" dirty="0">
                <a:solidFill>
                  <a:srgbClr val="0070C0"/>
                </a:solidFill>
                <a:latin typeface="Arial" panose="020B0604020202020204" pitchFamily="34" charset="0"/>
                <a:cs typeface="Arial" panose="020B0604020202020204" pitchFamily="34" charset="0"/>
              </a:rPr>
              <a:t>LIÊN HỆ BẢN THÂN</a:t>
            </a:r>
          </a:p>
        </p:txBody>
      </p:sp>
      <p:pic>
        <p:nvPicPr>
          <p:cNvPr id="17" name="Picture 16">
            <a:extLst>
              <a:ext uri="{FF2B5EF4-FFF2-40B4-BE49-F238E27FC236}">
                <a16:creationId xmlns="" xmlns:a16="http://schemas.microsoft.com/office/drawing/2014/main" id="{97DFDFC6-9962-9C70-E972-BCD6759F7507}"/>
              </a:ext>
            </a:extLst>
          </p:cNvPr>
          <p:cNvPicPr>
            <a:picLocks noChangeAspect="1"/>
          </p:cNvPicPr>
          <p:nvPr/>
        </p:nvPicPr>
        <p:blipFill>
          <a:blip r:embed="rId7"/>
          <a:stretch>
            <a:fillRect/>
          </a:stretch>
        </p:blipFill>
        <p:spPr>
          <a:xfrm>
            <a:off x="-923311" y="3121254"/>
            <a:ext cx="4519849" cy="3832366"/>
          </a:xfrm>
          <a:prstGeom prst="rect">
            <a:avLst/>
          </a:prstGeom>
        </p:spPr>
      </p:pic>
      <p:sp>
        <p:nvSpPr>
          <p:cNvPr id="18" name="TextBox 17"/>
          <p:cNvSpPr txBox="1"/>
          <p:nvPr/>
        </p:nvSpPr>
        <p:spPr>
          <a:xfrm>
            <a:off x="3461386" y="4267278"/>
            <a:ext cx="5892873" cy="830997"/>
          </a:xfrm>
          <a:prstGeom prst="rect">
            <a:avLst/>
          </a:prstGeom>
          <a:noFill/>
        </p:spPr>
        <p:txBody>
          <a:bodyPr wrap="square" rtlCol="0">
            <a:spAutoFit/>
          </a:bodyPr>
          <a:lstStyle/>
          <a:p>
            <a:r>
              <a:rPr lang="en-US" sz="2400" dirty="0" err="1" smtClean="0">
                <a:solidFill>
                  <a:srgbClr val="7030A0"/>
                </a:solidFill>
                <a:latin typeface="Arial" panose="020B0604020202020204" pitchFamily="34" charset="0"/>
                <a:cs typeface="Arial" panose="020B0604020202020204" pitchFamily="34" charset="0"/>
              </a:rPr>
              <a:t>Để</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có</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được</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những</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cánh</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rừng</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đẹp</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như</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trong</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bài</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đọc</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chúng</a:t>
            </a:r>
            <a:r>
              <a:rPr lang="en-US" sz="2400" dirty="0" smtClean="0">
                <a:solidFill>
                  <a:srgbClr val="7030A0"/>
                </a:solidFill>
                <a:latin typeface="Arial" panose="020B0604020202020204" pitchFamily="34" charset="0"/>
                <a:cs typeface="Arial" panose="020B0604020202020204" pitchFamily="34" charset="0"/>
              </a:rPr>
              <a:t> ta </a:t>
            </a:r>
            <a:r>
              <a:rPr lang="en-US" sz="2400" dirty="0" err="1" smtClean="0">
                <a:solidFill>
                  <a:srgbClr val="7030A0"/>
                </a:solidFill>
                <a:latin typeface="Arial" panose="020B0604020202020204" pitchFamily="34" charset="0"/>
                <a:cs typeface="Arial" panose="020B0604020202020204" pitchFamily="34" charset="0"/>
              </a:rPr>
              <a:t>cần</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phải</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làm</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gì</a:t>
            </a:r>
            <a:r>
              <a:rPr lang="en-US" sz="2400" dirty="0" smtClean="0">
                <a:solidFill>
                  <a:srgbClr val="7030A0"/>
                </a:solidFill>
                <a:latin typeface="Arial" panose="020B0604020202020204" pitchFamily="34" charset="0"/>
                <a:cs typeface="Arial" panose="020B0604020202020204" pitchFamily="34" charset="0"/>
              </a:rPr>
              <a:t>?</a:t>
            </a:r>
            <a:endParaRPr lang="en-US" sz="2400" dirty="0">
              <a:solidFill>
                <a:srgbClr val="002060"/>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xmlns="" id="{34F6B287-66FC-437C-9DCF-34A21BAAEE23}"/>
              </a:ext>
            </a:extLst>
          </p:cNvPr>
          <p:cNvPicPr>
            <a:picLocks noChangeAspect="1"/>
          </p:cNvPicPr>
          <p:nvPr/>
        </p:nvPicPr>
        <p:blipFill>
          <a:blip r:embed="rId8"/>
          <a:stretch>
            <a:fillRect/>
          </a:stretch>
        </p:blipFill>
        <p:spPr>
          <a:xfrm rot="1509629">
            <a:off x="2858413" y="4358078"/>
            <a:ext cx="562040" cy="698417"/>
          </a:xfrm>
          <a:prstGeom prst="rect">
            <a:avLst/>
          </a:prstGeom>
        </p:spPr>
      </p:pic>
      <p:pic>
        <p:nvPicPr>
          <p:cNvPr id="22" name="Picture 21">
            <a:extLst>
              <a:ext uri="{FF2B5EF4-FFF2-40B4-BE49-F238E27FC236}">
                <a16:creationId xmlns:a16="http://schemas.microsoft.com/office/drawing/2014/main" xmlns="" id="{142AD80E-615F-4F96-BC50-DCC39DDF46E8}"/>
              </a:ext>
            </a:extLst>
          </p:cNvPr>
          <p:cNvPicPr>
            <a:picLocks noChangeAspect="1"/>
          </p:cNvPicPr>
          <p:nvPr/>
        </p:nvPicPr>
        <p:blipFill>
          <a:blip r:embed="rId9"/>
          <a:stretch>
            <a:fillRect/>
          </a:stretch>
        </p:blipFill>
        <p:spPr>
          <a:xfrm>
            <a:off x="2836869" y="3084152"/>
            <a:ext cx="408954" cy="723204"/>
          </a:xfrm>
          <a:prstGeom prst="rect">
            <a:avLst/>
          </a:prstGeom>
        </p:spPr>
      </p:pic>
      <p:sp>
        <p:nvSpPr>
          <p:cNvPr id="23" name="TextBox 22"/>
          <p:cNvSpPr txBox="1"/>
          <p:nvPr/>
        </p:nvSpPr>
        <p:spPr>
          <a:xfrm>
            <a:off x="3408240" y="3160176"/>
            <a:ext cx="5892873" cy="461665"/>
          </a:xfrm>
          <a:prstGeom prst="rect">
            <a:avLst/>
          </a:prstGeom>
          <a:noFill/>
        </p:spPr>
        <p:txBody>
          <a:bodyPr wrap="square" rtlCol="0">
            <a:spAutoFit/>
          </a:bodyPr>
          <a:lstStyle/>
          <a:p>
            <a:r>
              <a:rPr lang="en-US" sz="2400" dirty="0" err="1" smtClean="0">
                <a:solidFill>
                  <a:srgbClr val="7030A0"/>
                </a:solidFill>
                <a:latin typeface="Arial" panose="020B0604020202020204" pitchFamily="34" charset="0"/>
                <a:cs typeface="Arial" panose="020B0604020202020204" pitchFamily="34" charset="0"/>
              </a:rPr>
              <a:t>Em</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ấn</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tượng</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nhất</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điều</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gì</a:t>
            </a:r>
            <a:r>
              <a:rPr lang="en-US" sz="2400" dirty="0" smtClean="0">
                <a:solidFill>
                  <a:srgbClr val="7030A0"/>
                </a:solidFill>
                <a:latin typeface="Arial" panose="020B0604020202020204" pitchFamily="34" charset="0"/>
                <a:cs typeface="Arial" panose="020B0604020202020204" pitchFamily="34" charset="0"/>
              </a:rPr>
              <a:t> ở </a:t>
            </a:r>
            <a:r>
              <a:rPr lang="en-US" sz="2400" dirty="0" err="1" smtClean="0">
                <a:solidFill>
                  <a:srgbClr val="7030A0"/>
                </a:solidFill>
                <a:latin typeface="Arial" panose="020B0604020202020204" pitchFamily="34" charset="0"/>
                <a:cs typeface="Arial" panose="020B0604020202020204" pitchFamily="34" charset="0"/>
              </a:rPr>
              <a:t>bài</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đọc</a:t>
            </a:r>
            <a:r>
              <a:rPr lang="en-US" sz="2400" dirty="0" smtClean="0">
                <a:solidFill>
                  <a:srgbClr val="7030A0"/>
                </a:solidFill>
                <a:latin typeface="Arial" panose="020B0604020202020204" pitchFamily="34" charset="0"/>
                <a:cs typeface="Arial" panose="020B0604020202020204" pitchFamily="34" charset="0"/>
              </a:rPr>
              <a:t>?</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864106"/>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xmlns=""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1600">
                <a:solidFill>
                  <a:prstClr val="black"/>
                </a:solidFill>
              </a:endParaRPr>
            </a:p>
          </p:txBody>
        </p:sp>
        <p:sp>
          <p:nvSpPr>
            <p:cNvPr id="7" name="Rectangle: Rounded Corners 6">
              <a:extLst>
                <a:ext uri="{FF2B5EF4-FFF2-40B4-BE49-F238E27FC236}">
                  <a16:creationId xmlns:a16="http://schemas.microsoft.com/office/drawing/2014/main" xmlns=""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1600">
                <a:solidFill>
                  <a:prstClr val="black"/>
                </a:solidFill>
              </a:endParaRPr>
            </a:p>
          </p:txBody>
        </p:sp>
      </p:grpSp>
      <p:pic>
        <p:nvPicPr>
          <p:cNvPr id="9" name="Picture 8">
            <a:extLst>
              <a:ext uri="{FF2B5EF4-FFF2-40B4-BE49-F238E27FC236}">
                <a16:creationId xmlns:a16="http://schemas.microsoft.com/office/drawing/2014/main" xmlns="" id="{D9EB0FF1-495E-4407-A04F-BBBB17A4164D}"/>
              </a:ext>
            </a:extLst>
          </p:cNvPr>
          <p:cNvPicPr>
            <a:picLocks noChangeAspect="1"/>
          </p:cNvPicPr>
          <p:nvPr/>
        </p:nvPicPr>
        <p:blipFill rotWithShape="1">
          <a:blip r:embed="rId4">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xmlns="" id="{8BA394CB-FD6F-46AF-BD73-E2B11A2E5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xmlns="" id="{3F2FD4D3-1E6E-485A-B55B-8026F7C718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xmlns="" id="{14A63438-2659-4555-9668-2FC46BA4BE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sp>
        <p:nvSpPr>
          <p:cNvPr id="2" name="Cloud 1">
            <a:extLst>
              <a:ext uri="{FF2B5EF4-FFF2-40B4-BE49-F238E27FC236}">
                <a16:creationId xmlns:a16="http://schemas.microsoft.com/office/drawing/2014/main" xmlns="" id="{42CE894E-F15C-CAA2-523C-1CF2A633DBED}"/>
              </a:ext>
            </a:extLst>
          </p:cNvPr>
          <p:cNvSpPr/>
          <p:nvPr/>
        </p:nvSpPr>
        <p:spPr>
          <a:xfrm>
            <a:off x="544024" y="743892"/>
            <a:ext cx="6889531" cy="1524000"/>
          </a:xfrm>
          <a:prstGeom prst="cloud">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b="1" dirty="0" err="1">
                <a:solidFill>
                  <a:srgbClr val="FF0000"/>
                </a:solidFill>
              </a:rPr>
              <a:t>Hoạt</a:t>
            </a:r>
            <a:r>
              <a:rPr lang="en-US" sz="6000" b="1" dirty="0">
                <a:solidFill>
                  <a:srgbClr val="FF0000"/>
                </a:solidFill>
              </a:rPr>
              <a:t> </a:t>
            </a:r>
            <a:r>
              <a:rPr lang="en-US" sz="6000" b="1" dirty="0" err="1">
                <a:solidFill>
                  <a:srgbClr val="FF0000"/>
                </a:solidFill>
              </a:rPr>
              <a:t>động</a:t>
            </a:r>
            <a:r>
              <a:rPr lang="en-US" sz="6000" b="1" dirty="0">
                <a:solidFill>
                  <a:srgbClr val="FF0000"/>
                </a:solidFill>
              </a:rPr>
              <a:t> 3:</a:t>
            </a:r>
            <a:endParaRPr lang="en-GB" sz="6000" b="1" dirty="0">
              <a:solidFill>
                <a:srgbClr val="FF0000"/>
              </a:solidFill>
            </a:endParaRPr>
          </a:p>
        </p:txBody>
      </p:sp>
      <p:sp>
        <p:nvSpPr>
          <p:cNvPr id="3" name="Rectangle 2">
            <a:extLst>
              <a:ext uri="{FF2B5EF4-FFF2-40B4-BE49-F238E27FC236}">
                <a16:creationId xmlns:a16="http://schemas.microsoft.com/office/drawing/2014/main" xmlns="" id="{8E4E043C-4D59-4A6E-DA3B-72D8D6DE38CE}"/>
              </a:ext>
            </a:extLst>
          </p:cNvPr>
          <p:cNvSpPr/>
          <p:nvPr/>
        </p:nvSpPr>
        <p:spPr>
          <a:xfrm>
            <a:off x="1255148" y="3497371"/>
            <a:ext cx="5603385" cy="1905000"/>
          </a:xfrm>
          <a:prstGeom prst="rect">
            <a:avLst/>
          </a:prstGeom>
        </p:spPr>
        <p:txBody>
          <a:bodyPr wrap="none">
            <a:prstTxWarp prst="textCircle">
              <a:avLst/>
            </a:prstTxWarp>
            <a:spAutoFit/>
          </a:bodyPr>
          <a:lstStyle/>
          <a:p>
            <a:r>
              <a:rPr lang="en-GB" sz="8000" b="1" spc="30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rPr>
              <a:t>Luyện</a:t>
            </a:r>
            <a:r>
              <a:rPr lang="en-GB" sz="8000" b="1" spc="30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rPr>
              <a:t> </a:t>
            </a:r>
            <a:r>
              <a:rPr lang="en-GB" sz="8000" b="1" spc="30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rPr>
              <a:t>đọc</a:t>
            </a:r>
            <a:r>
              <a:rPr lang="en-GB" sz="8000" b="1" spc="30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rPr>
              <a:t> </a:t>
            </a:r>
            <a:r>
              <a:rPr lang="en-GB" sz="8000" b="1" spc="30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rPr>
              <a:t>lại</a:t>
            </a:r>
            <a:endParaRPr lang="en-GB" sz="8000" b="1" spc="30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endParaRPr>
          </a:p>
        </p:txBody>
      </p:sp>
    </p:spTree>
    <p:extLst>
      <p:ext uri="{BB962C8B-B14F-4D97-AF65-F5344CB8AC3E}">
        <p14:creationId xmlns:p14="http://schemas.microsoft.com/office/powerpoint/2010/main" val="3451778471"/>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ounded Rectangle 1"/>
          <p:cNvSpPr/>
          <p:nvPr/>
        </p:nvSpPr>
        <p:spPr>
          <a:xfrm>
            <a:off x="1734533" y="1539254"/>
            <a:ext cx="9068586" cy="4021322"/>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475D"/>
              </a:solidFill>
            </a:endParaRPr>
          </a:p>
        </p:txBody>
      </p:sp>
      <p:sp>
        <p:nvSpPr>
          <p:cNvPr id="5" name="TextBox 4"/>
          <p:cNvSpPr txBox="1"/>
          <p:nvPr/>
        </p:nvSpPr>
        <p:spPr>
          <a:xfrm>
            <a:off x="1969251" y="1774923"/>
            <a:ext cx="8295587" cy="3785652"/>
          </a:xfrm>
          <a:prstGeom prst="rect">
            <a:avLst/>
          </a:prstGeom>
          <a:noFill/>
        </p:spPr>
        <p:txBody>
          <a:bodyPr wrap="square" rtlCol="0">
            <a:spAutoFit/>
          </a:bodyPr>
          <a:lstStyle/>
          <a:p>
            <a:pPr algn="just">
              <a:lnSpc>
                <a:spcPct val="120000"/>
              </a:lnSpc>
            </a:pPr>
            <a:r>
              <a:rPr lang="en-US" sz="2000" dirty="0" smtClean="0">
                <a:solidFill>
                  <a:srgbClr val="172C45"/>
                </a:solidFill>
                <a:latin typeface="Aarian"/>
              </a:rPr>
              <a:t>       </a:t>
            </a:r>
            <a:r>
              <a:rPr lang="en-US" sz="2000" dirty="0" err="1" smtClean="0">
                <a:solidFill>
                  <a:srgbClr val="172C45"/>
                </a:solidFill>
                <a:latin typeface="Aarian"/>
              </a:rPr>
              <a:t>Mặt</a:t>
            </a:r>
            <a:r>
              <a:rPr lang="en-US" sz="2000" dirty="0" smtClean="0">
                <a:solidFill>
                  <a:srgbClr val="172C45"/>
                </a:solidFill>
                <a:latin typeface="Aarian"/>
              </a:rPr>
              <a:t> </a:t>
            </a:r>
            <a:r>
              <a:rPr lang="en-US" sz="2000" dirty="0" err="1">
                <a:solidFill>
                  <a:srgbClr val="172C45"/>
                </a:solidFill>
                <a:latin typeface="Aarian"/>
              </a:rPr>
              <a:t>trời</a:t>
            </a:r>
            <a:r>
              <a:rPr lang="en-US" sz="2000" dirty="0">
                <a:solidFill>
                  <a:srgbClr val="172C45"/>
                </a:solidFill>
                <a:latin typeface="Aarian"/>
              </a:rPr>
              <a:t> </a:t>
            </a:r>
            <a:r>
              <a:rPr lang="en-US" sz="2000" dirty="0" err="1">
                <a:solidFill>
                  <a:srgbClr val="172C45"/>
                </a:solidFill>
                <a:latin typeface="Aarian"/>
              </a:rPr>
              <a:t>chiếu</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luồng</a:t>
            </a:r>
            <a:r>
              <a:rPr lang="en-US" sz="2000" dirty="0">
                <a:solidFill>
                  <a:srgbClr val="172C45"/>
                </a:solidFill>
                <a:latin typeface="Aarian"/>
              </a:rPr>
              <a:t> </a:t>
            </a:r>
            <a:r>
              <a:rPr lang="en-US" sz="2000" dirty="0" err="1">
                <a:solidFill>
                  <a:srgbClr val="172C45"/>
                </a:solidFill>
                <a:latin typeface="Aarian"/>
              </a:rPr>
              <a:t>sáng</a:t>
            </a:r>
            <a:r>
              <a:rPr lang="en-US" sz="2000" dirty="0">
                <a:solidFill>
                  <a:srgbClr val="172C45"/>
                </a:solidFill>
                <a:latin typeface="Aarian"/>
              </a:rPr>
              <a:t> qua </a:t>
            </a:r>
            <a:r>
              <a:rPr lang="en-US" sz="2000" dirty="0" err="1">
                <a:solidFill>
                  <a:srgbClr val="172C45"/>
                </a:solidFill>
                <a:latin typeface="Aarian"/>
              </a:rPr>
              <a:t>kẽ</a:t>
            </a:r>
            <a:r>
              <a:rPr lang="en-US" sz="2000" dirty="0">
                <a:solidFill>
                  <a:srgbClr val="172C45"/>
                </a:solidFill>
                <a:latin typeface="Aarian"/>
              </a:rPr>
              <a:t> </a:t>
            </a:r>
            <a:r>
              <a:rPr lang="en-US" sz="2000" dirty="0" err="1">
                <a:solidFill>
                  <a:srgbClr val="172C45"/>
                </a:solidFill>
                <a:latin typeface="Aarian"/>
              </a:rPr>
              <a:t>lá</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cối</a:t>
            </a:r>
            <a:r>
              <a:rPr lang="en-US" sz="2000" dirty="0">
                <a:solidFill>
                  <a:srgbClr val="172C45"/>
                </a:solidFill>
                <a:latin typeface="Aarian"/>
              </a:rPr>
              <a:t> </a:t>
            </a:r>
            <a:r>
              <a:rPr lang="en-US" sz="2000" dirty="0" err="1">
                <a:solidFill>
                  <a:srgbClr val="172C45"/>
                </a:solidFill>
                <a:latin typeface="Aarian"/>
              </a:rPr>
              <a:t>vươn</a:t>
            </a:r>
            <a:r>
              <a:rPr lang="en-US" sz="2000" dirty="0">
                <a:solidFill>
                  <a:srgbClr val="172C45"/>
                </a:solidFill>
                <a:latin typeface="Aarian"/>
              </a:rPr>
              <a:t> </a:t>
            </a:r>
            <a:r>
              <a:rPr lang="en-US" sz="2000" dirty="0" err="1">
                <a:solidFill>
                  <a:srgbClr val="172C45"/>
                </a:solidFill>
                <a:latin typeface="Aarian"/>
              </a:rPr>
              <a:t>ngọn</a:t>
            </a:r>
            <a:r>
              <a:rPr lang="en-US" sz="2000" dirty="0">
                <a:solidFill>
                  <a:srgbClr val="172C45"/>
                </a:solidFill>
                <a:latin typeface="Aarian"/>
              </a:rPr>
              <a:t> </a:t>
            </a:r>
            <a:r>
              <a:rPr lang="en-US" sz="2000" dirty="0" err="1">
                <a:solidFill>
                  <a:srgbClr val="172C45"/>
                </a:solidFill>
                <a:latin typeface="Aarian"/>
              </a:rPr>
              <a:t>lên</a:t>
            </a:r>
            <a:r>
              <a:rPr lang="en-US" sz="2000" dirty="0">
                <a:solidFill>
                  <a:srgbClr val="172C45"/>
                </a:solidFill>
                <a:latin typeface="Aarian"/>
              </a:rPr>
              <a:t> </a:t>
            </a:r>
            <a:r>
              <a:rPr lang="en-US" sz="2000" dirty="0" err="1">
                <a:solidFill>
                  <a:srgbClr val="172C45"/>
                </a:solidFill>
                <a:latin typeface="Aarian"/>
              </a:rPr>
              <a:t>cao</a:t>
            </a:r>
            <a:r>
              <a:rPr lang="en-US" sz="2000" dirty="0">
                <a:solidFill>
                  <a:srgbClr val="172C45"/>
                </a:solidFill>
                <a:latin typeface="Aarian"/>
              </a:rPr>
              <a:t> </a:t>
            </a:r>
            <a:r>
              <a:rPr lang="en-US" sz="2000" dirty="0" err="1">
                <a:solidFill>
                  <a:srgbClr val="172C45"/>
                </a:solidFill>
                <a:latin typeface="Aarian"/>
              </a:rPr>
              <a:t>tít</a:t>
            </a:r>
            <a:r>
              <a:rPr lang="en-US" sz="2000" dirty="0">
                <a:solidFill>
                  <a:srgbClr val="172C45"/>
                </a:solidFill>
                <a:latin typeface="Aarian"/>
              </a:rPr>
              <a:t> </a:t>
            </a:r>
            <a:r>
              <a:rPr lang="en-US" sz="2000" dirty="0" err="1">
                <a:solidFill>
                  <a:srgbClr val="172C45"/>
                </a:solidFill>
                <a:latin typeface="Aarian"/>
              </a:rPr>
              <a:t>đón</a:t>
            </a:r>
            <a:r>
              <a:rPr lang="en-US" sz="2000" dirty="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 </a:t>
            </a:r>
            <a:r>
              <a:rPr lang="en-US" sz="2000" dirty="0" err="1">
                <a:solidFill>
                  <a:srgbClr val="172C45"/>
                </a:solidFill>
                <a:latin typeface="Aarian"/>
              </a:rPr>
              <a:t>Nhiều</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thân</a:t>
            </a:r>
            <a:r>
              <a:rPr lang="en-US" sz="2000" dirty="0">
                <a:solidFill>
                  <a:srgbClr val="172C45"/>
                </a:solidFill>
                <a:latin typeface="Aarian"/>
              </a:rPr>
              <a:t> </a:t>
            </a:r>
            <a:r>
              <a:rPr lang="en-US" sz="2000" dirty="0" err="1">
                <a:solidFill>
                  <a:srgbClr val="172C45"/>
                </a:solidFill>
                <a:latin typeface="Aarian"/>
              </a:rPr>
              <a:t>thẳng</a:t>
            </a:r>
            <a:r>
              <a:rPr lang="en-US" sz="2000" dirty="0">
                <a:solidFill>
                  <a:srgbClr val="172C45"/>
                </a:solidFill>
                <a:latin typeface="Aarian"/>
              </a:rPr>
              <a:t> </a:t>
            </a:r>
            <a:r>
              <a:rPr lang="en-US" sz="2000" dirty="0" err="1">
                <a:solidFill>
                  <a:srgbClr val="172C45"/>
                </a:solidFill>
                <a:latin typeface="Aarian"/>
              </a:rPr>
              <a:t>tắp</a:t>
            </a:r>
            <a:r>
              <a:rPr lang="en-US" sz="2000" dirty="0">
                <a:solidFill>
                  <a:srgbClr val="172C45"/>
                </a:solidFill>
                <a:latin typeface="Aarian"/>
              </a:rPr>
              <a:t>, </a:t>
            </a:r>
            <a:r>
              <a:rPr lang="en-US" sz="2000" dirty="0" err="1">
                <a:solidFill>
                  <a:srgbClr val="172C45"/>
                </a:solidFill>
                <a:latin typeface="Aarian"/>
              </a:rPr>
              <a:t>tán</a:t>
            </a:r>
            <a:r>
              <a:rPr lang="en-US" sz="2000" dirty="0">
                <a:solidFill>
                  <a:srgbClr val="172C45"/>
                </a:solidFill>
                <a:latin typeface="Aarian"/>
              </a:rPr>
              <a:t> </a:t>
            </a:r>
            <a:r>
              <a:rPr lang="en-US" sz="2000" dirty="0" err="1">
                <a:solidFill>
                  <a:srgbClr val="172C45"/>
                </a:solidFill>
                <a:latin typeface="Aarian"/>
              </a:rPr>
              <a:t>lá</a:t>
            </a:r>
            <a:r>
              <a:rPr lang="en-US" sz="2000" dirty="0">
                <a:solidFill>
                  <a:srgbClr val="172C45"/>
                </a:solidFill>
                <a:latin typeface="Aarian"/>
              </a:rPr>
              <a:t> </a:t>
            </a:r>
            <a:r>
              <a:rPr lang="en-US" sz="2000" dirty="0" err="1">
                <a:solidFill>
                  <a:srgbClr val="172C45"/>
                </a:solidFill>
                <a:latin typeface="Aarian"/>
              </a:rPr>
              <a:t>tròn</a:t>
            </a:r>
            <a:r>
              <a:rPr lang="en-US" sz="2000" dirty="0">
                <a:solidFill>
                  <a:srgbClr val="172C45"/>
                </a:solidFill>
                <a:latin typeface="Aarian"/>
              </a:rPr>
              <a:t> </a:t>
            </a:r>
            <a:r>
              <a:rPr lang="en-US" sz="2000" dirty="0" err="1">
                <a:solidFill>
                  <a:srgbClr val="172C45"/>
                </a:solidFill>
                <a:latin typeface="Aarian"/>
              </a:rPr>
              <a:t>xoe</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con </a:t>
            </a:r>
            <a:r>
              <a:rPr lang="en-US" sz="2000" dirty="0" err="1">
                <a:solidFill>
                  <a:srgbClr val="172C45"/>
                </a:solidFill>
                <a:latin typeface="Aarian"/>
              </a:rPr>
              <a:t>sóc</a:t>
            </a:r>
            <a:r>
              <a:rPr lang="en-US" sz="2000" dirty="0">
                <a:solidFill>
                  <a:srgbClr val="172C45"/>
                </a:solidFill>
                <a:latin typeface="Aarian"/>
              </a:rPr>
              <a:t> </a:t>
            </a:r>
            <a:r>
              <a:rPr lang="en-US" sz="2000" dirty="0" err="1">
                <a:solidFill>
                  <a:srgbClr val="172C45"/>
                </a:solidFill>
                <a:latin typeface="Aarian"/>
              </a:rPr>
              <a:t>nâu</a:t>
            </a:r>
            <a:r>
              <a:rPr lang="en-US" sz="2000" dirty="0">
                <a:solidFill>
                  <a:srgbClr val="172C45"/>
                </a:solidFill>
                <a:latin typeface="Aarian"/>
              </a:rPr>
              <a:t> </a:t>
            </a:r>
            <a:r>
              <a:rPr lang="en-US" sz="2000" dirty="0" err="1">
                <a:solidFill>
                  <a:srgbClr val="172C45"/>
                </a:solidFill>
                <a:latin typeface="Aarian"/>
              </a:rPr>
              <a:t>cong</a:t>
            </a:r>
            <a:r>
              <a:rPr lang="en-US" sz="2000" dirty="0">
                <a:solidFill>
                  <a:srgbClr val="172C45"/>
                </a:solidFill>
                <a:latin typeface="Aarian"/>
              </a:rPr>
              <a:t> </a:t>
            </a:r>
            <a:r>
              <a:rPr lang="en-US" sz="2000" dirty="0" err="1">
                <a:solidFill>
                  <a:srgbClr val="172C45"/>
                </a:solidFill>
                <a:latin typeface="Aarian"/>
              </a:rPr>
              <a:t>đuôi</a:t>
            </a:r>
            <a:r>
              <a:rPr lang="en-US" sz="2000" dirty="0">
                <a:solidFill>
                  <a:srgbClr val="172C45"/>
                </a:solidFill>
                <a:latin typeface="Aarian"/>
              </a:rPr>
              <a:t> </a:t>
            </a:r>
            <a:r>
              <a:rPr lang="en-US" sz="2000" dirty="0" err="1">
                <a:solidFill>
                  <a:srgbClr val="172C45"/>
                </a:solidFill>
                <a:latin typeface="Aarian"/>
              </a:rPr>
              <a:t>nhảy</a:t>
            </a:r>
            <a:r>
              <a:rPr lang="en-US" sz="2000" dirty="0">
                <a:solidFill>
                  <a:srgbClr val="172C45"/>
                </a:solidFill>
                <a:latin typeface="Aarian"/>
              </a:rPr>
              <a:t> </a:t>
            </a:r>
            <a:r>
              <a:rPr lang="en-US" sz="2000" dirty="0" err="1">
                <a:solidFill>
                  <a:srgbClr val="172C45"/>
                </a:solidFill>
                <a:latin typeface="Aarian"/>
              </a:rPr>
              <a:t>thoăn</a:t>
            </a:r>
            <a:r>
              <a:rPr lang="en-US" sz="2000" dirty="0">
                <a:solidFill>
                  <a:srgbClr val="172C45"/>
                </a:solidFill>
                <a:latin typeface="Aarian"/>
              </a:rPr>
              <a:t> </a:t>
            </a:r>
            <a:r>
              <a:rPr lang="en-US" sz="2000" dirty="0" err="1">
                <a:solidFill>
                  <a:srgbClr val="172C45"/>
                </a:solidFill>
                <a:latin typeface="Aarian"/>
              </a:rPr>
              <a:t>thoắt</a:t>
            </a:r>
            <a:r>
              <a:rPr lang="en-US" sz="2000" dirty="0">
                <a:solidFill>
                  <a:srgbClr val="172C45"/>
                </a:solidFill>
                <a:latin typeface="Aarian"/>
              </a:rPr>
              <a:t> qua </a:t>
            </a:r>
            <a:r>
              <a:rPr lang="en-US" sz="2000" dirty="0" err="1">
                <a:solidFill>
                  <a:srgbClr val="172C45"/>
                </a:solidFill>
                <a:latin typeface="Aarian"/>
              </a:rPr>
              <a:t>các</a:t>
            </a:r>
            <a:r>
              <a:rPr lang="en-US" sz="2000" dirty="0">
                <a:solidFill>
                  <a:srgbClr val="172C45"/>
                </a:solidFill>
                <a:latin typeface="Aarian"/>
              </a:rPr>
              <a:t> </a:t>
            </a:r>
            <a:r>
              <a:rPr lang="en-US" sz="2000" dirty="0" err="1">
                <a:solidFill>
                  <a:srgbClr val="172C45"/>
                </a:solidFill>
                <a:latin typeface="Aarian"/>
              </a:rPr>
              <a:t>cành</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Thấy</a:t>
            </a:r>
            <a:r>
              <a:rPr lang="en-US" sz="2000" dirty="0">
                <a:solidFill>
                  <a:srgbClr val="172C45"/>
                </a:solidFill>
                <a:latin typeface="Aarian"/>
              </a:rPr>
              <a:t> </a:t>
            </a:r>
            <a:r>
              <a:rPr lang="en-US" sz="2000" dirty="0" err="1">
                <a:solidFill>
                  <a:srgbClr val="172C45"/>
                </a:solidFill>
                <a:latin typeface="Aarian"/>
              </a:rPr>
              <a:t>có</a:t>
            </a:r>
            <a:r>
              <a:rPr lang="en-US" sz="2000" dirty="0">
                <a:solidFill>
                  <a:srgbClr val="172C45"/>
                </a:solidFill>
                <a:latin typeface="Aarian"/>
              </a:rPr>
              <a:t> </a:t>
            </a:r>
            <a:r>
              <a:rPr lang="en-US" sz="2000" dirty="0" err="1">
                <a:solidFill>
                  <a:srgbClr val="172C45"/>
                </a:solidFill>
                <a:latin typeface="Aarian"/>
              </a:rPr>
              <a:t>người</a:t>
            </a:r>
            <a:r>
              <a:rPr lang="en-US" sz="2000" dirty="0">
                <a:solidFill>
                  <a:srgbClr val="172C45"/>
                </a:solidFill>
                <a:latin typeface="Aarian"/>
              </a:rPr>
              <a:t> </a:t>
            </a:r>
            <a:r>
              <a:rPr lang="en-US" sz="2000" dirty="0" err="1">
                <a:solidFill>
                  <a:srgbClr val="172C45"/>
                </a:solidFill>
                <a:latin typeface="Aarian"/>
              </a:rPr>
              <a:t>đi</a:t>
            </a:r>
            <a:r>
              <a:rPr lang="en-US" sz="2000" dirty="0">
                <a:solidFill>
                  <a:srgbClr val="172C45"/>
                </a:solidFill>
                <a:latin typeface="Aarian"/>
              </a:rPr>
              <a:t> </a:t>
            </a:r>
            <a:r>
              <a:rPr lang="en-US" sz="2000" dirty="0" err="1">
                <a:solidFill>
                  <a:srgbClr val="172C45"/>
                </a:solidFill>
                <a:latin typeface="Aarian"/>
              </a:rPr>
              <a:t>tới</a:t>
            </a:r>
            <a:r>
              <a:rPr lang="en-US" sz="2000" dirty="0">
                <a:solidFill>
                  <a:srgbClr val="172C45"/>
                </a:solidFill>
                <a:latin typeface="Aarian"/>
              </a:rPr>
              <a:t>, </a:t>
            </a:r>
            <a:r>
              <a:rPr lang="en-US" sz="2000" dirty="0" err="1">
                <a:solidFill>
                  <a:srgbClr val="172C45"/>
                </a:solidFill>
                <a:latin typeface="Aarian"/>
              </a:rPr>
              <a:t>chúng</a:t>
            </a:r>
            <a:r>
              <a:rPr lang="en-US" sz="2000" dirty="0">
                <a:solidFill>
                  <a:srgbClr val="172C45"/>
                </a:solidFill>
                <a:latin typeface="Aarian"/>
              </a:rPr>
              <a:t> </a:t>
            </a:r>
            <a:r>
              <a:rPr lang="en-US" sz="2000" dirty="0" err="1">
                <a:solidFill>
                  <a:srgbClr val="172C45"/>
                </a:solidFill>
                <a:latin typeface="Aarian"/>
              </a:rPr>
              <a:t>dừng</a:t>
            </a:r>
            <a:r>
              <a:rPr lang="en-US" sz="2000" dirty="0">
                <a:solidFill>
                  <a:srgbClr val="172C45"/>
                </a:solidFill>
                <a:latin typeface="Aarian"/>
              </a:rPr>
              <a:t> </a:t>
            </a:r>
            <a:r>
              <a:rPr lang="en-US" sz="2000" dirty="0" err="1">
                <a:solidFill>
                  <a:srgbClr val="172C45"/>
                </a:solidFill>
                <a:latin typeface="Aarian"/>
              </a:rPr>
              <a:t>cả</a:t>
            </a:r>
            <a:r>
              <a:rPr lang="en-US" sz="2000" dirty="0">
                <a:solidFill>
                  <a:srgbClr val="172C45"/>
                </a:solidFill>
                <a:latin typeface="Aarian"/>
              </a:rPr>
              <a:t> </a:t>
            </a:r>
            <a:r>
              <a:rPr lang="en-US" sz="2000" dirty="0" err="1">
                <a:solidFill>
                  <a:srgbClr val="172C45"/>
                </a:solidFill>
                <a:latin typeface="Aarian"/>
              </a:rPr>
              <a:t>lại</a:t>
            </a:r>
            <a:r>
              <a:rPr lang="en-US" sz="2000" dirty="0">
                <a:solidFill>
                  <a:srgbClr val="172C45"/>
                </a:solidFill>
                <a:latin typeface="Aarian"/>
              </a:rPr>
              <a:t>, </a:t>
            </a:r>
            <a:r>
              <a:rPr lang="en-US" sz="2000" dirty="0" err="1">
                <a:solidFill>
                  <a:srgbClr val="172C45"/>
                </a:solidFill>
                <a:latin typeface="Aarian"/>
              </a:rPr>
              <a:t>nhìn</a:t>
            </a:r>
            <a:r>
              <a:rPr lang="en-US" sz="2000" dirty="0">
                <a:solidFill>
                  <a:srgbClr val="172C45"/>
                </a:solidFill>
                <a:latin typeface="Aarian"/>
              </a:rPr>
              <a:t> </a:t>
            </a:r>
            <a:r>
              <a:rPr lang="en-US" sz="2000" dirty="0" err="1">
                <a:solidFill>
                  <a:srgbClr val="172C45"/>
                </a:solidFill>
                <a:latin typeface="Aarian"/>
              </a:rPr>
              <a:t>ngơ</a:t>
            </a:r>
            <a:r>
              <a:rPr lang="en-US" sz="2000" dirty="0">
                <a:solidFill>
                  <a:srgbClr val="172C45"/>
                </a:solidFill>
                <a:latin typeface="Aarian"/>
              </a:rPr>
              <a:t> </a:t>
            </a:r>
            <a:r>
              <a:rPr lang="en-US" sz="2000" dirty="0" err="1">
                <a:solidFill>
                  <a:srgbClr val="172C45"/>
                </a:solidFill>
                <a:latin typeface="Aarian"/>
              </a:rPr>
              <a:t>ngác</a:t>
            </a:r>
            <a:r>
              <a:rPr lang="en-US" sz="2000" dirty="0">
                <a:solidFill>
                  <a:srgbClr val="172C45"/>
                </a:solidFill>
                <a:latin typeface="Aarian"/>
              </a:rPr>
              <a:t>.</a:t>
            </a:r>
          </a:p>
          <a:p>
            <a:pPr algn="just">
              <a:lnSpc>
                <a:spcPct val="120000"/>
              </a:lnSpc>
            </a:pPr>
            <a:r>
              <a:rPr lang="en-US" sz="2000" dirty="0" smtClean="0">
                <a:solidFill>
                  <a:srgbClr val="172C45"/>
                </a:solidFill>
                <a:latin typeface="Aarian"/>
              </a:rPr>
              <a:t>       </a:t>
            </a:r>
            <a:r>
              <a:rPr lang="en-US" sz="2000" dirty="0" err="1" smtClean="0">
                <a:solidFill>
                  <a:srgbClr val="172C45"/>
                </a:solidFill>
                <a:latin typeface="Aarian"/>
              </a:rPr>
              <a:t>Khi</a:t>
            </a:r>
            <a:r>
              <a:rPr lang="en-US" sz="2000" dirty="0" smtClean="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 </a:t>
            </a:r>
            <a:r>
              <a:rPr lang="en-US" sz="2000" dirty="0" err="1">
                <a:solidFill>
                  <a:srgbClr val="172C45"/>
                </a:solidFill>
                <a:latin typeface="Aarian"/>
              </a:rPr>
              <a:t>đã</a:t>
            </a:r>
            <a:r>
              <a:rPr lang="en-US" sz="2000" dirty="0">
                <a:solidFill>
                  <a:srgbClr val="172C45"/>
                </a:solidFill>
                <a:latin typeface="Aarian"/>
              </a:rPr>
              <a:t> </a:t>
            </a:r>
            <a:r>
              <a:rPr lang="en-US" sz="2000" dirty="0" err="1">
                <a:solidFill>
                  <a:srgbClr val="172C45"/>
                </a:solidFill>
                <a:latin typeface="Aarian"/>
              </a:rPr>
              <a:t>nhạt</a:t>
            </a:r>
            <a:r>
              <a:rPr lang="en-US" sz="2000" dirty="0">
                <a:solidFill>
                  <a:srgbClr val="172C45"/>
                </a:solidFill>
                <a:latin typeface="Aarian"/>
              </a:rPr>
              <a:t> </a:t>
            </a:r>
            <a:r>
              <a:rPr lang="en-US" sz="2000" dirty="0" err="1">
                <a:solidFill>
                  <a:srgbClr val="172C45"/>
                </a:solidFill>
                <a:latin typeface="Aarian"/>
              </a:rPr>
              <a:t>màu</a:t>
            </a:r>
            <a:r>
              <a:rPr lang="en-US" sz="2000" dirty="0">
                <a:solidFill>
                  <a:srgbClr val="172C45"/>
                </a:solidFill>
                <a:latin typeface="Aarian"/>
              </a:rPr>
              <a:t> </a:t>
            </a:r>
            <a:r>
              <a:rPr lang="en-US" sz="2000" dirty="0" err="1">
                <a:solidFill>
                  <a:srgbClr val="172C45"/>
                </a:solidFill>
                <a:latin typeface="Aarian"/>
              </a:rPr>
              <a:t>trên</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vòm</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chúng</a:t>
            </a:r>
            <a:r>
              <a:rPr lang="en-US" sz="2000" dirty="0">
                <a:solidFill>
                  <a:srgbClr val="172C45"/>
                </a:solidFill>
                <a:latin typeface="Aarian"/>
              </a:rPr>
              <a:t> </a:t>
            </a:r>
            <a:r>
              <a:rPr lang="en-US" sz="2000" dirty="0" err="1">
                <a:solidFill>
                  <a:srgbClr val="172C45"/>
                </a:solidFill>
                <a:latin typeface="Aarian"/>
              </a:rPr>
              <a:t>tôi</a:t>
            </a:r>
            <a:r>
              <a:rPr lang="en-US" sz="2000" dirty="0">
                <a:solidFill>
                  <a:srgbClr val="172C45"/>
                </a:solidFill>
                <a:latin typeface="Aarian"/>
              </a:rPr>
              <a:t> </a:t>
            </a:r>
            <a:r>
              <a:rPr lang="en-US" sz="2000" dirty="0" err="1">
                <a:solidFill>
                  <a:srgbClr val="172C45"/>
                </a:solidFill>
                <a:latin typeface="Aarian"/>
              </a:rPr>
              <a:t>ra</a:t>
            </a:r>
            <a:r>
              <a:rPr lang="en-US" sz="2000" dirty="0">
                <a:solidFill>
                  <a:srgbClr val="172C45"/>
                </a:solidFill>
                <a:latin typeface="Aarian"/>
              </a:rPr>
              <a:t> </a:t>
            </a:r>
            <a:r>
              <a:rPr lang="en-US" sz="2000" dirty="0" err="1">
                <a:solidFill>
                  <a:srgbClr val="172C45"/>
                </a:solidFill>
                <a:latin typeface="Aarian"/>
              </a:rPr>
              <a:t>về</a:t>
            </a:r>
            <a:r>
              <a:rPr lang="en-US" sz="2000" dirty="0">
                <a:solidFill>
                  <a:srgbClr val="172C45"/>
                </a:solidFill>
                <a:latin typeface="Aarian"/>
              </a:rPr>
              <a:t> </a:t>
            </a:r>
            <a:r>
              <a:rPr lang="en-US" sz="2000" dirty="0" err="1">
                <a:solidFill>
                  <a:srgbClr val="172C45"/>
                </a:solidFill>
                <a:latin typeface="Aarian"/>
              </a:rPr>
              <a:t>trong</a:t>
            </a:r>
            <a:r>
              <a:rPr lang="en-US" sz="2000" dirty="0">
                <a:solidFill>
                  <a:srgbClr val="172C45"/>
                </a:solidFill>
                <a:latin typeface="Aarian"/>
              </a:rPr>
              <a:t> </a:t>
            </a:r>
            <a:r>
              <a:rPr lang="en-US" sz="2000" dirty="0" err="1">
                <a:solidFill>
                  <a:srgbClr val="172C45"/>
                </a:solidFill>
                <a:latin typeface="Aarian"/>
              </a:rPr>
              <a:t>tiếc</a:t>
            </a:r>
            <a:r>
              <a:rPr lang="en-US" sz="2000" dirty="0">
                <a:solidFill>
                  <a:srgbClr val="172C45"/>
                </a:solidFill>
                <a:latin typeface="Aarian"/>
              </a:rPr>
              <a:t> </a:t>
            </a:r>
            <a:r>
              <a:rPr lang="en-US" sz="2000" dirty="0" err="1">
                <a:solidFill>
                  <a:srgbClr val="172C45"/>
                </a:solidFill>
                <a:latin typeface="Aarian"/>
              </a:rPr>
              <a:t>nuối</a:t>
            </a:r>
            <a:r>
              <a:rPr lang="en-US" sz="2000" dirty="0">
                <a:solidFill>
                  <a:srgbClr val="172C45"/>
                </a:solidFill>
                <a:latin typeface="Aarian"/>
              </a:rPr>
              <a:t>. </a:t>
            </a:r>
            <a:r>
              <a:rPr lang="en-US" sz="2000" dirty="0" err="1">
                <a:solidFill>
                  <a:srgbClr val="172C45"/>
                </a:solidFill>
                <a:latin typeface="Aarian"/>
              </a:rPr>
              <a:t>Trên</a:t>
            </a:r>
            <a:r>
              <a:rPr lang="en-US" sz="2000" dirty="0">
                <a:solidFill>
                  <a:srgbClr val="172C45"/>
                </a:solidFill>
                <a:latin typeface="Aarian"/>
              </a:rPr>
              <a:t> </a:t>
            </a:r>
            <a:r>
              <a:rPr lang="en-US" sz="2000" dirty="0" err="1">
                <a:solidFill>
                  <a:srgbClr val="172C45"/>
                </a:solidFill>
                <a:latin typeface="Aarian"/>
              </a:rPr>
              <a:t>đường</a:t>
            </a:r>
            <a:r>
              <a:rPr lang="en-US" sz="2000" dirty="0">
                <a:solidFill>
                  <a:srgbClr val="172C45"/>
                </a:solidFill>
                <a:latin typeface="Aarian"/>
              </a:rPr>
              <a:t>, </a:t>
            </a:r>
            <a:r>
              <a:rPr lang="en-US" sz="2000" dirty="0" err="1">
                <a:solidFill>
                  <a:srgbClr val="172C45"/>
                </a:solidFill>
                <a:latin typeface="Aarian"/>
              </a:rPr>
              <a:t>ông</a:t>
            </a:r>
            <a:r>
              <a:rPr lang="en-US" sz="2000" dirty="0">
                <a:solidFill>
                  <a:srgbClr val="172C45"/>
                </a:solidFill>
                <a:latin typeface="Aarian"/>
              </a:rPr>
              <a:t> </a:t>
            </a:r>
            <a:r>
              <a:rPr lang="en-US" sz="2000" dirty="0" err="1">
                <a:solidFill>
                  <a:srgbClr val="172C45"/>
                </a:solidFill>
                <a:latin typeface="Aarian"/>
              </a:rPr>
              <a:t>kể</a:t>
            </a:r>
            <a:r>
              <a:rPr lang="en-US" sz="2000" dirty="0">
                <a:solidFill>
                  <a:srgbClr val="172C45"/>
                </a:solidFill>
                <a:latin typeface="Aarian"/>
              </a:rPr>
              <a:t> </a:t>
            </a:r>
            <a:r>
              <a:rPr lang="en-US" sz="2000" dirty="0" err="1">
                <a:solidFill>
                  <a:srgbClr val="172C45"/>
                </a:solidFill>
                <a:latin typeface="Aarian"/>
              </a:rPr>
              <a:t>về</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cánh</a:t>
            </a:r>
            <a:r>
              <a:rPr lang="en-US" sz="2000" dirty="0">
                <a:solidFill>
                  <a:srgbClr val="172C45"/>
                </a:solidFill>
                <a:latin typeface="Aarian"/>
              </a:rPr>
              <a:t> </a:t>
            </a:r>
            <a:r>
              <a:rPr lang="en-US" sz="2000" dirty="0" err="1">
                <a:solidFill>
                  <a:srgbClr val="172C45"/>
                </a:solidFill>
                <a:latin typeface="Aarian"/>
              </a:rPr>
              <a:t>rừng</a:t>
            </a:r>
            <a:r>
              <a:rPr lang="en-US" sz="2000" dirty="0">
                <a:solidFill>
                  <a:srgbClr val="172C45"/>
                </a:solidFill>
                <a:latin typeface="Aarian"/>
              </a:rPr>
              <a:t> </a:t>
            </a:r>
            <a:r>
              <a:rPr lang="en-US" sz="2000" dirty="0" err="1">
                <a:solidFill>
                  <a:srgbClr val="172C45"/>
                </a:solidFill>
                <a:latin typeface="Aarian"/>
              </a:rPr>
              <a:t>thuở</a:t>
            </a:r>
            <a:r>
              <a:rPr lang="en-US" sz="2000" dirty="0">
                <a:solidFill>
                  <a:srgbClr val="172C45"/>
                </a:solidFill>
                <a:latin typeface="Aarian"/>
              </a:rPr>
              <a:t> </a:t>
            </a:r>
            <a:r>
              <a:rPr lang="en-US" sz="2000" dirty="0" err="1" smtClean="0">
                <a:solidFill>
                  <a:srgbClr val="172C45"/>
                </a:solidFill>
                <a:latin typeface="Aarian"/>
              </a:rPr>
              <a:t>xưa</a:t>
            </a:r>
            <a:r>
              <a:rPr lang="en-US" sz="2000" dirty="0">
                <a:solidFill>
                  <a:srgbClr val="172C45"/>
                </a:solidFill>
                <a:latin typeface="Aarian"/>
              </a:rPr>
              <a:t>. </a:t>
            </a:r>
            <a:r>
              <a:rPr lang="en-US" sz="2000" dirty="0" err="1">
                <a:solidFill>
                  <a:srgbClr val="172C45"/>
                </a:solidFill>
                <a:latin typeface="Aarian"/>
              </a:rPr>
              <a:t>Biết</a:t>
            </a:r>
            <a:r>
              <a:rPr lang="en-US" sz="2000" dirty="0">
                <a:solidFill>
                  <a:srgbClr val="172C45"/>
                </a:solidFill>
                <a:latin typeface="Aarian"/>
              </a:rPr>
              <a:t> </a:t>
            </a:r>
            <a:r>
              <a:rPr lang="en-US" sz="2000" dirty="0" err="1">
                <a:solidFill>
                  <a:srgbClr val="172C45"/>
                </a:solidFill>
                <a:latin typeface="Aarian"/>
              </a:rPr>
              <a:t>bao</a:t>
            </a:r>
            <a:r>
              <a:rPr lang="en-US" sz="2000" dirty="0">
                <a:solidFill>
                  <a:srgbClr val="172C45"/>
                </a:solidFill>
                <a:latin typeface="Aarian"/>
              </a:rPr>
              <a:t> </a:t>
            </a:r>
            <a:r>
              <a:rPr lang="en-US" sz="2000" dirty="0" err="1">
                <a:solidFill>
                  <a:srgbClr val="172C45"/>
                </a:solidFill>
                <a:latin typeface="Aarian"/>
              </a:rPr>
              <a:t>cảnh</a:t>
            </a:r>
            <a:r>
              <a:rPr lang="en-US" sz="2000" dirty="0">
                <a:solidFill>
                  <a:srgbClr val="172C45"/>
                </a:solidFill>
                <a:latin typeface="Aarian"/>
              </a:rPr>
              <a:t> </a:t>
            </a:r>
            <a:r>
              <a:rPr lang="en-US" sz="2000" dirty="0" err="1">
                <a:solidFill>
                  <a:srgbClr val="172C45"/>
                </a:solidFill>
                <a:latin typeface="Aarian"/>
              </a:rPr>
              <a:t>sắc</a:t>
            </a:r>
            <a:r>
              <a:rPr lang="en-US" sz="2000" dirty="0">
                <a:solidFill>
                  <a:srgbClr val="172C45"/>
                </a:solidFill>
                <a:latin typeface="Aarian"/>
              </a:rPr>
              <a:t> </a:t>
            </a:r>
            <a:r>
              <a:rPr lang="en-US" sz="2000" dirty="0" err="1">
                <a:solidFill>
                  <a:srgbClr val="172C45"/>
                </a:solidFill>
                <a:latin typeface="Aarian"/>
              </a:rPr>
              <a:t>như</a:t>
            </a:r>
            <a:r>
              <a:rPr lang="en-US" sz="2000" dirty="0">
                <a:solidFill>
                  <a:srgbClr val="172C45"/>
                </a:solidFill>
                <a:latin typeface="Aarian"/>
              </a:rPr>
              <a:t> </a:t>
            </a:r>
            <a:r>
              <a:rPr lang="en-US" sz="2000" dirty="0" err="1">
                <a:solidFill>
                  <a:srgbClr val="172C45"/>
                </a:solidFill>
                <a:latin typeface="Aarian"/>
              </a:rPr>
              <a:t>hiện</a:t>
            </a:r>
            <a:r>
              <a:rPr lang="en-US" sz="2000" dirty="0">
                <a:solidFill>
                  <a:srgbClr val="172C45"/>
                </a:solidFill>
                <a:latin typeface="Aarian"/>
              </a:rPr>
              <a:t> </a:t>
            </a:r>
            <a:r>
              <a:rPr lang="en-US" sz="2000" dirty="0" err="1">
                <a:solidFill>
                  <a:srgbClr val="172C45"/>
                </a:solidFill>
                <a:latin typeface="Aarian"/>
              </a:rPr>
              <a:t>ra</a:t>
            </a:r>
            <a:r>
              <a:rPr lang="en-US" sz="2000" dirty="0">
                <a:solidFill>
                  <a:srgbClr val="172C45"/>
                </a:solidFill>
                <a:latin typeface="Aarian"/>
              </a:rPr>
              <a:t> </a:t>
            </a:r>
            <a:r>
              <a:rPr lang="en-US" sz="2000" dirty="0" err="1">
                <a:solidFill>
                  <a:srgbClr val="172C45"/>
                </a:solidFill>
                <a:latin typeface="Aarian"/>
              </a:rPr>
              <a:t>trước</a:t>
            </a:r>
            <a:r>
              <a:rPr lang="en-US" sz="2000" dirty="0">
                <a:solidFill>
                  <a:srgbClr val="172C45"/>
                </a:solidFill>
                <a:latin typeface="Aarian"/>
              </a:rPr>
              <a:t> </a:t>
            </a:r>
            <a:r>
              <a:rPr lang="en-US" sz="2000" dirty="0" err="1">
                <a:solidFill>
                  <a:srgbClr val="172C45"/>
                </a:solidFill>
                <a:latin typeface="Aarian"/>
              </a:rPr>
              <a:t>mắt</a:t>
            </a:r>
            <a:r>
              <a:rPr lang="en-US" sz="2000" dirty="0">
                <a:solidFill>
                  <a:srgbClr val="172C45"/>
                </a:solidFill>
                <a:latin typeface="Aarian"/>
              </a:rPr>
              <a:t> </a:t>
            </a:r>
            <a:r>
              <a:rPr lang="en-US" sz="2000" dirty="0" err="1">
                <a:solidFill>
                  <a:srgbClr val="172C45"/>
                </a:solidFill>
                <a:latin typeface="Aarian"/>
              </a:rPr>
              <a:t>chúng</a:t>
            </a:r>
            <a:r>
              <a:rPr lang="en-US" sz="2000" dirty="0">
                <a:solidFill>
                  <a:srgbClr val="172C45"/>
                </a:solidFill>
                <a:latin typeface="Aarian"/>
              </a:rPr>
              <a:t> </a:t>
            </a:r>
            <a:r>
              <a:rPr lang="en-US" sz="2000" dirty="0" err="1">
                <a:solidFill>
                  <a:srgbClr val="172C45"/>
                </a:solidFill>
                <a:latin typeface="Aarian"/>
              </a:rPr>
              <a:t>tôi</a:t>
            </a:r>
            <a:r>
              <a:rPr lang="en-US" sz="2000" dirty="0">
                <a:solidFill>
                  <a:srgbClr val="172C45"/>
                </a:solidFill>
                <a:latin typeface="Aarian"/>
              </a:rPr>
              <a:t>: </a:t>
            </a:r>
            <a:r>
              <a:rPr lang="en-US" sz="2000" dirty="0" err="1">
                <a:solidFill>
                  <a:srgbClr val="172C45"/>
                </a:solidFill>
                <a:latin typeface="Aarian"/>
              </a:rPr>
              <a:t>bầy</a:t>
            </a:r>
            <a:r>
              <a:rPr lang="en-US" sz="2000" dirty="0">
                <a:solidFill>
                  <a:srgbClr val="172C45"/>
                </a:solidFill>
                <a:latin typeface="Aarian"/>
              </a:rPr>
              <a:t> </a:t>
            </a:r>
            <a:r>
              <a:rPr lang="en-US" sz="2000" dirty="0" err="1">
                <a:solidFill>
                  <a:srgbClr val="172C45"/>
                </a:solidFill>
                <a:latin typeface="Aarian"/>
              </a:rPr>
              <a:t>vượn</a:t>
            </a:r>
            <a:r>
              <a:rPr lang="en-US" sz="2000" dirty="0">
                <a:solidFill>
                  <a:srgbClr val="172C45"/>
                </a:solidFill>
                <a:latin typeface="Aarian"/>
              </a:rPr>
              <a:t> </a:t>
            </a:r>
            <a:r>
              <a:rPr lang="en-US" sz="2000" dirty="0" err="1">
                <a:solidFill>
                  <a:srgbClr val="172C45"/>
                </a:solidFill>
                <a:latin typeface="Aarian"/>
              </a:rPr>
              <a:t>tinh</a:t>
            </a:r>
            <a:r>
              <a:rPr lang="en-US" sz="2000" dirty="0">
                <a:solidFill>
                  <a:srgbClr val="172C45"/>
                </a:solidFill>
                <a:latin typeface="Aarian"/>
              </a:rPr>
              <a:t> </a:t>
            </a:r>
            <a:r>
              <a:rPr lang="en-US" sz="2000" dirty="0" err="1">
                <a:solidFill>
                  <a:srgbClr val="172C45"/>
                </a:solidFill>
                <a:latin typeface="Aarian"/>
              </a:rPr>
              <a:t>nghịch</a:t>
            </a:r>
            <a:r>
              <a:rPr lang="en-US" sz="2000" dirty="0">
                <a:solidFill>
                  <a:srgbClr val="172C45"/>
                </a:solidFill>
                <a:latin typeface="Aarian"/>
              </a:rPr>
              <a:t> </a:t>
            </a:r>
            <a:r>
              <a:rPr lang="en-US" sz="2000" dirty="0" err="1">
                <a:solidFill>
                  <a:srgbClr val="172C45"/>
                </a:solidFill>
                <a:latin typeface="Aarian"/>
              </a:rPr>
              <a:t>đánh</a:t>
            </a:r>
            <a:r>
              <a:rPr lang="en-US" sz="2000" dirty="0">
                <a:solidFill>
                  <a:srgbClr val="172C45"/>
                </a:solidFill>
                <a:latin typeface="Aarian"/>
              </a:rPr>
              <a:t> </a:t>
            </a:r>
            <a:r>
              <a:rPr lang="en-US" sz="2000" dirty="0" err="1">
                <a:solidFill>
                  <a:srgbClr val="172C45"/>
                </a:solidFill>
                <a:latin typeface="Aarian"/>
              </a:rPr>
              <a:t>đu</a:t>
            </a:r>
            <a:r>
              <a:rPr lang="en-US" sz="2000" dirty="0">
                <a:solidFill>
                  <a:srgbClr val="172C45"/>
                </a:solidFill>
                <a:latin typeface="Aarian"/>
              </a:rPr>
              <a:t> </a:t>
            </a:r>
            <a:r>
              <a:rPr lang="en-US" sz="2000" dirty="0" err="1">
                <a:solidFill>
                  <a:srgbClr val="172C45"/>
                </a:solidFill>
                <a:latin typeface="Aarian"/>
              </a:rPr>
              <a:t>trên</a:t>
            </a:r>
            <a:r>
              <a:rPr lang="en-US" sz="2000" dirty="0">
                <a:solidFill>
                  <a:srgbClr val="172C45"/>
                </a:solidFill>
                <a:latin typeface="Aarian"/>
              </a:rPr>
              <a:t> </a:t>
            </a:r>
            <a:r>
              <a:rPr lang="en-US" sz="2000" dirty="0" err="1">
                <a:solidFill>
                  <a:srgbClr val="172C45"/>
                </a:solidFill>
                <a:latin typeface="Aarian"/>
              </a:rPr>
              <a:t>cành</a:t>
            </a:r>
            <a:r>
              <a:rPr lang="en-US" sz="2000" dirty="0">
                <a:solidFill>
                  <a:srgbClr val="172C45"/>
                </a:solidFill>
                <a:latin typeface="Aarian"/>
              </a:rPr>
              <a:t> </a:t>
            </a:r>
            <a:r>
              <a:rPr lang="en-US" sz="2000" dirty="0" err="1">
                <a:solidFill>
                  <a:srgbClr val="172C45"/>
                </a:solidFill>
                <a:latin typeface="Aarian"/>
              </a:rPr>
              <a:t>cao</a:t>
            </a:r>
            <a:r>
              <a:rPr lang="en-US" sz="2000" dirty="0">
                <a:solidFill>
                  <a:srgbClr val="172C45"/>
                </a:solidFill>
                <a:latin typeface="Aarian"/>
              </a:rPr>
              <a:t>, </a:t>
            </a:r>
            <a:r>
              <a:rPr lang="en-US" sz="2000" dirty="0" err="1">
                <a:solidFill>
                  <a:srgbClr val="172C45"/>
                </a:solidFill>
                <a:latin typeface="Aarian"/>
              </a:rPr>
              <a:t>đàn</a:t>
            </a:r>
            <a:r>
              <a:rPr lang="en-US" sz="2000" dirty="0">
                <a:solidFill>
                  <a:srgbClr val="172C45"/>
                </a:solidFill>
                <a:latin typeface="Aarian"/>
              </a:rPr>
              <a:t> </a:t>
            </a:r>
            <a:r>
              <a:rPr lang="en-US" sz="2000" dirty="0" err="1">
                <a:solidFill>
                  <a:srgbClr val="172C45"/>
                </a:solidFill>
                <a:latin typeface="Aarian"/>
              </a:rPr>
              <a:t>hươu</a:t>
            </a:r>
            <a:r>
              <a:rPr lang="en-US" sz="2000" dirty="0">
                <a:solidFill>
                  <a:srgbClr val="172C45"/>
                </a:solidFill>
                <a:latin typeface="Aarian"/>
              </a:rPr>
              <a:t> </a:t>
            </a:r>
            <a:r>
              <a:rPr lang="en-US" sz="2000" dirty="0" err="1">
                <a:solidFill>
                  <a:srgbClr val="172C45"/>
                </a:solidFill>
                <a:latin typeface="Aarian"/>
              </a:rPr>
              <a:t>nai</a:t>
            </a:r>
            <a:r>
              <a:rPr lang="en-US" sz="2000" dirty="0">
                <a:solidFill>
                  <a:srgbClr val="172C45"/>
                </a:solidFill>
                <a:latin typeface="Aarian"/>
              </a:rPr>
              <a:t> </a:t>
            </a:r>
            <a:r>
              <a:rPr lang="en-US" sz="2000" dirty="0" err="1">
                <a:solidFill>
                  <a:srgbClr val="172C45"/>
                </a:solidFill>
                <a:latin typeface="Aarian"/>
              </a:rPr>
              <a:t>xinh</a:t>
            </a:r>
            <a:r>
              <a:rPr lang="en-US" sz="2000" dirty="0">
                <a:solidFill>
                  <a:srgbClr val="172C45"/>
                </a:solidFill>
                <a:latin typeface="Aarian"/>
              </a:rPr>
              <a:t> </a:t>
            </a:r>
            <a:r>
              <a:rPr lang="en-US" sz="2000" dirty="0" err="1">
                <a:solidFill>
                  <a:srgbClr val="172C45"/>
                </a:solidFill>
                <a:latin typeface="Aarian"/>
              </a:rPr>
              <a:t>đẹp</a:t>
            </a:r>
            <a:r>
              <a:rPr lang="en-US" sz="2000" dirty="0">
                <a:solidFill>
                  <a:srgbClr val="172C45"/>
                </a:solidFill>
                <a:latin typeface="Aarian"/>
              </a:rPr>
              <a:t> </a:t>
            </a:r>
            <a:r>
              <a:rPr lang="en-US" sz="2000" dirty="0" err="1">
                <a:solidFill>
                  <a:srgbClr val="172C45"/>
                </a:solidFill>
                <a:latin typeface="Aarian"/>
              </a:rPr>
              <a:t>và</a:t>
            </a:r>
            <a:r>
              <a:rPr lang="en-US" sz="2000" dirty="0">
                <a:solidFill>
                  <a:srgbClr val="172C45"/>
                </a:solidFill>
                <a:latin typeface="Aarian"/>
              </a:rPr>
              <a:t> </a:t>
            </a:r>
            <a:r>
              <a:rPr lang="en-US" sz="2000" dirty="0" err="1">
                <a:solidFill>
                  <a:srgbClr val="172C45"/>
                </a:solidFill>
                <a:latin typeface="Aarian"/>
              </a:rPr>
              <a:t>hiền</a:t>
            </a:r>
            <a:r>
              <a:rPr lang="en-US" sz="2000" dirty="0">
                <a:solidFill>
                  <a:srgbClr val="172C45"/>
                </a:solidFill>
                <a:latin typeface="Aarian"/>
              </a:rPr>
              <a:t> </a:t>
            </a:r>
            <a:r>
              <a:rPr lang="en-US" sz="2000" dirty="0" err="1">
                <a:solidFill>
                  <a:srgbClr val="172C45"/>
                </a:solidFill>
                <a:latin typeface="Aarian"/>
              </a:rPr>
              <a:t>lành</a:t>
            </a:r>
            <a:r>
              <a:rPr lang="en-US" sz="2000" dirty="0">
                <a:solidFill>
                  <a:srgbClr val="172C45"/>
                </a:solidFill>
                <a:latin typeface="Aarian"/>
              </a:rPr>
              <a:t> </a:t>
            </a:r>
            <a:r>
              <a:rPr lang="en-US" sz="2000" dirty="0" err="1">
                <a:solidFill>
                  <a:srgbClr val="172C45"/>
                </a:solidFill>
                <a:latin typeface="Aarian"/>
              </a:rPr>
              <a:t>rủ</a:t>
            </a:r>
            <a:r>
              <a:rPr lang="en-US" sz="2000" dirty="0">
                <a:solidFill>
                  <a:srgbClr val="172C45"/>
                </a:solidFill>
                <a:latin typeface="Aarian"/>
              </a:rPr>
              <a:t> </a:t>
            </a:r>
            <a:r>
              <a:rPr lang="en-US" sz="2000" dirty="0" err="1">
                <a:solidFill>
                  <a:srgbClr val="172C45"/>
                </a:solidFill>
                <a:latin typeface="Aarian"/>
              </a:rPr>
              <a:t>nhau</a:t>
            </a:r>
            <a:r>
              <a:rPr lang="en-US" sz="2000" dirty="0">
                <a:solidFill>
                  <a:srgbClr val="172C45"/>
                </a:solidFill>
                <a:latin typeface="Aarian"/>
              </a:rPr>
              <a:t> </a:t>
            </a:r>
            <a:r>
              <a:rPr lang="en-US" sz="2000" dirty="0" err="1">
                <a:solidFill>
                  <a:srgbClr val="172C45"/>
                </a:solidFill>
                <a:latin typeface="Aarian"/>
              </a:rPr>
              <a:t>ra</a:t>
            </a:r>
            <a:r>
              <a:rPr lang="en-US" sz="2000" dirty="0">
                <a:solidFill>
                  <a:srgbClr val="172C45"/>
                </a:solidFill>
                <a:latin typeface="Aarian"/>
              </a:rPr>
              <a:t> </a:t>
            </a:r>
            <a:r>
              <a:rPr lang="en-US" sz="2000" dirty="0" err="1">
                <a:solidFill>
                  <a:srgbClr val="172C45"/>
                </a:solidFill>
                <a:latin typeface="Aarian"/>
              </a:rPr>
              <a:t>suối</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vạt</a:t>
            </a:r>
            <a:r>
              <a:rPr lang="en-US" sz="2000" dirty="0">
                <a:solidFill>
                  <a:srgbClr val="172C45"/>
                </a:solidFill>
                <a:latin typeface="Aarian"/>
              </a:rPr>
              <a:t> </a:t>
            </a:r>
            <a:r>
              <a:rPr lang="en-US" sz="2000" dirty="0" err="1">
                <a:solidFill>
                  <a:srgbClr val="172C45"/>
                </a:solidFill>
                <a:latin typeface="Aarian"/>
              </a:rPr>
              <a:t>cỏ</a:t>
            </a:r>
            <a:r>
              <a:rPr lang="en-US" sz="2000" dirty="0">
                <a:solidFill>
                  <a:srgbClr val="172C45"/>
                </a:solidFill>
                <a:latin typeface="Aarian"/>
              </a:rPr>
              <a:t> </a:t>
            </a:r>
            <a:r>
              <a:rPr lang="en-US" sz="2000" dirty="0" err="1">
                <a:solidFill>
                  <a:srgbClr val="172C45"/>
                </a:solidFill>
                <a:latin typeface="Aarian"/>
              </a:rPr>
              <a:t>đẫm</a:t>
            </a:r>
            <a:r>
              <a:rPr lang="en-US" sz="2000" dirty="0">
                <a:solidFill>
                  <a:srgbClr val="172C45"/>
                </a:solidFill>
                <a:latin typeface="Aarian"/>
              </a:rPr>
              <a:t> </a:t>
            </a:r>
            <a:r>
              <a:rPr lang="en-US" sz="2000" dirty="0" err="1">
                <a:solidFill>
                  <a:srgbClr val="172C45"/>
                </a:solidFill>
                <a:latin typeface="Aarian"/>
              </a:rPr>
              <a:t>sương</a:t>
            </a:r>
            <a:r>
              <a:rPr lang="en-US" sz="2000" dirty="0">
                <a:solidFill>
                  <a:srgbClr val="172C45"/>
                </a:solidFill>
                <a:latin typeface="Aarian"/>
              </a:rPr>
              <a:t> long </a:t>
            </a:r>
            <a:r>
              <a:rPr lang="en-US" sz="2000" dirty="0" err="1">
                <a:solidFill>
                  <a:srgbClr val="172C45"/>
                </a:solidFill>
                <a:latin typeface="Aarian"/>
              </a:rPr>
              <a:t>lanh</a:t>
            </a:r>
            <a:r>
              <a:rPr lang="en-US" sz="2000" dirty="0">
                <a:solidFill>
                  <a:srgbClr val="172C45"/>
                </a:solidFill>
                <a:latin typeface="Aarian"/>
              </a:rPr>
              <a:t> </a:t>
            </a:r>
            <a:r>
              <a:rPr lang="en-US" sz="2000" dirty="0" err="1">
                <a:solidFill>
                  <a:srgbClr val="172C45"/>
                </a:solidFill>
                <a:latin typeface="Aarian"/>
              </a:rPr>
              <a:t>trong</a:t>
            </a:r>
            <a:r>
              <a:rPr lang="en-US" sz="2000" dirty="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a:t>
            </a:r>
          </a:p>
          <a:p>
            <a:pPr algn="just">
              <a:lnSpc>
                <a:spcPct val="120000"/>
              </a:lnSpc>
            </a:pPr>
            <a:r>
              <a:rPr lang="en-US" sz="2000" dirty="0">
                <a:solidFill>
                  <a:srgbClr val="172C45"/>
                </a:solidFill>
                <a:latin typeface="Aarian"/>
              </a:rPr>
              <a:t>                                                                                   </a:t>
            </a:r>
            <a:endParaRPr lang="en-US" sz="2000" dirty="0">
              <a:solidFill>
                <a:srgbClr val="172C45"/>
              </a:solidFill>
            </a:endParaRPr>
          </a:p>
        </p:txBody>
      </p:sp>
      <p:sp>
        <p:nvSpPr>
          <p:cNvPr id="6" name="Rectangle: Rounded Corners 1">
            <a:extLst>
              <a:ext uri="{FF2B5EF4-FFF2-40B4-BE49-F238E27FC236}">
                <a16:creationId xmlns:a16="http://schemas.microsoft.com/office/drawing/2014/main" xmlns="" id="{0DE6898E-402D-4533-9C98-741A1A3001AC}"/>
              </a:ext>
            </a:extLst>
          </p:cNvPr>
          <p:cNvSpPr/>
          <p:nvPr/>
        </p:nvSpPr>
        <p:spPr>
          <a:xfrm>
            <a:off x="3619893" y="554367"/>
            <a:ext cx="4994305" cy="530170"/>
          </a:xfrm>
          <a:prstGeom prst="roundRect">
            <a:avLst/>
          </a:prstGeom>
          <a:solidFill>
            <a:schemeClr val="accent4">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2800" b="1" dirty="0" err="1">
                <a:solidFill>
                  <a:srgbClr val="FF0000"/>
                </a:solidFill>
                <a:latin typeface="Arial Nova" panose="020B0504020202020204" pitchFamily="34" charset="0"/>
                <a:ea typeface="Arial-Rounded" panose="020B0500000000000000" pitchFamily="34" charset="0"/>
                <a:cs typeface="Times New Roman" panose="02020603050405020304" pitchFamily="18" charset="0"/>
              </a:rPr>
              <a:t>Bài</a:t>
            </a:r>
            <a:r>
              <a:rPr lang="en-US" sz="2800" b="1" dirty="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3: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Cánh</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rừng</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trong</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nắng</a:t>
            </a:r>
            <a:endParaRPr lang="en-US" sz="2800" b="1" dirty="0">
              <a:solidFill>
                <a:srgbClr val="FF0000"/>
              </a:solidFill>
              <a:latin typeface="Arial Nova" panose="020B0504020202020204" pitchFamily="34" charset="0"/>
              <a:ea typeface="Arial-Rounded" panose="020B0500000000000000"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C5B83CD7-F213-1106-7768-A74DFD56FDF4}"/>
              </a:ext>
            </a:extLst>
          </p:cNvPr>
          <p:cNvGrpSpPr/>
          <p:nvPr/>
        </p:nvGrpSpPr>
        <p:grpSpPr>
          <a:xfrm>
            <a:off x="0" y="-81865"/>
            <a:ext cx="2554664" cy="1469370"/>
            <a:chOff x="-2279639" y="623610"/>
            <a:chExt cx="3193189" cy="1758073"/>
          </a:xfrm>
        </p:grpSpPr>
        <p:pic>
          <p:nvPicPr>
            <p:cNvPr id="8" name="Picture 7">
              <a:extLst>
                <a:ext uri="{FF2B5EF4-FFF2-40B4-BE49-F238E27FC236}">
                  <a16:creationId xmlns:a16="http://schemas.microsoft.com/office/drawing/2014/main" xmlns="" id="{6FBC1C9B-0DC6-D9FB-C86D-E4E34A1481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9" name="TextBox 8">
              <a:extLst>
                <a:ext uri="{FF2B5EF4-FFF2-40B4-BE49-F238E27FC236}">
                  <a16:creationId xmlns:a16="http://schemas.microsoft.com/office/drawing/2014/main" xmlns="" id="{58EC9306-8713-4B5C-F4C8-D8D997295FE0}"/>
                </a:ext>
              </a:extLst>
            </p:cNvPr>
            <p:cNvSpPr txBox="1"/>
            <p:nvPr/>
          </p:nvSpPr>
          <p:spPr>
            <a:xfrm>
              <a:off x="-1614015" y="1087148"/>
              <a:ext cx="2527565" cy="869279"/>
            </a:xfrm>
            <a:prstGeom prst="rect">
              <a:avLst/>
            </a:prstGeom>
            <a:noFill/>
          </p:spPr>
          <p:txBody>
            <a:bodyPr wrap="square" rtlCol="0">
              <a:spAutoFit/>
            </a:bodyPr>
            <a:lstStyle/>
            <a:p>
              <a:r>
                <a:rPr lang="en-US" sz="2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2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2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8391112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ounded Rectangle 1"/>
          <p:cNvSpPr/>
          <p:nvPr/>
        </p:nvSpPr>
        <p:spPr>
          <a:xfrm>
            <a:off x="1734533" y="1539254"/>
            <a:ext cx="9068586" cy="4021322"/>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475D"/>
              </a:solidFill>
            </a:endParaRPr>
          </a:p>
        </p:txBody>
      </p:sp>
      <p:sp>
        <p:nvSpPr>
          <p:cNvPr id="5" name="TextBox 4"/>
          <p:cNvSpPr txBox="1"/>
          <p:nvPr/>
        </p:nvSpPr>
        <p:spPr>
          <a:xfrm>
            <a:off x="1969251" y="1774923"/>
            <a:ext cx="8295587" cy="3785652"/>
          </a:xfrm>
          <a:prstGeom prst="rect">
            <a:avLst/>
          </a:prstGeom>
          <a:noFill/>
        </p:spPr>
        <p:txBody>
          <a:bodyPr wrap="square" rtlCol="0">
            <a:spAutoFit/>
          </a:bodyPr>
          <a:lstStyle/>
          <a:p>
            <a:pPr algn="just">
              <a:lnSpc>
                <a:spcPct val="120000"/>
              </a:lnSpc>
            </a:pPr>
            <a:r>
              <a:rPr lang="en-US" sz="2000" dirty="0" smtClean="0">
                <a:solidFill>
                  <a:srgbClr val="172C45"/>
                </a:solidFill>
                <a:latin typeface="Aarian"/>
              </a:rPr>
              <a:t>       </a:t>
            </a:r>
            <a:r>
              <a:rPr lang="en-US" sz="2000" dirty="0" err="1" smtClean="0">
                <a:solidFill>
                  <a:srgbClr val="172C45"/>
                </a:solidFill>
                <a:latin typeface="Aarian"/>
              </a:rPr>
              <a:t>Mặt</a:t>
            </a:r>
            <a:r>
              <a:rPr lang="en-US" sz="2000" dirty="0" smtClean="0">
                <a:solidFill>
                  <a:srgbClr val="172C45"/>
                </a:solidFill>
                <a:latin typeface="Aarian"/>
              </a:rPr>
              <a:t> </a:t>
            </a:r>
            <a:r>
              <a:rPr lang="en-US" sz="2000" dirty="0" err="1">
                <a:solidFill>
                  <a:srgbClr val="172C45"/>
                </a:solidFill>
                <a:latin typeface="Aarian"/>
              </a:rPr>
              <a:t>trời</a:t>
            </a:r>
            <a:r>
              <a:rPr lang="en-US" sz="2000" dirty="0">
                <a:solidFill>
                  <a:srgbClr val="172C45"/>
                </a:solidFill>
                <a:latin typeface="Aarian"/>
              </a:rPr>
              <a:t> </a:t>
            </a:r>
            <a:r>
              <a:rPr lang="en-US" sz="2000" dirty="0" err="1">
                <a:solidFill>
                  <a:srgbClr val="172C45"/>
                </a:solidFill>
                <a:latin typeface="Aarian"/>
              </a:rPr>
              <a:t>chiếu</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luồng</a:t>
            </a:r>
            <a:r>
              <a:rPr lang="en-US" sz="2000" dirty="0">
                <a:solidFill>
                  <a:srgbClr val="172C45"/>
                </a:solidFill>
                <a:latin typeface="Aarian"/>
              </a:rPr>
              <a:t> </a:t>
            </a:r>
            <a:r>
              <a:rPr lang="en-US" sz="2000" dirty="0" err="1">
                <a:solidFill>
                  <a:srgbClr val="172C45"/>
                </a:solidFill>
                <a:latin typeface="Aarian"/>
              </a:rPr>
              <a:t>sáng</a:t>
            </a:r>
            <a:r>
              <a:rPr lang="en-US" sz="2000" dirty="0">
                <a:solidFill>
                  <a:srgbClr val="172C45"/>
                </a:solidFill>
                <a:latin typeface="Aarian"/>
              </a:rPr>
              <a:t> qua </a:t>
            </a:r>
            <a:r>
              <a:rPr lang="en-US" sz="2000" dirty="0" err="1">
                <a:solidFill>
                  <a:srgbClr val="172C45"/>
                </a:solidFill>
                <a:latin typeface="Aarian"/>
              </a:rPr>
              <a:t>kẽ</a:t>
            </a:r>
            <a:r>
              <a:rPr lang="en-US" sz="2000" dirty="0">
                <a:solidFill>
                  <a:srgbClr val="172C45"/>
                </a:solidFill>
                <a:latin typeface="Aarian"/>
              </a:rPr>
              <a:t> </a:t>
            </a:r>
            <a:r>
              <a:rPr lang="en-US" sz="2000" dirty="0" err="1">
                <a:solidFill>
                  <a:srgbClr val="172C45"/>
                </a:solidFill>
                <a:latin typeface="Aarian"/>
              </a:rPr>
              <a:t>lá</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cối</a:t>
            </a:r>
            <a:r>
              <a:rPr lang="en-US" sz="2000" dirty="0">
                <a:solidFill>
                  <a:srgbClr val="172C45"/>
                </a:solidFill>
                <a:latin typeface="Aarian"/>
              </a:rPr>
              <a:t> </a:t>
            </a:r>
            <a:r>
              <a:rPr lang="en-US" sz="2000" dirty="0" err="1">
                <a:solidFill>
                  <a:srgbClr val="FF0000"/>
                </a:solidFill>
                <a:latin typeface="Aarian"/>
              </a:rPr>
              <a:t>vươn</a:t>
            </a:r>
            <a:r>
              <a:rPr lang="en-US" sz="2000" dirty="0">
                <a:solidFill>
                  <a:srgbClr val="172C45"/>
                </a:solidFill>
                <a:latin typeface="Aarian"/>
              </a:rPr>
              <a:t> </a:t>
            </a:r>
            <a:r>
              <a:rPr lang="en-US" sz="2000" dirty="0" err="1">
                <a:solidFill>
                  <a:srgbClr val="172C45"/>
                </a:solidFill>
                <a:latin typeface="Aarian"/>
              </a:rPr>
              <a:t>ngọn</a:t>
            </a:r>
            <a:r>
              <a:rPr lang="en-US" sz="2000" dirty="0">
                <a:solidFill>
                  <a:srgbClr val="172C45"/>
                </a:solidFill>
                <a:latin typeface="Aarian"/>
              </a:rPr>
              <a:t> </a:t>
            </a:r>
            <a:r>
              <a:rPr lang="en-US" sz="2000" dirty="0" err="1">
                <a:solidFill>
                  <a:srgbClr val="172C45"/>
                </a:solidFill>
                <a:latin typeface="Aarian"/>
              </a:rPr>
              <a:t>lên</a:t>
            </a:r>
            <a:r>
              <a:rPr lang="en-US" sz="2000" dirty="0">
                <a:solidFill>
                  <a:srgbClr val="172C45"/>
                </a:solidFill>
                <a:latin typeface="Aarian"/>
              </a:rPr>
              <a:t> </a:t>
            </a:r>
            <a:r>
              <a:rPr lang="en-US" sz="2000" dirty="0" err="1">
                <a:solidFill>
                  <a:srgbClr val="FF0000"/>
                </a:solidFill>
                <a:latin typeface="Aarian"/>
              </a:rPr>
              <a:t>cao</a:t>
            </a:r>
            <a:r>
              <a:rPr lang="en-US" sz="2000" dirty="0">
                <a:solidFill>
                  <a:srgbClr val="FF0000"/>
                </a:solidFill>
                <a:latin typeface="Aarian"/>
              </a:rPr>
              <a:t> </a:t>
            </a:r>
            <a:r>
              <a:rPr lang="en-US" sz="2000" dirty="0" err="1">
                <a:solidFill>
                  <a:srgbClr val="FF0000"/>
                </a:solidFill>
                <a:latin typeface="Aarian"/>
              </a:rPr>
              <a:t>tít</a:t>
            </a:r>
            <a:r>
              <a:rPr lang="en-US" sz="2000" dirty="0">
                <a:solidFill>
                  <a:srgbClr val="FF0000"/>
                </a:solidFill>
                <a:latin typeface="Aarian"/>
              </a:rPr>
              <a:t> </a:t>
            </a:r>
            <a:r>
              <a:rPr lang="en-US" sz="2000" dirty="0" err="1">
                <a:solidFill>
                  <a:srgbClr val="172C45"/>
                </a:solidFill>
                <a:latin typeface="Aarian"/>
              </a:rPr>
              <a:t>đón</a:t>
            </a:r>
            <a:r>
              <a:rPr lang="en-US" sz="2000" dirty="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 </a:t>
            </a:r>
            <a:r>
              <a:rPr lang="en-US" sz="2000" dirty="0" err="1">
                <a:solidFill>
                  <a:srgbClr val="172C45"/>
                </a:solidFill>
                <a:latin typeface="Aarian"/>
              </a:rPr>
              <a:t>Nhiều</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thân</a:t>
            </a:r>
            <a:r>
              <a:rPr lang="en-US" sz="2000" dirty="0">
                <a:solidFill>
                  <a:srgbClr val="172C45"/>
                </a:solidFill>
                <a:latin typeface="Aarian"/>
              </a:rPr>
              <a:t> </a:t>
            </a:r>
            <a:r>
              <a:rPr lang="en-US" sz="2000" dirty="0" err="1">
                <a:solidFill>
                  <a:srgbClr val="FF0000"/>
                </a:solidFill>
                <a:latin typeface="Aarian"/>
              </a:rPr>
              <a:t>thẳng</a:t>
            </a:r>
            <a:r>
              <a:rPr lang="en-US" sz="2000" dirty="0">
                <a:solidFill>
                  <a:srgbClr val="FF0000"/>
                </a:solidFill>
                <a:latin typeface="Aarian"/>
              </a:rPr>
              <a:t> </a:t>
            </a:r>
            <a:r>
              <a:rPr lang="en-US" sz="2000" dirty="0" err="1">
                <a:solidFill>
                  <a:srgbClr val="FF0000"/>
                </a:solidFill>
                <a:latin typeface="Aarian"/>
              </a:rPr>
              <a:t>tắp</a:t>
            </a:r>
            <a:r>
              <a:rPr lang="en-US" sz="2000" dirty="0">
                <a:solidFill>
                  <a:srgbClr val="172C45"/>
                </a:solidFill>
                <a:latin typeface="Aarian"/>
              </a:rPr>
              <a:t>, </a:t>
            </a:r>
            <a:r>
              <a:rPr lang="en-US" sz="2000" dirty="0" err="1">
                <a:solidFill>
                  <a:srgbClr val="172C45"/>
                </a:solidFill>
                <a:latin typeface="Aarian"/>
              </a:rPr>
              <a:t>tán</a:t>
            </a:r>
            <a:r>
              <a:rPr lang="en-US" sz="2000" dirty="0">
                <a:solidFill>
                  <a:srgbClr val="172C45"/>
                </a:solidFill>
                <a:latin typeface="Aarian"/>
              </a:rPr>
              <a:t> </a:t>
            </a:r>
            <a:r>
              <a:rPr lang="en-US" sz="2000" dirty="0" err="1">
                <a:solidFill>
                  <a:srgbClr val="172C45"/>
                </a:solidFill>
                <a:latin typeface="Aarian"/>
              </a:rPr>
              <a:t>lá</a:t>
            </a:r>
            <a:r>
              <a:rPr lang="en-US" sz="2000" dirty="0">
                <a:solidFill>
                  <a:srgbClr val="172C45"/>
                </a:solidFill>
                <a:latin typeface="Aarian"/>
              </a:rPr>
              <a:t> </a:t>
            </a:r>
            <a:r>
              <a:rPr lang="en-US" sz="2000" dirty="0" err="1">
                <a:solidFill>
                  <a:srgbClr val="172C45"/>
                </a:solidFill>
                <a:latin typeface="Aarian"/>
              </a:rPr>
              <a:t>tròn</a:t>
            </a:r>
            <a:r>
              <a:rPr lang="en-US" sz="2000" dirty="0">
                <a:solidFill>
                  <a:srgbClr val="172C45"/>
                </a:solidFill>
                <a:latin typeface="Aarian"/>
              </a:rPr>
              <a:t> </a:t>
            </a:r>
            <a:r>
              <a:rPr lang="en-US" sz="2000" dirty="0" err="1">
                <a:solidFill>
                  <a:srgbClr val="172C45"/>
                </a:solidFill>
                <a:latin typeface="Aarian"/>
              </a:rPr>
              <a:t>xoe</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con </a:t>
            </a:r>
            <a:r>
              <a:rPr lang="en-US" sz="2000" dirty="0" err="1">
                <a:solidFill>
                  <a:srgbClr val="172C45"/>
                </a:solidFill>
                <a:latin typeface="Aarian"/>
              </a:rPr>
              <a:t>sóc</a:t>
            </a:r>
            <a:r>
              <a:rPr lang="en-US" sz="2000" dirty="0">
                <a:solidFill>
                  <a:srgbClr val="172C45"/>
                </a:solidFill>
                <a:latin typeface="Aarian"/>
              </a:rPr>
              <a:t> </a:t>
            </a:r>
            <a:r>
              <a:rPr lang="en-US" sz="2000" dirty="0" err="1">
                <a:solidFill>
                  <a:srgbClr val="172C45"/>
                </a:solidFill>
                <a:latin typeface="Aarian"/>
              </a:rPr>
              <a:t>nâu</a:t>
            </a:r>
            <a:r>
              <a:rPr lang="en-US" sz="2000" dirty="0">
                <a:solidFill>
                  <a:srgbClr val="172C45"/>
                </a:solidFill>
                <a:latin typeface="Aarian"/>
              </a:rPr>
              <a:t> </a:t>
            </a:r>
            <a:r>
              <a:rPr lang="en-US" sz="2000" dirty="0" err="1">
                <a:solidFill>
                  <a:srgbClr val="172C45"/>
                </a:solidFill>
                <a:latin typeface="Aarian"/>
              </a:rPr>
              <a:t>cong</a:t>
            </a:r>
            <a:r>
              <a:rPr lang="en-US" sz="2000" dirty="0">
                <a:solidFill>
                  <a:srgbClr val="172C45"/>
                </a:solidFill>
                <a:latin typeface="Aarian"/>
              </a:rPr>
              <a:t> </a:t>
            </a:r>
            <a:r>
              <a:rPr lang="en-US" sz="2000" dirty="0" err="1">
                <a:solidFill>
                  <a:srgbClr val="172C45"/>
                </a:solidFill>
                <a:latin typeface="Aarian"/>
              </a:rPr>
              <a:t>đuôi</a:t>
            </a:r>
            <a:r>
              <a:rPr lang="en-US" sz="2000" dirty="0">
                <a:solidFill>
                  <a:srgbClr val="172C45"/>
                </a:solidFill>
                <a:latin typeface="Aarian"/>
              </a:rPr>
              <a:t> </a:t>
            </a:r>
            <a:r>
              <a:rPr lang="en-US" sz="2000" dirty="0" err="1">
                <a:solidFill>
                  <a:srgbClr val="172C45"/>
                </a:solidFill>
                <a:latin typeface="Aarian"/>
              </a:rPr>
              <a:t>nhảy</a:t>
            </a:r>
            <a:r>
              <a:rPr lang="en-US" sz="2000" dirty="0">
                <a:solidFill>
                  <a:srgbClr val="172C45"/>
                </a:solidFill>
                <a:latin typeface="Aarian"/>
              </a:rPr>
              <a:t> </a:t>
            </a:r>
            <a:r>
              <a:rPr lang="en-US" sz="2000" dirty="0" err="1">
                <a:solidFill>
                  <a:srgbClr val="FF0000"/>
                </a:solidFill>
                <a:latin typeface="Aarian"/>
              </a:rPr>
              <a:t>thoăn</a:t>
            </a:r>
            <a:r>
              <a:rPr lang="en-US" sz="2000" dirty="0">
                <a:solidFill>
                  <a:srgbClr val="FF0000"/>
                </a:solidFill>
                <a:latin typeface="Aarian"/>
              </a:rPr>
              <a:t> </a:t>
            </a:r>
            <a:r>
              <a:rPr lang="en-US" sz="2000" dirty="0" err="1">
                <a:solidFill>
                  <a:srgbClr val="FF0000"/>
                </a:solidFill>
                <a:latin typeface="Aarian"/>
              </a:rPr>
              <a:t>thoắt</a:t>
            </a:r>
            <a:r>
              <a:rPr lang="en-US" sz="2000" dirty="0">
                <a:solidFill>
                  <a:srgbClr val="FF0000"/>
                </a:solidFill>
                <a:latin typeface="Aarian"/>
              </a:rPr>
              <a:t> </a:t>
            </a:r>
            <a:r>
              <a:rPr lang="en-US" sz="2000" dirty="0">
                <a:solidFill>
                  <a:srgbClr val="172C45"/>
                </a:solidFill>
                <a:latin typeface="Aarian"/>
              </a:rPr>
              <a:t>qua </a:t>
            </a:r>
            <a:r>
              <a:rPr lang="en-US" sz="2000" dirty="0" err="1">
                <a:solidFill>
                  <a:srgbClr val="172C45"/>
                </a:solidFill>
                <a:latin typeface="Aarian"/>
              </a:rPr>
              <a:t>các</a:t>
            </a:r>
            <a:r>
              <a:rPr lang="en-US" sz="2000" dirty="0">
                <a:solidFill>
                  <a:srgbClr val="172C45"/>
                </a:solidFill>
                <a:latin typeface="Aarian"/>
              </a:rPr>
              <a:t> </a:t>
            </a:r>
            <a:r>
              <a:rPr lang="en-US" sz="2000" dirty="0" err="1">
                <a:solidFill>
                  <a:srgbClr val="172C45"/>
                </a:solidFill>
                <a:latin typeface="Aarian"/>
              </a:rPr>
              <a:t>cành</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Thấy</a:t>
            </a:r>
            <a:r>
              <a:rPr lang="en-US" sz="2000" dirty="0">
                <a:solidFill>
                  <a:srgbClr val="172C45"/>
                </a:solidFill>
                <a:latin typeface="Aarian"/>
              </a:rPr>
              <a:t> </a:t>
            </a:r>
            <a:r>
              <a:rPr lang="en-US" sz="2000" dirty="0" err="1">
                <a:solidFill>
                  <a:srgbClr val="172C45"/>
                </a:solidFill>
                <a:latin typeface="Aarian"/>
              </a:rPr>
              <a:t>có</a:t>
            </a:r>
            <a:r>
              <a:rPr lang="en-US" sz="2000" dirty="0">
                <a:solidFill>
                  <a:srgbClr val="172C45"/>
                </a:solidFill>
                <a:latin typeface="Aarian"/>
              </a:rPr>
              <a:t> </a:t>
            </a:r>
            <a:r>
              <a:rPr lang="en-US" sz="2000" dirty="0" err="1">
                <a:solidFill>
                  <a:srgbClr val="172C45"/>
                </a:solidFill>
                <a:latin typeface="Aarian"/>
              </a:rPr>
              <a:t>người</a:t>
            </a:r>
            <a:r>
              <a:rPr lang="en-US" sz="2000" dirty="0">
                <a:solidFill>
                  <a:srgbClr val="172C45"/>
                </a:solidFill>
                <a:latin typeface="Aarian"/>
              </a:rPr>
              <a:t> </a:t>
            </a:r>
            <a:r>
              <a:rPr lang="en-US" sz="2000" dirty="0" err="1">
                <a:solidFill>
                  <a:srgbClr val="172C45"/>
                </a:solidFill>
                <a:latin typeface="Aarian"/>
              </a:rPr>
              <a:t>đi</a:t>
            </a:r>
            <a:r>
              <a:rPr lang="en-US" sz="2000" dirty="0">
                <a:solidFill>
                  <a:srgbClr val="172C45"/>
                </a:solidFill>
                <a:latin typeface="Aarian"/>
              </a:rPr>
              <a:t> </a:t>
            </a:r>
            <a:r>
              <a:rPr lang="en-US" sz="2000" dirty="0" err="1">
                <a:solidFill>
                  <a:srgbClr val="172C45"/>
                </a:solidFill>
                <a:latin typeface="Aarian"/>
              </a:rPr>
              <a:t>tới</a:t>
            </a:r>
            <a:r>
              <a:rPr lang="en-US" sz="2000" dirty="0">
                <a:solidFill>
                  <a:srgbClr val="172C45"/>
                </a:solidFill>
                <a:latin typeface="Aarian"/>
              </a:rPr>
              <a:t>, </a:t>
            </a:r>
            <a:r>
              <a:rPr lang="en-US" sz="2000" dirty="0" err="1">
                <a:solidFill>
                  <a:srgbClr val="172C45"/>
                </a:solidFill>
                <a:latin typeface="Aarian"/>
              </a:rPr>
              <a:t>chúng</a:t>
            </a:r>
            <a:r>
              <a:rPr lang="en-US" sz="2000" dirty="0">
                <a:solidFill>
                  <a:srgbClr val="172C45"/>
                </a:solidFill>
                <a:latin typeface="Aarian"/>
              </a:rPr>
              <a:t> </a:t>
            </a:r>
            <a:r>
              <a:rPr lang="en-US" sz="2000" dirty="0" err="1">
                <a:solidFill>
                  <a:srgbClr val="172C45"/>
                </a:solidFill>
                <a:latin typeface="Aarian"/>
              </a:rPr>
              <a:t>dừng</a:t>
            </a:r>
            <a:r>
              <a:rPr lang="en-US" sz="2000" dirty="0">
                <a:solidFill>
                  <a:srgbClr val="172C45"/>
                </a:solidFill>
                <a:latin typeface="Aarian"/>
              </a:rPr>
              <a:t> </a:t>
            </a:r>
            <a:r>
              <a:rPr lang="en-US" sz="2000" dirty="0" err="1">
                <a:solidFill>
                  <a:srgbClr val="172C45"/>
                </a:solidFill>
                <a:latin typeface="Aarian"/>
              </a:rPr>
              <a:t>cả</a:t>
            </a:r>
            <a:r>
              <a:rPr lang="en-US" sz="2000" dirty="0">
                <a:solidFill>
                  <a:srgbClr val="172C45"/>
                </a:solidFill>
                <a:latin typeface="Aarian"/>
              </a:rPr>
              <a:t> </a:t>
            </a:r>
            <a:r>
              <a:rPr lang="en-US" sz="2000" dirty="0" err="1">
                <a:solidFill>
                  <a:srgbClr val="172C45"/>
                </a:solidFill>
                <a:latin typeface="Aarian"/>
              </a:rPr>
              <a:t>lại</a:t>
            </a:r>
            <a:r>
              <a:rPr lang="en-US" sz="2000" dirty="0">
                <a:solidFill>
                  <a:srgbClr val="172C45"/>
                </a:solidFill>
                <a:latin typeface="Aarian"/>
              </a:rPr>
              <a:t>, </a:t>
            </a:r>
            <a:r>
              <a:rPr lang="en-US" sz="2000" dirty="0" err="1">
                <a:solidFill>
                  <a:srgbClr val="172C45"/>
                </a:solidFill>
                <a:latin typeface="Aarian"/>
              </a:rPr>
              <a:t>nhìn</a:t>
            </a:r>
            <a:r>
              <a:rPr lang="en-US" sz="2000" dirty="0">
                <a:solidFill>
                  <a:srgbClr val="172C45"/>
                </a:solidFill>
                <a:latin typeface="Aarian"/>
              </a:rPr>
              <a:t> </a:t>
            </a:r>
            <a:r>
              <a:rPr lang="en-US" sz="2000" dirty="0" err="1">
                <a:solidFill>
                  <a:srgbClr val="172C45"/>
                </a:solidFill>
                <a:latin typeface="Aarian"/>
              </a:rPr>
              <a:t>ngơ</a:t>
            </a:r>
            <a:r>
              <a:rPr lang="en-US" sz="2000" dirty="0">
                <a:solidFill>
                  <a:srgbClr val="172C45"/>
                </a:solidFill>
                <a:latin typeface="Aarian"/>
              </a:rPr>
              <a:t> </a:t>
            </a:r>
            <a:r>
              <a:rPr lang="en-US" sz="2000" dirty="0" err="1">
                <a:solidFill>
                  <a:srgbClr val="172C45"/>
                </a:solidFill>
                <a:latin typeface="Aarian"/>
              </a:rPr>
              <a:t>ngác</a:t>
            </a:r>
            <a:r>
              <a:rPr lang="en-US" sz="2000" dirty="0">
                <a:solidFill>
                  <a:srgbClr val="172C45"/>
                </a:solidFill>
                <a:latin typeface="Aarian"/>
              </a:rPr>
              <a:t>.</a:t>
            </a:r>
          </a:p>
          <a:p>
            <a:pPr algn="just">
              <a:lnSpc>
                <a:spcPct val="120000"/>
              </a:lnSpc>
            </a:pPr>
            <a:r>
              <a:rPr lang="en-US" sz="2000" dirty="0" smtClean="0">
                <a:solidFill>
                  <a:srgbClr val="172C45"/>
                </a:solidFill>
                <a:latin typeface="Aarian"/>
              </a:rPr>
              <a:t>       </a:t>
            </a:r>
            <a:r>
              <a:rPr lang="en-US" sz="2000" dirty="0" err="1" smtClean="0">
                <a:solidFill>
                  <a:srgbClr val="172C45"/>
                </a:solidFill>
                <a:latin typeface="Aarian"/>
              </a:rPr>
              <a:t>Khi</a:t>
            </a:r>
            <a:r>
              <a:rPr lang="en-US" sz="2000" dirty="0" smtClean="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 </a:t>
            </a:r>
            <a:r>
              <a:rPr lang="en-US" sz="2000" dirty="0" err="1">
                <a:solidFill>
                  <a:srgbClr val="172C45"/>
                </a:solidFill>
                <a:latin typeface="Aarian"/>
              </a:rPr>
              <a:t>đã</a:t>
            </a:r>
            <a:r>
              <a:rPr lang="en-US" sz="2000" dirty="0">
                <a:solidFill>
                  <a:srgbClr val="172C45"/>
                </a:solidFill>
                <a:latin typeface="Aarian"/>
              </a:rPr>
              <a:t> </a:t>
            </a:r>
            <a:r>
              <a:rPr lang="en-US" sz="2000" dirty="0" err="1">
                <a:solidFill>
                  <a:srgbClr val="172C45"/>
                </a:solidFill>
                <a:latin typeface="Aarian"/>
              </a:rPr>
              <a:t>nhạt</a:t>
            </a:r>
            <a:r>
              <a:rPr lang="en-US" sz="2000" dirty="0">
                <a:solidFill>
                  <a:srgbClr val="172C45"/>
                </a:solidFill>
                <a:latin typeface="Aarian"/>
              </a:rPr>
              <a:t> </a:t>
            </a:r>
            <a:r>
              <a:rPr lang="en-US" sz="2000" dirty="0" err="1">
                <a:solidFill>
                  <a:srgbClr val="172C45"/>
                </a:solidFill>
                <a:latin typeface="Aarian"/>
              </a:rPr>
              <a:t>màu</a:t>
            </a:r>
            <a:r>
              <a:rPr lang="en-US" sz="2000" dirty="0">
                <a:solidFill>
                  <a:srgbClr val="172C45"/>
                </a:solidFill>
                <a:latin typeface="Aarian"/>
              </a:rPr>
              <a:t> </a:t>
            </a:r>
            <a:r>
              <a:rPr lang="en-US" sz="2000" dirty="0" err="1">
                <a:solidFill>
                  <a:srgbClr val="172C45"/>
                </a:solidFill>
                <a:latin typeface="Aarian"/>
              </a:rPr>
              <a:t>trên</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vòm</a:t>
            </a:r>
            <a:r>
              <a:rPr lang="en-US" sz="2000" dirty="0">
                <a:solidFill>
                  <a:srgbClr val="172C45"/>
                </a:solidFill>
                <a:latin typeface="Aarian"/>
              </a:rPr>
              <a:t> </a:t>
            </a:r>
            <a:r>
              <a:rPr lang="en-US" sz="2000" dirty="0" err="1">
                <a:solidFill>
                  <a:srgbClr val="172C45"/>
                </a:solidFill>
                <a:latin typeface="Aarian"/>
              </a:rPr>
              <a:t>cây</a:t>
            </a:r>
            <a:r>
              <a:rPr lang="en-US" sz="2000" dirty="0">
                <a:solidFill>
                  <a:srgbClr val="172C45"/>
                </a:solidFill>
                <a:latin typeface="Aarian"/>
              </a:rPr>
              <a:t>, </a:t>
            </a:r>
            <a:r>
              <a:rPr lang="en-US" sz="2000" dirty="0" err="1">
                <a:solidFill>
                  <a:srgbClr val="172C45"/>
                </a:solidFill>
                <a:latin typeface="Aarian"/>
              </a:rPr>
              <a:t>chúng</a:t>
            </a:r>
            <a:r>
              <a:rPr lang="en-US" sz="2000" dirty="0">
                <a:solidFill>
                  <a:srgbClr val="172C45"/>
                </a:solidFill>
                <a:latin typeface="Aarian"/>
              </a:rPr>
              <a:t> </a:t>
            </a:r>
            <a:r>
              <a:rPr lang="en-US" sz="2000" dirty="0" err="1">
                <a:solidFill>
                  <a:srgbClr val="172C45"/>
                </a:solidFill>
                <a:latin typeface="Aarian"/>
              </a:rPr>
              <a:t>tôi</a:t>
            </a:r>
            <a:r>
              <a:rPr lang="en-US" sz="2000" dirty="0">
                <a:solidFill>
                  <a:srgbClr val="172C45"/>
                </a:solidFill>
                <a:latin typeface="Aarian"/>
              </a:rPr>
              <a:t> </a:t>
            </a:r>
            <a:r>
              <a:rPr lang="en-US" sz="2000" dirty="0" err="1">
                <a:solidFill>
                  <a:srgbClr val="172C45"/>
                </a:solidFill>
                <a:latin typeface="Aarian"/>
              </a:rPr>
              <a:t>ra</a:t>
            </a:r>
            <a:r>
              <a:rPr lang="en-US" sz="2000" dirty="0">
                <a:solidFill>
                  <a:srgbClr val="172C45"/>
                </a:solidFill>
                <a:latin typeface="Aarian"/>
              </a:rPr>
              <a:t> </a:t>
            </a:r>
            <a:r>
              <a:rPr lang="en-US" sz="2000" dirty="0" err="1">
                <a:solidFill>
                  <a:srgbClr val="172C45"/>
                </a:solidFill>
                <a:latin typeface="Aarian"/>
              </a:rPr>
              <a:t>về</a:t>
            </a:r>
            <a:r>
              <a:rPr lang="en-US" sz="2000" dirty="0">
                <a:solidFill>
                  <a:srgbClr val="172C45"/>
                </a:solidFill>
                <a:latin typeface="Aarian"/>
              </a:rPr>
              <a:t> </a:t>
            </a:r>
            <a:r>
              <a:rPr lang="en-US" sz="2000" dirty="0" err="1">
                <a:solidFill>
                  <a:srgbClr val="172C45"/>
                </a:solidFill>
                <a:latin typeface="Aarian"/>
              </a:rPr>
              <a:t>trong</a:t>
            </a:r>
            <a:r>
              <a:rPr lang="en-US" sz="2000" dirty="0">
                <a:solidFill>
                  <a:srgbClr val="172C45"/>
                </a:solidFill>
                <a:latin typeface="Aarian"/>
              </a:rPr>
              <a:t> </a:t>
            </a:r>
            <a:r>
              <a:rPr lang="en-US" sz="2000" dirty="0" err="1">
                <a:solidFill>
                  <a:srgbClr val="172C45"/>
                </a:solidFill>
                <a:latin typeface="Aarian"/>
              </a:rPr>
              <a:t>tiếc</a:t>
            </a:r>
            <a:r>
              <a:rPr lang="en-US" sz="2000" dirty="0">
                <a:solidFill>
                  <a:srgbClr val="172C45"/>
                </a:solidFill>
                <a:latin typeface="Aarian"/>
              </a:rPr>
              <a:t> </a:t>
            </a:r>
            <a:r>
              <a:rPr lang="en-US" sz="2000" dirty="0" err="1">
                <a:solidFill>
                  <a:srgbClr val="172C45"/>
                </a:solidFill>
                <a:latin typeface="Aarian"/>
              </a:rPr>
              <a:t>nuối</a:t>
            </a:r>
            <a:r>
              <a:rPr lang="en-US" sz="2000" dirty="0">
                <a:solidFill>
                  <a:srgbClr val="172C45"/>
                </a:solidFill>
                <a:latin typeface="Aarian"/>
              </a:rPr>
              <a:t>. </a:t>
            </a:r>
            <a:r>
              <a:rPr lang="en-US" sz="2000" dirty="0" err="1">
                <a:solidFill>
                  <a:srgbClr val="172C45"/>
                </a:solidFill>
                <a:latin typeface="Aarian"/>
              </a:rPr>
              <a:t>Trên</a:t>
            </a:r>
            <a:r>
              <a:rPr lang="en-US" sz="2000" dirty="0">
                <a:solidFill>
                  <a:srgbClr val="172C45"/>
                </a:solidFill>
                <a:latin typeface="Aarian"/>
              </a:rPr>
              <a:t> </a:t>
            </a:r>
            <a:r>
              <a:rPr lang="en-US" sz="2000" dirty="0" err="1">
                <a:solidFill>
                  <a:srgbClr val="172C45"/>
                </a:solidFill>
                <a:latin typeface="Aarian"/>
              </a:rPr>
              <a:t>đường</a:t>
            </a:r>
            <a:r>
              <a:rPr lang="en-US" sz="2000" dirty="0">
                <a:solidFill>
                  <a:srgbClr val="172C45"/>
                </a:solidFill>
                <a:latin typeface="Aarian"/>
              </a:rPr>
              <a:t>, </a:t>
            </a:r>
            <a:r>
              <a:rPr lang="en-US" sz="2000" dirty="0" err="1">
                <a:solidFill>
                  <a:srgbClr val="172C45"/>
                </a:solidFill>
                <a:latin typeface="Aarian"/>
              </a:rPr>
              <a:t>ông</a:t>
            </a:r>
            <a:r>
              <a:rPr lang="en-US" sz="2000" dirty="0">
                <a:solidFill>
                  <a:srgbClr val="172C45"/>
                </a:solidFill>
                <a:latin typeface="Aarian"/>
              </a:rPr>
              <a:t> </a:t>
            </a:r>
            <a:r>
              <a:rPr lang="en-US" sz="2000" dirty="0" err="1">
                <a:solidFill>
                  <a:srgbClr val="172C45"/>
                </a:solidFill>
                <a:latin typeface="Aarian"/>
              </a:rPr>
              <a:t>kể</a:t>
            </a:r>
            <a:r>
              <a:rPr lang="en-US" sz="2000" dirty="0">
                <a:solidFill>
                  <a:srgbClr val="172C45"/>
                </a:solidFill>
                <a:latin typeface="Aarian"/>
              </a:rPr>
              <a:t> </a:t>
            </a:r>
            <a:r>
              <a:rPr lang="en-US" sz="2000" dirty="0" err="1">
                <a:solidFill>
                  <a:srgbClr val="172C45"/>
                </a:solidFill>
                <a:latin typeface="Aarian"/>
              </a:rPr>
              <a:t>về</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cánh</a:t>
            </a:r>
            <a:r>
              <a:rPr lang="en-US" sz="2000" dirty="0">
                <a:solidFill>
                  <a:srgbClr val="172C45"/>
                </a:solidFill>
                <a:latin typeface="Aarian"/>
              </a:rPr>
              <a:t> </a:t>
            </a:r>
            <a:r>
              <a:rPr lang="en-US" sz="2000" dirty="0" err="1">
                <a:solidFill>
                  <a:srgbClr val="172C45"/>
                </a:solidFill>
                <a:latin typeface="Aarian"/>
              </a:rPr>
              <a:t>rừng</a:t>
            </a:r>
            <a:r>
              <a:rPr lang="en-US" sz="2000" dirty="0">
                <a:solidFill>
                  <a:srgbClr val="172C45"/>
                </a:solidFill>
                <a:latin typeface="Aarian"/>
              </a:rPr>
              <a:t> </a:t>
            </a:r>
            <a:r>
              <a:rPr lang="en-US" sz="2000" dirty="0" err="1">
                <a:solidFill>
                  <a:srgbClr val="172C45"/>
                </a:solidFill>
                <a:latin typeface="Aarian"/>
              </a:rPr>
              <a:t>thuở</a:t>
            </a:r>
            <a:r>
              <a:rPr lang="en-US" sz="2000" dirty="0">
                <a:solidFill>
                  <a:srgbClr val="172C45"/>
                </a:solidFill>
                <a:latin typeface="Aarian"/>
              </a:rPr>
              <a:t> </a:t>
            </a:r>
            <a:r>
              <a:rPr lang="en-US" sz="2000" dirty="0" err="1" smtClean="0">
                <a:solidFill>
                  <a:srgbClr val="172C45"/>
                </a:solidFill>
                <a:latin typeface="Aarian"/>
              </a:rPr>
              <a:t>xưa</a:t>
            </a:r>
            <a:r>
              <a:rPr lang="en-US" sz="2000" dirty="0">
                <a:solidFill>
                  <a:srgbClr val="172C45"/>
                </a:solidFill>
                <a:latin typeface="Aarian"/>
              </a:rPr>
              <a:t>. </a:t>
            </a:r>
            <a:r>
              <a:rPr lang="en-US" sz="2000" dirty="0" err="1">
                <a:solidFill>
                  <a:srgbClr val="172C45"/>
                </a:solidFill>
                <a:latin typeface="Aarian"/>
              </a:rPr>
              <a:t>Biết</a:t>
            </a:r>
            <a:r>
              <a:rPr lang="en-US" sz="2000" dirty="0">
                <a:solidFill>
                  <a:srgbClr val="172C45"/>
                </a:solidFill>
                <a:latin typeface="Aarian"/>
              </a:rPr>
              <a:t> </a:t>
            </a:r>
            <a:r>
              <a:rPr lang="en-US" sz="2000" dirty="0" err="1">
                <a:solidFill>
                  <a:srgbClr val="172C45"/>
                </a:solidFill>
                <a:latin typeface="Aarian"/>
              </a:rPr>
              <a:t>bao</a:t>
            </a:r>
            <a:r>
              <a:rPr lang="en-US" sz="2000" dirty="0">
                <a:solidFill>
                  <a:srgbClr val="172C45"/>
                </a:solidFill>
                <a:latin typeface="Aarian"/>
              </a:rPr>
              <a:t> </a:t>
            </a:r>
            <a:r>
              <a:rPr lang="en-US" sz="2000" dirty="0" err="1">
                <a:solidFill>
                  <a:srgbClr val="172C45"/>
                </a:solidFill>
                <a:latin typeface="Aarian"/>
              </a:rPr>
              <a:t>cảnh</a:t>
            </a:r>
            <a:r>
              <a:rPr lang="en-US" sz="2000" dirty="0">
                <a:solidFill>
                  <a:srgbClr val="172C45"/>
                </a:solidFill>
                <a:latin typeface="Aarian"/>
              </a:rPr>
              <a:t> </a:t>
            </a:r>
            <a:r>
              <a:rPr lang="en-US" sz="2000" dirty="0" err="1">
                <a:solidFill>
                  <a:srgbClr val="172C45"/>
                </a:solidFill>
                <a:latin typeface="Aarian"/>
              </a:rPr>
              <a:t>sắc</a:t>
            </a:r>
            <a:r>
              <a:rPr lang="en-US" sz="2000" dirty="0">
                <a:solidFill>
                  <a:srgbClr val="172C45"/>
                </a:solidFill>
                <a:latin typeface="Aarian"/>
              </a:rPr>
              <a:t> </a:t>
            </a:r>
            <a:r>
              <a:rPr lang="en-US" sz="2000" dirty="0" err="1">
                <a:solidFill>
                  <a:srgbClr val="172C45"/>
                </a:solidFill>
                <a:latin typeface="Aarian"/>
              </a:rPr>
              <a:t>như</a:t>
            </a:r>
            <a:r>
              <a:rPr lang="en-US" sz="2000" dirty="0">
                <a:solidFill>
                  <a:srgbClr val="172C45"/>
                </a:solidFill>
                <a:latin typeface="Aarian"/>
              </a:rPr>
              <a:t> </a:t>
            </a:r>
            <a:r>
              <a:rPr lang="en-US" sz="2000" dirty="0" err="1">
                <a:solidFill>
                  <a:srgbClr val="172C45"/>
                </a:solidFill>
                <a:latin typeface="Aarian"/>
              </a:rPr>
              <a:t>hiện</a:t>
            </a:r>
            <a:r>
              <a:rPr lang="en-US" sz="2000" dirty="0">
                <a:solidFill>
                  <a:srgbClr val="172C45"/>
                </a:solidFill>
                <a:latin typeface="Aarian"/>
              </a:rPr>
              <a:t> </a:t>
            </a:r>
            <a:r>
              <a:rPr lang="en-US" sz="2000" dirty="0" err="1">
                <a:solidFill>
                  <a:srgbClr val="172C45"/>
                </a:solidFill>
                <a:latin typeface="Aarian"/>
              </a:rPr>
              <a:t>ra</a:t>
            </a:r>
            <a:r>
              <a:rPr lang="en-US" sz="2000" dirty="0">
                <a:solidFill>
                  <a:srgbClr val="172C45"/>
                </a:solidFill>
                <a:latin typeface="Aarian"/>
              </a:rPr>
              <a:t> </a:t>
            </a:r>
            <a:r>
              <a:rPr lang="en-US" sz="2000" dirty="0" err="1">
                <a:solidFill>
                  <a:srgbClr val="172C45"/>
                </a:solidFill>
                <a:latin typeface="Aarian"/>
              </a:rPr>
              <a:t>trước</a:t>
            </a:r>
            <a:r>
              <a:rPr lang="en-US" sz="2000" dirty="0">
                <a:solidFill>
                  <a:srgbClr val="172C45"/>
                </a:solidFill>
                <a:latin typeface="Aarian"/>
              </a:rPr>
              <a:t> </a:t>
            </a:r>
            <a:r>
              <a:rPr lang="en-US" sz="2000" dirty="0" err="1">
                <a:solidFill>
                  <a:srgbClr val="172C45"/>
                </a:solidFill>
                <a:latin typeface="Aarian"/>
              </a:rPr>
              <a:t>mắt</a:t>
            </a:r>
            <a:r>
              <a:rPr lang="en-US" sz="2000" dirty="0">
                <a:solidFill>
                  <a:srgbClr val="172C45"/>
                </a:solidFill>
                <a:latin typeface="Aarian"/>
              </a:rPr>
              <a:t> </a:t>
            </a:r>
            <a:r>
              <a:rPr lang="en-US" sz="2000" dirty="0" err="1">
                <a:solidFill>
                  <a:srgbClr val="172C45"/>
                </a:solidFill>
                <a:latin typeface="Aarian"/>
              </a:rPr>
              <a:t>chúng</a:t>
            </a:r>
            <a:r>
              <a:rPr lang="en-US" sz="2000" dirty="0">
                <a:solidFill>
                  <a:srgbClr val="172C45"/>
                </a:solidFill>
                <a:latin typeface="Aarian"/>
              </a:rPr>
              <a:t> </a:t>
            </a:r>
            <a:r>
              <a:rPr lang="en-US" sz="2000" dirty="0" err="1">
                <a:solidFill>
                  <a:srgbClr val="172C45"/>
                </a:solidFill>
                <a:latin typeface="Aarian"/>
              </a:rPr>
              <a:t>tôi</a:t>
            </a:r>
            <a:r>
              <a:rPr lang="en-US" sz="2000" dirty="0">
                <a:solidFill>
                  <a:srgbClr val="172C45"/>
                </a:solidFill>
                <a:latin typeface="Aarian"/>
              </a:rPr>
              <a:t>: </a:t>
            </a:r>
            <a:r>
              <a:rPr lang="en-US" sz="2000" dirty="0" err="1">
                <a:solidFill>
                  <a:srgbClr val="172C45"/>
                </a:solidFill>
                <a:latin typeface="Aarian"/>
              </a:rPr>
              <a:t>bầy</a:t>
            </a:r>
            <a:r>
              <a:rPr lang="en-US" sz="2000" dirty="0">
                <a:solidFill>
                  <a:srgbClr val="172C45"/>
                </a:solidFill>
                <a:latin typeface="Aarian"/>
              </a:rPr>
              <a:t> </a:t>
            </a:r>
            <a:r>
              <a:rPr lang="en-US" sz="2000" dirty="0" err="1">
                <a:solidFill>
                  <a:srgbClr val="172C45"/>
                </a:solidFill>
                <a:latin typeface="Aarian"/>
              </a:rPr>
              <a:t>vượn</a:t>
            </a:r>
            <a:r>
              <a:rPr lang="en-US" sz="2000" dirty="0">
                <a:solidFill>
                  <a:srgbClr val="172C45"/>
                </a:solidFill>
                <a:latin typeface="Aarian"/>
              </a:rPr>
              <a:t> </a:t>
            </a:r>
            <a:r>
              <a:rPr lang="en-US" sz="2000" dirty="0" err="1">
                <a:solidFill>
                  <a:srgbClr val="FF0000"/>
                </a:solidFill>
                <a:latin typeface="Aarian"/>
              </a:rPr>
              <a:t>tinh</a:t>
            </a:r>
            <a:r>
              <a:rPr lang="en-US" sz="2000" dirty="0">
                <a:solidFill>
                  <a:srgbClr val="FF0000"/>
                </a:solidFill>
                <a:latin typeface="Aarian"/>
              </a:rPr>
              <a:t> </a:t>
            </a:r>
            <a:r>
              <a:rPr lang="en-US" sz="2000" dirty="0" err="1">
                <a:solidFill>
                  <a:srgbClr val="FF0000"/>
                </a:solidFill>
                <a:latin typeface="Aarian"/>
              </a:rPr>
              <a:t>nghịch</a:t>
            </a:r>
            <a:r>
              <a:rPr lang="en-US" sz="2000" dirty="0">
                <a:solidFill>
                  <a:srgbClr val="FF0000"/>
                </a:solidFill>
                <a:latin typeface="Aarian"/>
              </a:rPr>
              <a:t> </a:t>
            </a:r>
            <a:r>
              <a:rPr lang="en-US" sz="2000" dirty="0" err="1">
                <a:solidFill>
                  <a:srgbClr val="172C45"/>
                </a:solidFill>
                <a:latin typeface="Aarian"/>
              </a:rPr>
              <a:t>đánh</a:t>
            </a:r>
            <a:r>
              <a:rPr lang="en-US" sz="2000" dirty="0">
                <a:solidFill>
                  <a:srgbClr val="172C45"/>
                </a:solidFill>
                <a:latin typeface="Aarian"/>
              </a:rPr>
              <a:t> </a:t>
            </a:r>
            <a:r>
              <a:rPr lang="en-US" sz="2000" dirty="0" err="1">
                <a:solidFill>
                  <a:srgbClr val="172C45"/>
                </a:solidFill>
                <a:latin typeface="Aarian"/>
              </a:rPr>
              <a:t>đu</a:t>
            </a:r>
            <a:r>
              <a:rPr lang="en-US" sz="2000" dirty="0">
                <a:solidFill>
                  <a:srgbClr val="172C45"/>
                </a:solidFill>
                <a:latin typeface="Aarian"/>
              </a:rPr>
              <a:t> </a:t>
            </a:r>
            <a:r>
              <a:rPr lang="en-US" sz="2000" dirty="0" err="1">
                <a:solidFill>
                  <a:srgbClr val="172C45"/>
                </a:solidFill>
                <a:latin typeface="Aarian"/>
              </a:rPr>
              <a:t>trên</a:t>
            </a:r>
            <a:r>
              <a:rPr lang="en-US" sz="2000" dirty="0">
                <a:solidFill>
                  <a:srgbClr val="172C45"/>
                </a:solidFill>
                <a:latin typeface="Aarian"/>
              </a:rPr>
              <a:t> </a:t>
            </a:r>
            <a:r>
              <a:rPr lang="en-US" sz="2000" dirty="0" err="1">
                <a:solidFill>
                  <a:srgbClr val="172C45"/>
                </a:solidFill>
                <a:latin typeface="Aarian"/>
              </a:rPr>
              <a:t>cành</a:t>
            </a:r>
            <a:r>
              <a:rPr lang="en-US" sz="2000" dirty="0">
                <a:solidFill>
                  <a:srgbClr val="172C45"/>
                </a:solidFill>
                <a:latin typeface="Aarian"/>
              </a:rPr>
              <a:t> </a:t>
            </a:r>
            <a:r>
              <a:rPr lang="en-US" sz="2000" dirty="0" err="1">
                <a:solidFill>
                  <a:srgbClr val="172C45"/>
                </a:solidFill>
                <a:latin typeface="Aarian"/>
              </a:rPr>
              <a:t>cao</a:t>
            </a:r>
            <a:r>
              <a:rPr lang="en-US" sz="2000" dirty="0">
                <a:solidFill>
                  <a:srgbClr val="172C45"/>
                </a:solidFill>
                <a:latin typeface="Aarian"/>
              </a:rPr>
              <a:t>, </a:t>
            </a:r>
            <a:r>
              <a:rPr lang="en-US" sz="2000" dirty="0" err="1">
                <a:solidFill>
                  <a:srgbClr val="172C45"/>
                </a:solidFill>
                <a:latin typeface="Aarian"/>
              </a:rPr>
              <a:t>đàn</a:t>
            </a:r>
            <a:r>
              <a:rPr lang="en-US" sz="2000" dirty="0">
                <a:solidFill>
                  <a:srgbClr val="172C45"/>
                </a:solidFill>
                <a:latin typeface="Aarian"/>
              </a:rPr>
              <a:t> </a:t>
            </a:r>
            <a:r>
              <a:rPr lang="en-US" sz="2000" dirty="0" err="1">
                <a:solidFill>
                  <a:srgbClr val="172C45"/>
                </a:solidFill>
                <a:latin typeface="Aarian"/>
              </a:rPr>
              <a:t>hươu</a:t>
            </a:r>
            <a:r>
              <a:rPr lang="en-US" sz="2000" dirty="0">
                <a:solidFill>
                  <a:srgbClr val="172C45"/>
                </a:solidFill>
                <a:latin typeface="Aarian"/>
              </a:rPr>
              <a:t> </a:t>
            </a:r>
            <a:r>
              <a:rPr lang="en-US" sz="2000" dirty="0" err="1">
                <a:solidFill>
                  <a:srgbClr val="172C45"/>
                </a:solidFill>
                <a:latin typeface="Aarian"/>
              </a:rPr>
              <a:t>nai</a:t>
            </a:r>
            <a:r>
              <a:rPr lang="en-US" sz="2000" dirty="0">
                <a:solidFill>
                  <a:srgbClr val="172C45"/>
                </a:solidFill>
                <a:latin typeface="Aarian"/>
              </a:rPr>
              <a:t> </a:t>
            </a:r>
            <a:r>
              <a:rPr lang="en-US" sz="2000" dirty="0" err="1">
                <a:solidFill>
                  <a:srgbClr val="172C45"/>
                </a:solidFill>
                <a:latin typeface="Aarian"/>
              </a:rPr>
              <a:t>xinh</a:t>
            </a:r>
            <a:r>
              <a:rPr lang="en-US" sz="2000" dirty="0">
                <a:solidFill>
                  <a:srgbClr val="172C45"/>
                </a:solidFill>
                <a:latin typeface="Aarian"/>
              </a:rPr>
              <a:t> </a:t>
            </a:r>
            <a:r>
              <a:rPr lang="en-US" sz="2000" dirty="0" err="1">
                <a:solidFill>
                  <a:srgbClr val="172C45"/>
                </a:solidFill>
                <a:latin typeface="Aarian"/>
              </a:rPr>
              <a:t>đẹp</a:t>
            </a:r>
            <a:r>
              <a:rPr lang="en-US" sz="2000" dirty="0">
                <a:solidFill>
                  <a:srgbClr val="172C45"/>
                </a:solidFill>
                <a:latin typeface="Aarian"/>
              </a:rPr>
              <a:t> </a:t>
            </a:r>
            <a:r>
              <a:rPr lang="en-US" sz="2000" dirty="0" err="1">
                <a:solidFill>
                  <a:srgbClr val="172C45"/>
                </a:solidFill>
                <a:latin typeface="Aarian"/>
              </a:rPr>
              <a:t>và</a:t>
            </a:r>
            <a:r>
              <a:rPr lang="en-US" sz="2000" dirty="0">
                <a:solidFill>
                  <a:srgbClr val="172C45"/>
                </a:solidFill>
                <a:latin typeface="Aarian"/>
              </a:rPr>
              <a:t> </a:t>
            </a:r>
            <a:r>
              <a:rPr lang="en-US" sz="2000" dirty="0" err="1">
                <a:solidFill>
                  <a:srgbClr val="172C45"/>
                </a:solidFill>
                <a:latin typeface="Aarian"/>
              </a:rPr>
              <a:t>hiền</a:t>
            </a:r>
            <a:r>
              <a:rPr lang="en-US" sz="2000" dirty="0">
                <a:solidFill>
                  <a:srgbClr val="172C45"/>
                </a:solidFill>
                <a:latin typeface="Aarian"/>
              </a:rPr>
              <a:t> </a:t>
            </a:r>
            <a:r>
              <a:rPr lang="en-US" sz="2000" dirty="0" err="1">
                <a:solidFill>
                  <a:srgbClr val="172C45"/>
                </a:solidFill>
                <a:latin typeface="Aarian"/>
              </a:rPr>
              <a:t>lành</a:t>
            </a:r>
            <a:r>
              <a:rPr lang="en-US" sz="2000" dirty="0">
                <a:solidFill>
                  <a:srgbClr val="172C45"/>
                </a:solidFill>
                <a:latin typeface="Aarian"/>
              </a:rPr>
              <a:t> </a:t>
            </a:r>
            <a:r>
              <a:rPr lang="en-US" sz="2000" dirty="0" err="1">
                <a:solidFill>
                  <a:srgbClr val="172C45"/>
                </a:solidFill>
                <a:latin typeface="Aarian"/>
              </a:rPr>
              <a:t>rủ</a:t>
            </a:r>
            <a:r>
              <a:rPr lang="en-US" sz="2000" dirty="0">
                <a:solidFill>
                  <a:srgbClr val="172C45"/>
                </a:solidFill>
                <a:latin typeface="Aarian"/>
              </a:rPr>
              <a:t> </a:t>
            </a:r>
            <a:r>
              <a:rPr lang="en-US" sz="2000" dirty="0" err="1">
                <a:solidFill>
                  <a:srgbClr val="172C45"/>
                </a:solidFill>
                <a:latin typeface="Aarian"/>
              </a:rPr>
              <a:t>nhau</a:t>
            </a:r>
            <a:r>
              <a:rPr lang="en-US" sz="2000" dirty="0">
                <a:solidFill>
                  <a:srgbClr val="172C45"/>
                </a:solidFill>
                <a:latin typeface="Aarian"/>
              </a:rPr>
              <a:t> </a:t>
            </a:r>
            <a:r>
              <a:rPr lang="en-US" sz="2000" dirty="0" err="1">
                <a:solidFill>
                  <a:srgbClr val="172C45"/>
                </a:solidFill>
                <a:latin typeface="Aarian"/>
              </a:rPr>
              <a:t>ra</a:t>
            </a:r>
            <a:r>
              <a:rPr lang="en-US" sz="2000" dirty="0">
                <a:solidFill>
                  <a:srgbClr val="172C45"/>
                </a:solidFill>
                <a:latin typeface="Aarian"/>
              </a:rPr>
              <a:t> </a:t>
            </a:r>
            <a:r>
              <a:rPr lang="en-US" sz="2000" dirty="0" err="1">
                <a:solidFill>
                  <a:srgbClr val="172C45"/>
                </a:solidFill>
                <a:latin typeface="Aarian"/>
              </a:rPr>
              <a:t>suối</a:t>
            </a:r>
            <a:r>
              <a:rPr lang="en-US" sz="2000" dirty="0">
                <a:solidFill>
                  <a:srgbClr val="172C45"/>
                </a:solidFill>
                <a:latin typeface="Aarian"/>
              </a:rPr>
              <a:t>, </a:t>
            </a:r>
            <a:r>
              <a:rPr lang="en-US" sz="2000" dirty="0" err="1">
                <a:solidFill>
                  <a:srgbClr val="172C45"/>
                </a:solidFill>
                <a:latin typeface="Aarian"/>
              </a:rPr>
              <a:t>những</a:t>
            </a:r>
            <a:r>
              <a:rPr lang="en-US" sz="2000" dirty="0">
                <a:solidFill>
                  <a:srgbClr val="172C45"/>
                </a:solidFill>
                <a:latin typeface="Aarian"/>
              </a:rPr>
              <a:t> </a:t>
            </a:r>
            <a:r>
              <a:rPr lang="en-US" sz="2000" dirty="0" err="1">
                <a:solidFill>
                  <a:srgbClr val="172C45"/>
                </a:solidFill>
                <a:latin typeface="Aarian"/>
              </a:rPr>
              <a:t>vạt</a:t>
            </a:r>
            <a:r>
              <a:rPr lang="en-US" sz="2000" dirty="0">
                <a:solidFill>
                  <a:srgbClr val="172C45"/>
                </a:solidFill>
                <a:latin typeface="Aarian"/>
              </a:rPr>
              <a:t> </a:t>
            </a:r>
            <a:r>
              <a:rPr lang="en-US" sz="2000" dirty="0" err="1">
                <a:solidFill>
                  <a:srgbClr val="172C45"/>
                </a:solidFill>
                <a:latin typeface="Aarian"/>
              </a:rPr>
              <a:t>cỏ</a:t>
            </a:r>
            <a:r>
              <a:rPr lang="en-US" sz="2000" dirty="0">
                <a:solidFill>
                  <a:srgbClr val="172C45"/>
                </a:solidFill>
                <a:latin typeface="Aarian"/>
              </a:rPr>
              <a:t> </a:t>
            </a:r>
            <a:r>
              <a:rPr lang="en-US" sz="2000" dirty="0" err="1">
                <a:solidFill>
                  <a:srgbClr val="172C45"/>
                </a:solidFill>
                <a:latin typeface="Aarian"/>
              </a:rPr>
              <a:t>đẫm</a:t>
            </a:r>
            <a:r>
              <a:rPr lang="en-US" sz="2000" dirty="0">
                <a:solidFill>
                  <a:srgbClr val="172C45"/>
                </a:solidFill>
                <a:latin typeface="Aarian"/>
              </a:rPr>
              <a:t> </a:t>
            </a:r>
            <a:r>
              <a:rPr lang="en-US" sz="2000" dirty="0" err="1">
                <a:solidFill>
                  <a:srgbClr val="172C45"/>
                </a:solidFill>
                <a:latin typeface="Aarian"/>
              </a:rPr>
              <a:t>sương</a:t>
            </a:r>
            <a:r>
              <a:rPr lang="en-US" sz="2000" dirty="0">
                <a:solidFill>
                  <a:srgbClr val="172C45"/>
                </a:solidFill>
                <a:latin typeface="Aarian"/>
              </a:rPr>
              <a:t> long </a:t>
            </a:r>
            <a:r>
              <a:rPr lang="en-US" sz="2000" dirty="0" err="1">
                <a:solidFill>
                  <a:srgbClr val="172C45"/>
                </a:solidFill>
                <a:latin typeface="Aarian"/>
              </a:rPr>
              <a:t>lanh</a:t>
            </a:r>
            <a:r>
              <a:rPr lang="en-US" sz="2000" dirty="0">
                <a:solidFill>
                  <a:srgbClr val="172C45"/>
                </a:solidFill>
                <a:latin typeface="Aarian"/>
              </a:rPr>
              <a:t> </a:t>
            </a:r>
            <a:r>
              <a:rPr lang="en-US" sz="2000" dirty="0" err="1">
                <a:solidFill>
                  <a:srgbClr val="172C45"/>
                </a:solidFill>
                <a:latin typeface="Aarian"/>
              </a:rPr>
              <a:t>trong</a:t>
            </a:r>
            <a:r>
              <a:rPr lang="en-US" sz="2000" dirty="0">
                <a:solidFill>
                  <a:srgbClr val="172C45"/>
                </a:solidFill>
                <a:latin typeface="Aarian"/>
              </a:rPr>
              <a:t> </a:t>
            </a:r>
            <a:r>
              <a:rPr lang="en-US" sz="2000" dirty="0" err="1">
                <a:solidFill>
                  <a:srgbClr val="172C45"/>
                </a:solidFill>
                <a:latin typeface="Aarian"/>
              </a:rPr>
              <a:t>nắng</a:t>
            </a:r>
            <a:r>
              <a:rPr lang="en-US" sz="2000" dirty="0">
                <a:solidFill>
                  <a:srgbClr val="172C45"/>
                </a:solidFill>
                <a:latin typeface="Aarian"/>
              </a:rPr>
              <a:t>.</a:t>
            </a:r>
          </a:p>
          <a:p>
            <a:pPr algn="just">
              <a:lnSpc>
                <a:spcPct val="120000"/>
              </a:lnSpc>
            </a:pPr>
            <a:r>
              <a:rPr lang="en-US" sz="2000" dirty="0">
                <a:solidFill>
                  <a:srgbClr val="172C45"/>
                </a:solidFill>
                <a:latin typeface="Aarian"/>
              </a:rPr>
              <a:t>                                                                                   </a:t>
            </a:r>
            <a:endParaRPr lang="en-US" sz="2000" dirty="0">
              <a:solidFill>
                <a:srgbClr val="172C45"/>
              </a:solidFill>
            </a:endParaRPr>
          </a:p>
        </p:txBody>
      </p:sp>
      <p:sp>
        <p:nvSpPr>
          <p:cNvPr id="6" name="Rectangle: Rounded Corners 1">
            <a:extLst>
              <a:ext uri="{FF2B5EF4-FFF2-40B4-BE49-F238E27FC236}">
                <a16:creationId xmlns:a16="http://schemas.microsoft.com/office/drawing/2014/main" xmlns="" id="{0DE6898E-402D-4533-9C98-741A1A3001AC}"/>
              </a:ext>
            </a:extLst>
          </p:cNvPr>
          <p:cNvSpPr/>
          <p:nvPr/>
        </p:nvSpPr>
        <p:spPr>
          <a:xfrm>
            <a:off x="3619893" y="554367"/>
            <a:ext cx="4994305" cy="530170"/>
          </a:xfrm>
          <a:prstGeom prst="roundRect">
            <a:avLst/>
          </a:prstGeom>
          <a:solidFill>
            <a:schemeClr val="accent4">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2800" b="1" dirty="0" err="1">
                <a:solidFill>
                  <a:srgbClr val="FF0000"/>
                </a:solidFill>
                <a:latin typeface="Arial Nova" panose="020B0504020202020204" pitchFamily="34" charset="0"/>
                <a:ea typeface="Arial-Rounded" panose="020B0500000000000000" pitchFamily="34" charset="0"/>
                <a:cs typeface="Times New Roman" panose="02020603050405020304" pitchFamily="18" charset="0"/>
              </a:rPr>
              <a:t>Bài</a:t>
            </a:r>
            <a:r>
              <a:rPr lang="en-US" sz="2800" b="1" dirty="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3: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Cánh</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rừng</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trong</a:t>
            </a:r>
            <a:r>
              <a:rPr lang="en-US" sz="2800" b="1" dirty="0"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Arial Nova" panose="020B0504020202020204" pitchFamily="34" charset="0"/>
                <a:ea typeface="Arial-Rounded" panose="020B0500000000000000" pitchFamily="34" charset="0"/>
                <a:cs typeface="Times New Roman" panose="02020603050405020304" pitchFamily="18" charset="0"/>
              </a:rPr>
              <a:t>nắng</a:t>
            </a:r>
            <a:endParaRPr lang="en-US" sz="2800" b="1" dirty="0">
              <a:solidFill>
                <a:srgbClr val="FF0000"/>
              </a:solidFill>
              <a:latin typeface="Arial Nova" panose="020B0504020202020204" pitchFamily="34"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7886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6" name="TextBox 5">
            <a:extLst>
              <a:ext uri="{FF2B5EF4-FFF2-40B4-BE49-F238E27FC236}">
                <a16:creationId xmlns="" xmlns:a16="http://schemas.microsoft.com/office/drawing/2014/main" id="{F3F63A8E-ACD1-5CB5-52D8-A12405333046}"/>
              </a:ext>
            </a:extLst>
          </p:cNvPr>
          <p:cNvSpPr txBox="1"/>
          <p:nvPr/>
        </p:nvSpPr>
        <p:spPr>
          <a:xfrm>
            <a:off x="933219" y="803040"/>
            <a:ext cx="10378544" cy="2369880"/>
          </a:xfrm>
          <a:prstGeom prst="rect">
            <a:avLst/>
          </a:prstGeom>
          <a:noFill/>
        </p:spPr>
        <p:txBody>
          <a:bodyPr wrap="square" rtlCol="0">
            <a:spAutoFit/>
          </a:bodyPr>
          <a:lstStyle/>
          <a:p>
            <a:pPr algn="ctr"/>
            <a:r>
              <a:rPr lang="en-US" sz="5400" b="1" dirty="0">
                <a:solidFill>
                  <a:srgbClr val="002060"/>
                </a:solidFill>
                <a:latin typeface="Arial" panose="020B0604020202020204" pitchFamily="34" charset="0"/>
                <a:cs typeface="Arial" panose="020B0604020202020204" pitchFamily="34" charset="0"/>
              </a:rPr>
              <a:t>NÓI VÀ NGHE</a:t>
            </a:r>
          </a:p>
          <a:p>
            <a:pPr algn="ctr"/>
            <a:r>
              <a:rPr lang="en-US" sz="5400" b="1" dirty="0" err="1">
                <a:solidFill>
                  <a:srgbClr val="FF0000"/>
                </a:solidFill>
                <a:latin typeface="Arial" panose="020B0604020202020204" pitchFamily="34" charset="0"/>
                <a:cs typeface="Arial" panose="020B0604020202020204" pitchFamily="34" charset="0"/>
              </a:rPr>
              <a:t>Sự</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tích</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loài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hoa</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của</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mùa</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hạ</a:t>
            </a:r>
            <a:endParaRPr lang="en-US" sz="5400" b="1" dirty="0">
              <a:solidFill>
                <a:srgbClr val="FF0000"/>
              </a:solidFill>
              <a:latin typeface="Arial" panose="020B0604020202020204" pitchFamily="34" charset="0"/>
              <a:cs typeface="Arial" panose="020B0604020202020204" pitchFamily="34" charset="0"/>
            </a:endParaRPr>
          </a:p>
          <a:p>
            <a:pPr algn="ctr"/>
            <a:r>
              <a:rPr lang="en-US" sz="4000" i="1" dirty="0">
                <a:solidFill>
                  <a:srgbClr val="0070C0"/>
                </a:solidFill>
                <a:latin typeface="Arial" panose="020B0604020202020204" pitchFamily="34" charset="0"/>
                <a:cs typeface="Arial" panose="020B0604020202020204" pitchFamily="34" charset="0"/>
              </a:rPr>
              <a:t>(Theo </a:t>
            </a:r>
            <a:r>
              <a:rPr lang="en-US" sz="4000" i="1" dirty="0" err="1">
                <a:solidFill>
                  <a:srgbClr val="0070C0"/>
                </a:solidFill>
                <a:latin typeface="Arial" panose="020B0604020202020204" pitchFamily="34" charset="0"/>
                <a:cs typeface="Arial" panose="020B0604020202020204" pitchFamily="34" charset="0"/>
              </a:rPr>
              <a:t>truyện</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cổ</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tích</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nước</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ngoài</a:t>
            </a:r>
            <a:r>
              <a:rPr lang="en-US" sz="4000" i="1" dirty="0">
                <a:solidFill>
                  <a:srgbClr val="0070C0"/>
                </a:solidFill>
                <a:latin typeface="Arial" panose="020B0604020202020204" pitchFamily="34" charset="0"/>
                <a:cs typeface="Arial" panose="020B0604020202020204" pitchFamily="34" charset="0"/>
              </a:rPr>
              <a:t>)</a:t>
            </a:r>
          </a:p>
        </p:txBody>
      </p:sp>
      <p:pic>
        <p:nvPicPr>
          <p:cNvPr id="7" name="Picture 6">
            <a:extLst>
              <a:ext uri="{FF2B5EF4-FFF2-40B4-BE49-F238E27FC236}">
                <a16:creationId xmlns="" xmlns:a16="http://schemas.microsoft.com/office/drawing/2014/main" id="{63B206A1-8511-C392-6C1B-625B0BF04302}"/>
              </a:ext>
            </a:extLst>
          </p:cNvPr>
          <p:cNvPicPr>
            <a:picLocks noChangeAspect="1"/>
          </p:cNvPicPr>
          <p:nvPr/>
        </p:nvPicPr>
        <p:blipFill rotWithShape="1">
          <a:blip r:embed="rId3"/>
          <a:srcRect b="10056"/>
          <a:stretch/>
        </p:blipFill>
        <p:spPr>
          <a:xfrm>
            <a:off x="4908390" y="3636590"/>
            <a:ext cx="2721136" cy="3316659"/>
          </a:xfrm>
          <a:prstGeom prst="roundRect">
            <a:avLst/>
          </a:prstGeom>
        </p:spPr>
      </p:pic>
    </p:spTree>
    <p:extLst>
      <p:ext uri="{BB962C8B-B14F-4D97-AF65-F5344CB8AC3E}">
        <p14:creationId xmlns:p14="http://schemas.microsoft.com/office/powerpoint/2010/main" val="1224578662"/>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p:cNvSpPr txBox="1"/>
          <p:nvPr/>
        </p:nvSpPr>
        <p:spPr>
          <a:xfrm>
            <a:off x="1390410" y="81740"/>
            <a:ext cx="5267565" cy="578882"/>
          </a:xfrm>
          <a:prstGeom prst="roundRect">
            <a:avLst/>
          </a:prstGeom>
          <a:solidFill>
            <a:srgbClr val="FFCCCC"/>
          </a:solidFill>
          <a:ln w="28575">
            <a:solidFill>
              <a:srgbClr val="217875"/>
            </a:solidFill>
            <a:prstDash val="sysDash"/>
          </a:ln>
        </p:spPr>
        <p:txBody>
          <a:bodyPr wrap="square">
            <a:spAutoFit/>
          </a:bodyPr>
          <a:lstStyle/>
          <a:p>
            <a:pPr algn="ctr"/>
            <a:r>
              <a:rPr lang="en-US" sz="2800" dirty="0" smtClean="0">
                <a:solidFill>
                  <a:srgbClr val="FF0000"/>
                </a:solidFill>
                <a:latin typeface="Arial" panose="020B0604020202020204" pitchFamily="34" charset="0"/>
                <a:cs typeface="Arial" panose="020B0604020202020204" pitchFamily="34" charset="0"/>
              </a:rPr>
              <a:t>1. </a:t>
            </a:r>
            <a:r>
              <a:rPr lang="vi-VN" sz="2800" dirty="0" smtClean="0">
                <a:solidFill>
                  <a:srgbClr val="FF0000"/>
                </a:solidFill>
                <a:latin typeface="Arial" panose="020B0604020202020204" pitchFamily="34" charset="0"/>
                <a:cs typeface="Arial" panose="020B0604020202020204" pitchFamily="34" charset="0"/>
              </a:rPr>
              <a:t>Đoán </a:t>
            </a:r>
            <a:r>
              <a:rPr lang="vi-VN" sz="2800" dirty="0">
                <a:solidFill>
                  <a:srgbClr val="FF0000"/>
                </a:solidFill>
                <a:latin typeface="Arial" panose="020B0604020202020204" pitchFamily="34" charset="0"/>
                <a:cs typeface="Arial" panose="020B0604020202020204" pitchFamily="34" charset="0"/>
              </a:rPr>
              <a:t>nội dung </a:t>
            </a:r>
            <a:r>
              <a:rPr lang="en-US" sz="2800" dirty="0" err="1" smtClean="0">
                <a:solidFill>
                  <a:srgbClr val="FF0000"/>
                </a:solidFill>
                <a:latin typeface="Arial" panose="020B0604020202020204" pitchFamily="34" charset="0"/>
                <a:cs typeface="Arial" panose="020B0604020202020204" pitchFamily="34" charset="0"/>
              </a:rPr>
              <a:t>từng</a:t>
            </a:r>
            <a:r>
              <a:rPr lang="en-US" sz="2800" dirty="0" smtClean="0">
                <a:solidFill>
                  <a:srgbClr val="FF0000"/>
                </a:solidFill>
                <a:latin typeface="Arial" panose="020B0604020202020204" pitchFamily="34" charset="0"/>
                <a:cs typeface="Arial" panose="020B0604020202020204" pitchFamily="34" charset="0"/>
              </a:rPr>
              <a:t> </a:t>
            </a:r>
            <a:r>
              <a:rPr lang="vi-VN" sz="2800" dirty="0" smtClean="0">
                <a:solidFill>
                  <a:srgbClr val="FF0000"/>
                </a:solidFill>
                <a:latin typeface="Arial" panose="020B0604020202020204" pitchFamily="34" charset="0"/>
                <a:cs typeface="Arial" panose="020B0604020202020204" pitchFamily="34" charset="0"/>
              </a:rPr>
              <a:t>tranh</a:t>
            </a:r>
            <a:endParaRPr lang="en-US" sz="2800" dirty="0">
              <a:solidFill>
                <a:srgbClr val="FF0000"/>
              </a:solidFill>
              <a:latin typeface="Arial" panose="020B0604020202020204" pitchFamily="34" charset="0"/>
              <a:cs typeface="Arial" panose="020B0604020202020204" pitchFamily="34" charset="0"/>
            </a:endParaRPr>
          </a:p>
        </p:txBody>
      </p:sp>
      <p:sp>
        <p:nvSpPr>
          <p:cNvPr id="10" name="Cloud 9"/>
          <p:cNvSpPr/>
          <p:nvPr/>
        </p:nvSpPr>
        <p:spPr>
          <a:xfrm>
            <a:off x="9169258" y="1278024"/>
            <a:ext cx="3022742" cy="1105848"/>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Làm</a:t>
            </a:r>
            <a:r>
              <a:rPr kumimoji="0" lang="en-US" sz="2400" b="0" i="0" u="none" strike="noStrike" kern="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việc</a:t>
            </a:r>
            <a:r>
              <a:rPr kumimoji="0" lang="en-US" sz="2400" b="0" i="0" u="none" strike="noStrike" kern="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theo</a:t>
            </a:r>
            <a:r>
              <a:rPr kumimoji="0" lang="en-US" sz="2400" b="0" i="0" u="none" strike="noStrike" kern="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vi-VN" sz="2400" b="0" i="0" u="none" strike="noStrike" kern="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cặp</a:t>
            </a:r>
            <a:endParaRPr kumimoji="0" lang="en-US" sz="2400" b="0" i="0" u="none" strike="noStrike" kern="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501"/>
          <a:stretch/>
        </p:blipFill>
        <p:spPr>
          <a:xfrm>
            <a:off x="2692259" y="660622"/>
            <a:ext cx="6476999" cy="6229025"/>
          </a:xfrm>
          <a:prstGeom prst="rect">
            <a:avLst/>
          </a:prstGeom>
        </p:spPr>
      </p:pic>
    </p:spTree>
    <p:extLst>
      <p:ext uri="{BB962C8B-B14F-4D97-AF65-F5344CB8AC3E}">
        <p14:creationId xmlns:p14="http://schemas.microsoft.com/office/powerpoint/2010/main" val="3196094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8"/>
          <p:cNvPicPr>
            <a:picLocks noChangeAspect="1"/>
          </p:cNvPicPr>
          <p:nvPr/>
        </p:nvPicPr>
        <p:blipFill>
          <a:blip r:embed="rId2"/>
          <a:stretch>
            <a:fillRect/>
          </a:stretch>
        </p:blipFill>
        <p:spPr>
          <a:xfrm>
            <a:off x="2411280" y="771638"/>
            <a:ext cx="7200031" cy="4393932"/>
          </a:xfrm>
          <a:prstGeom prst="rect">
            <a:avLst/>
          </a:prstGeom>
        </p:spPr>
      </p:pic>
      <p:sp>
        <p:nvSpPr>
          <p:cNvPr id="11" name="Cloud 10"/>
          <p:cNvSpPr/>
          <p:nvPr/>
        </p:nvSpPr>
        <p:spPr>
          <a:xfrm>
            <a:off x="9611311" y="3298804"/>
            <a:ext cx="2448630"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ea typeface="+mn-ea"/>
                <a:cs typeface="+mn-cs"/>
              </a:rPr>
              <a:t>Trình</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bày</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trước</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lớp</a:t>
            </a:r>
            <a:endParaRPr kumimoji="0" lang="en-US" sz="2800" b="0" i="0" u="none" strike="noStrike" kern="0" cap="none" spc="0" normalizeH="0" baseline="0" noProof="0" dirty="0">
              <a:ln>
                <a:noFill/>
              </a:ln>
              <a:solidFill>
                <a:srgbClr val="FF0000"/>
              </a:solidFill>
              <a:effectLst/>
              <a:uLnTx/>
              <a:uFillTx/>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10421856" y="4834081"/>
            <a:ext cx="1770144"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03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10"/>
          <p:cNvPicPr>
            <a:picLocks noChangeAspect="1"/>
          </p:cNvPicPr>
          <p:nvPr/>
        </p:nvPicPr>
        <p:blipFill>
          <a:blip r:embed="rId2"/>
          <a:stretch>
            <a:fillRect/>
          </a:stretch>
        </p:blipFill>
        <p:spPr>
          <a:xfrm>
            <a:off x="3175001" y="713908"/>
            <a:ext cx="6477000" cy="4416286"/>
          </a:xfrm>
          <a:prstGeom prst="rect">
            <a:avLst/>
          </a:prstGeom>
        </p:spPr>
      </p:pic>
      <p:sp>
        <p:nvSpPr>
          <p:cNvPr id="11" name="Cloud 10"/>
          <p:cNvSpPr/>
          <p:nvPr/>
        </p:nvSpPr>
        <p:spPr>
          <a:xfrm>
            <a:off x="9652000" y="3318934"/>
            <a:ext cx="2448630"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algn="ctr">
              <a:defRPr/>
            </a:pPr>
            <a:r>
              <a:rPr lang="en-US" sz="2800" kern="0" dirty="0" err="1">
                <a:solidFill>
                  <a:srgbClr val="FF0000"/>
                </a:solidFill>
              </a:rPr>
              <a:t>Trình</a:t>
            </a:r>
            <a:r>
              <a:rPr lang="en-US" sz="2800" kern="0" dirty="0">
                <a:solidFill>
                  <a:srgbClr val="FF0000"/>
                </a:solidFill>
              </a:rPr>
              <a:t> </a:t>
            </a:r>
            <a:r>
              <a:rPr lang="en-US" sz="2800" kern="0" dirty="0" err="1">
                <a:solidFill>
                  <a:srgbClr val="FF0000"/>
                </a:solidFill>
              </a:rPr>
              <a:t>bày</a:t>
            </a:r>
            <a:r>
              <a:rPr lang="en-US" sz="2800" kern="0" dirty="0">
                <a:solidFill>
                  <a:srgbClr val="FF0000"/>
                </a:solidFill>
              </a:rPr>
              <a:t> </a:t>
            </a:r>
            <a:r>
              <a:rPr lang="en-US" sz="2800" kern="0" dirty="0" err="1">
                <a:solidFill>
                  <a:srgbClr val="FF0000"/>
                </a:solidFill>
              </a:rPr>
              <a:t>trước</a:t>
            </a:r>
            <a:r>
              <a:rPr lang="en-US" sz="2800" kern="0" dirty="0">
                <a:solidFill>
                  <a:srgbClr val="FF0000"/>
                </a:solidFill>
              </a:rPr>
              <a:t> </a:t>
            </a:r>
            <a:r>
              <a:rPr lang="en-US" sz="2800" kern="0" dirty="0" err="1">
                <a:solidFill>
                  <a:srgbClr val="FF0000"/>
                </a:solidFill>
              </a:rPr>
              <a:t>lớp</a:t>
            </a:r>
            <a:endParaRPr lang="en-US" sz="2800" kern="0" dirty="0">
              <a:solidFill>
                <a:srgbClr val="FF0000"/>
              </a:solidFill>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10421856" y="4795981"/>
            <a:ext cx="1770144"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4787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2133600"/>
            <a:ext cx="609600" cy="609600"/>
          </a:xfrm>
          <a:prstGeom prst="rect">
            <a:avLst/>
          </a:prstGeom>
        </p:spPr>
      </p:pic>
      <p:grpSp>
        <p:nvGrpSpPr>
          <p:cNvPr id="10" name="Group 9"/>
          <p:cNvGrpSpPr/>
          <p:nvPr/>
        </p:nvGrpSpPr>
        <p:grpSpPr>
          <a:xfrm>
            <a:off x="-6248400" y="600981"/>
            <a:ext cx="9076442" cy="3686085"/>
            <a:chOff x="152400" y="642075"/>
            <a:chExt cx="5809884" cy="3686085"/>
          </a:xfrm>
        </p:grpSpPr>
        <p:pic>
          <p:nvPicPr>
            <p:cNvPr id="11"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458732"/>
              <a:ext cx="3661045" cy="2396988"/>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i="1" dirty="0" smtClean="0">
                  <a:solidFill>
                    <a:srgbClr val="002060"/>
                  </a:solidFill>
                  <a:latin typeface="Aarian"/>
                  <a:ea typeface="Arial-Rounded" panose="020B0500000000000000" pitchFamily="34" charset="0"/>
                  <a:cs typeface="Arial-Rounded" panose="020B0500000000000000" pitchFamily="34" charset="0"/>
                </a:rPr>
                <a:t>  </a:t>
              </a:r>
              <a:r>
                <a:rPr lang="en-US" sz="3600" i="1" dirty="0" err="1" smtClean="0">
                  <a:solidFill>
                    <a:srgbClr val="002060"/>
                  </a:solidFill>
                  <a:latin typeface="Aarian"/>
                  <a:ea typeface="Arial-Rounded" panose="020B0500000000000000" pitchFamily="34" charset="0"/>
                  <a:cs typeface="Arial-Rounded" panose="020B0500000000000000" pitchFamily="34" charset="0"/>
                </a:rPr>
                <a:t>Đọc</a:t>
              </a:r>
              <a:r>
                <a:rPr lang="en-US" sz="3600" i="1" dirty="0" smtClean="0">
                  <a:solidFill>
                    <a:srgbClr val="002060"/>
                  </a:solidFill>
                  <a:latin typeface="Aarian"/>
                  <a:ea typeface="Arial-Rounded" panose="020B0500000000000000" pitchFamily="34" charset="0"/>
                  <a:cs typeface="Arial-Rounded" panose="020B0500000000000000" pitchFamily="34" charset="0"/>
                </a:rPr>
                <a:t> </a:t>
              </a:r>
              <a:r>
                <a:rPr lang="en-US" sz="3600" i="1" dirty="0" err="1" smtClean="0">
                  <a:solidFill>
                    <a:srgbClr val="002060"/>
                  </a:solidFill>
                  <a:latin typeface="Aarian"/>
                  <a:ea typeface="Arial-Rounded" panose="020B0500000000000000" pitchFamily="34" charset="0"/>
                  <a:cs typeface="Arial-Rounded" panose="020B0500000000000000" pitchFamily="34" charset="0"/>
                </a:rPr>
                <a:t>thuộc</a:t>
              </a:r>
              <a:r>
                <a:rPr lang="en-US" sz="3600" i="1" dirty="0" smtClean="0">
                  <a:solidFill>
                    <a:srgbClr val="002060"/>
                  </a:solidFill>
                  <a:latin typeface="Aarian"/>
                  <a:ea typeface="Arial-Rounded" panose="020B0500000000000000" pitchFamily="34" charset="0"/>
                  <a:cs typeface="Arial-Rounded" panose="020B0500000000000000" pitchFamily="34" charset="0"/>
                </a:rPr>
                <a:t> </a:t>
              </a:r>
              <a:r>
                <a:rPr lang="en-US" sz="3600" i="1" dirty="0" err="1" smtClean="0">
                  <a:solidFill>
                    <a:srgbClr val="002060"/>
                  </a:solidFill>
                  <a:latin typeface="Aarian"/>
                  <a:ea typeface="Arial-Rounded" panose="020B0500000000000000" pitchFamily="34" charset="0"/>
                  <a:cs typeface="Arial-Rounded" panose="020B0500000000000000" pitchFamily="34" charset="0"/>
                </a:rPr>
                <a:t>lòng</a:t>
              </a:r>
              <a:r>
                <a:rPr lang="en-US" sz="3600" i="1" dirty="0" smtClean="0">
                  <a:solidFill>
                    <a:srgbClr val="002060"/>
                  </a:solidFill>
                  <a:latin typeface="Aarian"/>
                  <a:ea typeface="Arial-Rounded" panose="020B0500000000000000" pitchFamily="34" charset="0"/>
                  <a:cs typeface="Arial-Rounded" panose="020B0500000000000000" pitchFamily="34" charset="0"/>
                </a:rPr>
                <a:t> </a:t>
              </a:r>
              <a:r>
                <a:rPr lang="en-US" sz="3600" i="1" dirty="0" err="1" smtClean="0">
                  <a:solidFill>
                    <a:srgbClr val="002060"/>
                  </a:solidFill>
                  <a:latin typeface="Aarian"/>
                  <a:ea typeface="Arial-Rounded" panose="020B0500000000000000" pitchFamily="34" charset="0"/>
                  <a:cs typeface="Arial-Rounded" panose="020B0500000000000000" pitchFamily="34" charset="0"/>
                </a:rPr>
                <a:t>bài</a:t>
              </a:r>
              <a:r>
                <a:rPr lang="en-US" sz="3600" i="1" dirty="0" smtClean="0">
                  <a:solidFill>
                    <a:srgbClr val="002060"/>
                  </a:solidFill>
                  <a:latin typeface="Aarian"/>
                  <a:ea typeface="Arial-Rounded" panose="020B0500000000000000" pitchFamily="34" charset="0"/>
                  <a:cs typeface="Arial-Rounded" panose="020B0500000000000000" pitchFamily="34" charset="0"/>
                </a:rPr>
                <a:t> </a:t>
              </a:r>
              <a:r>
                <a:rPr lang="en-US" sz="3600" i="1" dirty="0" err="1" smtClean="0">
                  <a:solidFill>
                    <a:srgbClr val="002060"/>
                  </a:solidFill>
                  <a:latin typeface="Aarian"/>
                  <a:ea typeface="Arial-Rounded" panose="020B0500000000000000" pitchFamily="34" charset="0"/>
                  <a:cs typeface="Arial-Rounded" panose="020B0500000000000000" pitchFamily="34" charset="0"/>
                </a:rPr>
                <a:t>thơ</a:t>
              </a:r>
              <a:r>
                <a:rPr lang="en-US" sz="3600" i="1" dirty="0" smtClean="0">
                  <a:solidFill>
                    <a:srgbClr val="002060"/>
                  </a:solidFill>
                  <a:latin typeface="Aarian"/>
                  <a:ea typeface="Arial-Rounded" panose="020B0500000000000000" pitchFamily="34" charset="0"/>
                  <a:cs typeface="Arial-Rounded" panose="020B0500000000000000" pitchFamily="34" charset="0"/>
                </a:rPr>
                <a:t> “</a:t>
              </a:r>
              <a:r>
                <a:rPr lang="en-US" sz="3600" i="1" dirty="0" err="1" smtClean="0">
                  <a:solidFill>
                    <a:srgbClr val="002060"/>
                  </a:solidFill>
                  <a:latin typeface="Aarian"/>
                  <a:ea typeface="Arial-Rounded" panose="020B0500000000000000" pitchFamily="34" charset="0"/>
                  <a:cs typeface="Arial-Rounded" panose="020B0500000000000000" pitchFamily="34" charset="0"/>
                </a:rPr>
                <a:t>Về</a:t>
              </a:r>
              <a:r>
                <a:rPr lang="en-US" sz="3600" i="1" dirty="0" smtClean="0">
                  <a:solidFill>
                    <a:srgbClr val="002060"/>
                  </a:solidFill>
                  <a:latin typeface="Aarian"/>
                  <a:ea typeface="Arial-Rounded" panose="020B0500000000000000" pitchFamily="34" charset="0"/>
                  <a:cs typeface="Arial-Rounded" panose="020B0500000000000000" pitchFamily="34" charset="0"/>
                </a:rPr>
                <a:t> </a:t>
              </a:r>
              <a:r>
                <a:rPr lang="en-US" sz="3600" i="1" dirty="0" err="1" smtClean="0">
                  <a:solidFill>
                    <a:srgbClr val="002060"/>
                  </a:solidFill>
                  <a:latin typeface="Aarian"/>
                  <a:ea typeface="Arial-Rounded" panose="020B0500000000000000" pitchFamily="34" charset="0"/>
                  <a:cs typeface="Arial-Rounded" panose="020B0500000000000000" pitchFamily="34" charset="0"/>
                </a:rPr>
                <a:t>thăm</a:t>
              </a:r>
              <a:r>
                <a:rPr lang="en-US" sz="3600" i="1" dirty="0" smtClean="0">
                  <a:solidFill>
                    <a:srgbClr val="002060"/>
                  </a:solidFill>
                  <a:latin typeface="Aarian"/>
                  <a:ea typeface="Arial-Rounded" panose="020B0500000000000000" pitchFamily="34" charset="0"/>
                  <a:cs typeface="Arial-Rounded" panose="020B0500000000000000" pitchFamily="34" charset="0"/>
                </a:rPr>
                <a:t> </a:t>
              </a:r>
              <a:r>
                <a:rPr lang="en-US" sz="3600" i="1" dirty="0" err="1" smtClean="0">
                  <a:solidFill>
                    <a:srgbClr val="002060"/>
                  </a:solidFill>
                  <a:latin typeface="Aarian"/>
                  <a:ea typeface="Arial-Rounded" panose="020B0500000000000000" pitchFamily="34" charset="0"/>
                  <a:cs typeface="Arial-Rounded" panose="020B0500000000000000" pitchFamily="34" charset="0"/>
                </a:rPr>
                <a:t>quê</a:t>
              </a:r>
              <a:r>
                <a:rPr lang="en-US" sz="3600" i="1" dirty="0" smtClean="0">
                  <a:solidFill>
                    <a:srgbClr val="002060"/>
                  </a:solidFill>
                  <a:latin typeface="Aarian"/>
                  <a:ea typeface="Arial-Rounded" panose="020B0500000000000000" pitchFamily="34" charset="0"/>
                  <a:cs typeface="Arial-Rounded" panose="020B0500000000000000" pitchFamily="34" charset="0"/>
                </a:rPr>
                <a:t>” </a:t>
              </a:r>
              <a:r>
                <a:rPr lang="en-US" sz="3600" i="1" dirty="0" err="1" smtClean="0">
                  <a:solidFill>
                    <a:srgbClr val="002060"/>
                  </a:solidFill>
                  <a:latin typeface="Aarian"/>
                  <a:ea typeface="Arial-Rounded" panose="020B0500000000000000" pitchFamily="34" charset="0"/>
                  <a:cs typeface="Arial-Rounded" panose="020B0500000000000000" pitchFamily="34" charset="0"/>
                </a:rPr>
                <a:t>và</a:t>
              </a:r>
              <a:r>
                <a:rPr lang="en-US" sz="3600" i="1" dirty="0" smtClean="0">
                  <a:solidFill>
                    <a:srgbClr val="002060"/>
                  </a:solidFill>
                  <a:latin typeface="Aarian"/>
                  <a:ea typeface="Arial-Rounded" panose="020B0500000000000000" pitchFamily="34" charset="0"/>
                  <a:cs typeface="Arial-Rounded" panose="020B0500000000000000" pitchFamily="34" charset="0"/>
                </a:rPr>
                <a:t> </a:t>
              </a:r>
              <a:r>
                <a:rPr lang="en-US" sz="3600" i="1" dirty="0" err="1" smtClean="0">
                  <a:solidFill>
                    <a:srgbClr val="002060"/>
                  </a:solidFill>
                  <a:latin typeface="Aarian"/>
                  <a:ea typeface="Arial-Rounded" panose="020B0500000000000000" pitchFamily="34" charset="0"/>
                  <a:cs typeface="Arial-Rounded" panose="020B0500000000000000" pitchFamily="34" charset="0"/>
                </a:rPr>
                <a:t>nêu</a:t>
              </a:r>
              <a:r>
                <a:rPr lang="en-US" sz="3600" i="1" dirty="0" smtClean="0">
                  <a:solidFill>
                    <a:srgbClr val="002060"/>
                  </a:solidFill>
                  <a:latin typeface="Aarian"/>
                  <a:ea typeface="Arial-Rounded" panose="020B0500000000000000" pitchFamily="34" charset="0"/>
                  <a:cs typeface="Arial-Rounded" panose="020B0500000000000000" pitchFamily="34" charset="0"/>
                </a:rPr>
                <a:t> </a:t>
              </a:r>
              <a:r>
                <a:rPr lang="en-US" sz="3600" i="1" dirty="0" err="1" smtClean="0">
                  <a:solidFill>
                    <a:srgbClr val="002060"/>
                  </a:solidFill>
                  <a:latin typeface="Aarian"/>
                  <a:ea typeface="Arial-Rounded" panose="020B0500000000000000" pitchFamily="34" charset="0"/>
                  <a:cs typeface="Arial-Rounded" panose="020B0500000000000000" pitchFamily="34" charset="0"/>
                </a:rPr>
                <a:t>nội</a:t>
              </a:r>
              <a:r>
                <a:rPr lang="en-US" sz="3600" i="1" dirty="0" smtClean="0">
                  <a:solidFill>
                    <a:srgbClr val="002060"/>
                  </a:solidFill>
                  <a:latin typeface="Aarian"/>
                  <a:ea typeface="Arial-Rounded" panose="020B0500000000000000" pitchFamily="34" charset="0"/>
                  <a:cs typeface="Arial-Rounded" panose="020B0500000000000000" pitchFamily="34" charset="0"/>
                </a:rPr>
                <a:t> dung </a:t>
              </a:r>
              <a:r>
                <a:rPr lang="en-US" sz="3600" i="1" dirty="0" err="1" smtClean="0">
                  <a:solidFill>
                    <a:srgbClr val="002060"/>
                  </a:solidFill>
                  <a:latin typeface="Aarian"/>
                  <a:ea typeface="Arial-Rounded" panose="020B0500000000000000" pitchFamily="34" charset="0"/>
                  <a:cs typeface="Arial-Rounded" panose="020B0500000000000000" pitchFamily="34" charset="0"/>
                </a:rPr>
                <a:t>của</a:t>
              </a:r>
              <a:r>
                <a:rPr lang="en-US" sz="3600" i="1" dirty="0" smtClean="0">
                  <a:solidFill>
                    <a:srgbClr val="002060"/>
                  </a:solidFill>
                  <a:latin typeface="Aarian"/>
                  <a:ea typeface="Arial-Rounded" panose="020B0500000000000000" pitchFamily="34" charset="0"/>
                  <a:cs typeface="Arial-Rounded" panose="020B0500000000000000" pitchFamily="34" charset="0"/>
                </a:rPr>
                <a:t> </a:t>
              </a:r>
              <a:r>
                <a:rPr lang="en-US" sz="3600" i="1" dirty="0" err="1" smtClean="0">
                  <a:solidFill>
                    <a:srgbClr val="002060"/>
                  </a:solidFill>
                  <a:latin typeface="Aarian"/>
                  <a:ea typeface="Arial-Rounded" panose="020B0500000000000000" pitchFamily="34" charset="0"/>
                  <a:cs typeface="Arial-Rounded" panose="020B0500000000000000" pitchFamily="34" charset="0"/>
                </a:rPr>
                <a:t>bài</a:t>
              </a:r>
              <a:r>
                <a:rPr lang="en-US" sz="3600" i="1" dirty="0" smtClean="0">
                  <a:solidFill>
                    <a:srgbClr val="002060"/>
                  </a:solidFill>
                  <a:latin typeface="Aarian"/>
                  <a:ea typeface="Arial-Rounded" panose="020B0500000000000000" pitchFamily="34" charset="0"/>
                  <a:cs typeface="Arial-Rounded" panose="020B0500000000000000" pitchFamily="34" charset="0"/>
                </a:rPr>
                <a:t>?</a:t>
              </a:r>
              <a:endParaRPr kumimoji="0" lang="en-US" sz="3600" i="1" u="none" strike="noStrike" kern="1200" cap="none" spc="0" normalizeH="0" baseline="0" noProof="0" dirty="0">
                <a:ln>
                  <a:noFill/>
                </a:ln>
                <a:solidFill>
                  <a:srgbClr val="002060"/>
                </a:solidFill>
                <a:effectLst/>
                <a:uLnTx/>
                <a:uFillTx/>
                <a:latin typeface="Aarian"/>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63" presetClass="path" presetSubtype="0" accel="50000" decel="50000" fill="hold" nodeType="withEffect">
                                  <p:stCondLst>
                                    <p:cond delay="0"/>
                                  </p:stCondLst>
                                  <p:childTnLst>
                                    <p:animMotion origin="layout" path="M 0.7309 0.01019 L 1.64757 0.0213 " pathEditMode="relative" rAng="0" ptsTypes="AA">
                                      <p:cBhvr>
                                        <p:cTn id="20"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p:cNvSpPr/>
          <p:nvPr/>
        </p:nvSpPr>
        <p:spPr>
          <a:xfrm>
            <a:off x="9379087" y="2882675"/>
            <a:ext cx="2448630"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algn="ctr">
              <a:defRPr/>
            </a:pPr>
            <a:r>
              <a:rPr lang="en-US" sz="2800" kern="0" dirty="0" err="1">
                <a:solidFill>
                  <a:srgbClr val="FF0000"/>
                </a:solidFill>
              </a:rPr>
              <a:t>Trình</a:t>
            </a:r>
            <a:r>
              <a:rPr lang="en-US" sz="2800" kern="0" dirty="0">
                <a:solidFill>
                  <a:srgbClr val="FF0000"/>
                </a:solidFill>
              </a:rPr>
              <a:t> </a:t>
            </a:r>
            <a:r>
              <a:rPr lang="en-US" sz="2800" kern="0" dirty="0" err="1">
                <a:solidFill>
                  <a:srgbClr val="FF0000"/>
                </a:solidFill>
              </a:rPr>
              <a:t>bày</a:t>
            </a:r>
            <a:r>
              <a:rPr lang="en-US" sz="2800" kern="0" dirty="0">
                <a:solidFill>
                  <a:srgbClr val="FF0000"/>
                </a:solidFill>
              </a:rPr>
              <a:t> </a:t>
            </a:r>
            <a:r>
              <a:rPr lang="en-US" sz="2800" kern="0" dirty="0" err="1">
                <a:solidFill>
                  <a:srgbClr val="FF0000"/>
                </a:solidFill>
              </a:rPr>
              <a:t>trước</a:t>
            </a:r>
            <a:r>
              <a:rPr lang="en-US" sz="2800" kern="0" dirty="0">
                <a:solidFill>
                  <a:srgbClr val="FF0000"/>
                </a:solidFill>
              </a:rPr>
              <a:t> </a:t>
            </a:r>
            <a:r>
              <a:rPr lang="en-US" sz="2800" kern="0" dirty="0" err="1">
                <a:solidFill>
                  <a:srgbClr val="FF0000"/>
                </a:solidFill>
              </a:rPr>
              <a:t>lớp</a:t>
            </a:r>
            <a:endParaRPr lang="en-US" sz="2800" kern="0" dirty="0">
              <a:solidFill>
                <a:srgbClr val="FF0000"/>
              </a:solidFill>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10057573" y="4707081"/>
            <a:ext cx="1770144" cy="1800182"/>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2"/>
          <p:cNvPicPr>
            <a:picLocks noChangeAspect="1"/>
          </p:cNvPicPr>
          <p:nvPr/>
        </p:nvPicPr>
        <p:blipFill>
          <a:blip r:embed="rId4"/>
          <a:stretch>
            <a:fillRect/>
          </a:stretch>
        </p:blipFill>
        <p:spPr>
          <a:xfrm>
            <a:off x="3160600" y="368298"/>
            <a:ext cx="6059599" cy="44501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61863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p:cNvSpPr/>
          <p:nvPr/>
        </p:nvSpPr>
        <p:spPr>
          <a:xfrm>
            <a:off x="9395411" y="3099958"/>
            <a:ext cx="2448630"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algn="ctr">
              <a:defRPr/>
            </a:pPr>
            <a:r>
              <a:rPr lang="en-US" sz="2800" kern="0" dirty="0" err="1">
                <a:solidFill>
                  <a:srgbClr val="FF0000"/>
                </a:solidFill>
              </a:rPr>
              <a:t>Trình</a:t>
            </a:r>
            <a:r>
              <a:rPr lang="en-US" sz="2800" kern="0" dirty="0">
                <a:solidFill>
                  <a:srgbClr val="FF0000"/>
                </a:solidFill>
              </a:rPr>
              <a:t> </a:t>
            </a:r>
            <a:r>
              <a:rPr lang="en-US" sz="2800" kern="0" dirty="0" err="1">
                <a:solidFill>
                  <a:srgbClr val="FF0000"/>
                </a:solidFill>
              </a:rPr>
              <a:t>bày</a:t>
            </a:r>
            <a:r>
              <a:rPr lang="en-US" sz="2800" kern="0" dirty="0">
                <a:solidFill>
                  <a:srgbClr val="FF0000"/>
                </a:solidFill>
              </a:rPr>
              <a:t> </a:t>
            </a:r>
            <a:r>
              <a:rPr lang="en-US" sz="2800" kern="0" dirty="0" err="1">
                <a:solidFill>
                  <a:srgbClr val="FF0000"/>
                </a:solidFill>
              </a:rPr>
              <a:t>trước</a:t>
            </a:r>
            <a:r>
              <a:rPr lang="en-US" sz="2800" kern="0" dirty="0">
                <a:solidFill>
                  <a:srgbClr val="FF0000"/>
                </a:solidFill>
              </a:rPr>
              <a:t> </a:t>
            </a:r>
            <a:r>
              <a:rPr lang="en-US" sz="2800" kern="0" dirty="0" err="1">
                <a:solidFill>
                  <a:srgbClr val="FF0000"/>
                </a:solidFill>
              </a:rPr>
              <a:t>lớp</a:t>
            </a:r>
            <a:endParaRPr lang="en-US" sz="2800" kern="0" dirty="0">
              <a:solidFill>
                <a:srgbClr val="FF0000"/>
              </a:solidFill>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9917873" y="4757881"/>
            <a:ext cx="1770144" cy="1800182"/>
          </a:xfrm>
          <a:prstGeom prst="rect">
            <a:avLst/>
          </a:prstGeom>
          <a:noFill/>
          <a:extLst>
            <a:ext uri="{909E8E84-426E-40DD-AFC4-6F175D3DCCD1}">
              <a14:hiddenFill xmlns:a14="http://schemas.microsoft.com/office/drawing/2010/main">
                <a:solidFill>
                  <a:srgbClr val="FFFFFF"/>
                </a:solidFill>
              </a14:hiddenFill>
            </a:ext>
          </a:extLst>
        </p:spPr>
      </p:pic>
      <p:pic>
        <p:nvPicPr>
          <p:cNvPr id="14" name="Hình ảnh 6"/>
          <p:cNvPicPr>
            <a:picLocks noChangeAspect="1"/>
          </p:cNvPicPr>
          <p:nvPr/>
        </p:nvPicPr>
        <p:blipFill>
          <a:blip r:embed="rId4"/>
          <a:stretch>
            <a:fillRect/>
          </a:stretch>
        </p:blipFill>
        <p:spPr>
          <a:xfrm>
            <a:off x="2475524" y="699107"/>
            <a:ext cx="6338276" cy="5048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0125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p:cNvSpPr txBox="1"/>
          <p:nvPr/>
        </p:nvSpPr>
        <p:spPr>
          <a:xfrm>
            <a:off x="228600" y="33581"/>
            <a:ext cx="3793365" cy="578882"/>
          </a:xfrm>
          <a:prstGeom prst="roundRect">
            <a:avLst/>
          </a:prstGeom>
          <a:solidFill>
            <a:srgbClr val="FFCCCC"/>
          </a:solidFill>
          <a:ln w="28575">
            <a:solidFill>
              <a:srgbClr val="217875"/>
            </a:solidFill>
            <a:prstDash val="sysDash"/>
          </a:ln>
        </p:spPr>
        <p:txBody>
          <a:bodyPr wrap="square">
            <a:spAutoFit/>
          </a:bodyPr>
          <a:lstStyle/>
          <a:p>
            <a:pPr algn="ctr"/>
            <a:r>
              <a:rPr lang="en-US" sz="2800" dirty="0" smtClean="0">
                <a:solidFill>
                  <a:srgbClr val="FF0000"/>
                </a:solidFill>
                <a:latin typeface="Arial" panose="020B0604020202020204" pitchFamily="34" charset="0"/>
                <a:cs typeface="Arial" panose="020B0604020202020204" pitchFamily="34" charset="0"/>
              </a:rPr>
              <a:t>2. </a:t>
            </a:r>
            <a:r>
              <a:rPr lang="en-US" sz="2800" dirty="0" err="1" smtClean="0">
                <a:solidFill>
                  <a:srgbClr val="FF0000"/>
                </a:solidFill>
                <a:latin typeface="Arial" panose="020B0604020202020204" pitchFamily="34" charset="0"/>
                <a:cs typeface="Arial" panose="020B0604020202020204" pitchFamily="34" charset="0"/>
              </a:rPr>
              <a:t>Nghe</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kể</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chuyện</a:t>
            </a:r>
            <a:endParaRPr lang="en-US" sz="2800"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5501"/>
          <a:stretch/>
        </p:blipFill>
        <p:spPr>
          <a:xfrm>
            <a:off x="2930384" y="628975"/>
            <a:ext cx="6476999" cy="6229025"/>
          </a:xfrm>
          <a:prstGeom prst="rect">
            <a:avLst/>
          </a:prstGeom>
        </p:spPr>
      </p:pic>
    </p:spTree>
    <p:extLst>
      <p:ext uri="{BB962C8B-B14F-4D97-AF65-F5344CB8AC3E}">
        <p14:creationId xmlns:p14="http://schemas.microsoft.com/office/powerpoint/2010/main" val="1060438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100168" y="118160"/>
            <a:ext cx="5678332" cy="578882"/>
          </a:xfrm>
          <a:prstGeom prst="roundRect">
            <a:avLst/>
          </a:prstGeom>
          <a:solidFill>
            <a:schemeClr val="bg2"/>
          </a:solidFill>
          <a:ln w="28575">
            <a:solidFill>
              <a:srgbClr val="217875"/>
            </a:solidFill>
            <a:prstDash val="sysDash"/>
          </a:ln>
        </p:spPr>
        <p:txBody>
          <a:bodyPr wrap="square">
            <a:spAutoFit/>
          </a:bodyPr>
          <a:lstStyle/>
          <a:p>
            <a:pPr lvl="0" algn="ctr"/>
            <a:r>
              <a:rPr lang="en-US" sz="2800" dirty="0" smtClean="0">
                <a:solidFill>
                  <a:srgbClr val="FF0000"/>
                </a:solidFill>
                <a:latin typeface="Arial" panose="020B0604020202020204" pitchFamily="34" charset="0"/>
                <a:cs typeface="Arial" panose="020B0604020202020204" pitchFamily="34" charset="0"/>
              </a:rPr>
              <a:t>3. </a:t>
            </a:r>
            <a:r>
              <a:rPr lang="en-US" sz="2800" dirty="0" err="1" smtClean="0">
                <a:solidFill>
                  <a:srgbClr val="FF0000"/>
                </a:solidFill>
                <a:latin typeface="Arial" panose="020B0604020202020204" pitchFamily="34" charset="0"/>
                <a:cs typeface="Arial" panose="020B0604020202020204" pitchFamily="34" charset="0"/>
              </a:rPr>
              <a:t>Kể</a:t>
            </a:r>
            <a:r>
              <a:rPr lang="en-US" sz="2800" dirty="0" smtClean="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từng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đoạn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chuyện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5501"/>
          <a:stretch/>
        </p:blipFill>
        <p:spPr>
          <a:xfrm>
            <a:off x="3187559" y="628975"/>
            <a:ext cx="6476999" cy="6229025"/>
          </a:xfrm>
          <a:prstGeom prst="rect">
            <a:avLst/>
          </a:prstGeom>
        </p:spPr>
      </p:pic>
    </p:spTree>
    <p:extLst>
      <p:ext uri="{BB962C8B-B14F-4D97-AF65-F5344CB8AC3E}">
        <p14:creationId xmlns:p14="http://schemas.microsoft.com/office/powerpoint/2010/main" val="1526447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480646" y="681962"/>
            <a:ext cx="6209128" cy="4484931"/>
          </a:xfrm>
          <a:prstGeom prst="round2DiagRect">
            <a:avLst>
              <a:gd name="adj1" fmla="val 16667"/>
              <a:gd name="adj2" fmla="val 8283"/>
            </a:avLst>
          </a:prstGeom>
          <a:ln w="88900" cap="sq">
            <a:solidFill>
              <a:srgbClr val="FFFFFF"/>
            </a:solidFill>
            <a:miter lim="800000"/>
            <a:headEnd/>
            <a:tailEnd/>
          </a:ln>
          <a:effectLst>
            <a:outerShdw blurRad="254000" algn="tl" rotWithShape="0">
              <a:srgbClr val="000000">
                <a:alpha val="43000"/>
              </a:srgbClr>
            </a:outerShdw>
          </a:effectLst>
        </p:spPr>
      </p:pic>
      <p:sp>
        <p:nvSpPr>
          <p:cNvPr id="3" name="Hộp Văn bản 1"/>
          <p:cNvSpPr txBox="1"/>
          <p:nvPr/>
        </p:nvSpPr>
        <p:spPr>
          <a:xfrm>
            <a:off x="7082191" y="1032149"/>
            <a:ext cx="4595447" cy="4401205"/>
          </a:xfrm>
          <a:prstGeom prst="rect">
            <a:avLst/>
          </a:prstGeom>
          <a:solidFill>
            <a:schemeClr val="accent2">
              <a:lumMod val="20000"/>
              <a:lumOff val="80000"/>
            </a:schemeClr>
          </a:solidFill>
          <a:ln w="38100">
            <a:solidFill>
              <a:srgbClr val="FF0000"/>
            </a:solidFill>
            <a:prstDash val="lgDash"/>
          </a:ln>
        </p:spPr>
        <p:txBody>
          <a:bodyPr wrap="square" rtlCol="0">
            <a:spAutoFit/>
          </a:bodyPr>
          <a:lstStyle/>
          <a:p>
            <a:pPr algn="just"/>
            <a:r>
              <a:rPr kumimoji="0" lang="vi-VN" sz="2800" i="0" u="none" strike="noStrike" kern="1200" cap="none" spc="0" normalizeH="0" baseline="0" noProof="0" dirty="0">
                <a:ln>
                  <a:noFill/>
                </a:ln>
                <a:solidFill>
                  <a:schemeClr val="tx1">
                    <a:lumMod val="95000"/>
                    <a:lumOff val="5000"/>
                  </a:schemeClr>
                </a:solidFill>
                <a:effectLst/>
                <a:uLnTx/>
                <a:uFillTx/>
                <a:latin typeface="Baloo 2 SemiBold" panose="020B0604020202020204" charset="0"/>
                <a:cs typeface="Baloo 2 SemiBold" panose="020B0604020202020204" charset="0"/>
              </a:rPr>
              <a:t>Cây xương rồng dang tay cứu</a:t>
            </a:r>
            <a:r>
              <a:rPr kumimoji="0" lang="vi-VN" sz="2800" i="0" u="none" strike="noStrike" kern="1200" cap="none" spc="0" normalizeH="0" noProof="0" dirty="0">
                <a:ln>
                  <a:noFill/>
                </a:ln>
                <a:solidFill>
                  <a:schemeClr val="tx1">
                    <a:lumMod val="95000"/>
                    <a:lumOff val="5000"/>
                  </a:schemeClr>
                </a:solidFill>
                <a:effectLst/>
                <a:uLnTx/>
                <a:uFillTx/>
                <a:latin typeface="Baloo 2 SemiBold" panose="020B0604020202020204" charset="0"/>
                <a:cs typeface="Baloo 2 SemiBold" panose="020B0604020202020204" charset="0"/>
              </a:rPr>
              <a:t> các l</a:t>
            </a:r>
            <a:r>
              <a:rPr lang="vi-VN" sz="2800" dirty="0">
                <a:solidFill>
                  <a:schemeClr val="tx1">
                    <a:lumMod val="95000"/>
                    <a:lumOff val="5000"/>
                  </a:schemeClr>
                </a:solidFill>
                <a:latin typeface="Baloo 2 SemiBold" panose="020B0604020202020204" charset="0"/>
                <a:cs typeface="Baloo 2 SemiBold" panose="020B0604020202020204" charset="0"/>
              </a:rPr>
              <a:t>oài hoa trong vườn mà không để bụng chuyện các loài hoa chế giễu, chê bai </a:t>
            </a:r>
            <a:r>
              <a:rPr lang="vi-VN" sz="2800" dirty="0" smtClean="0">
                <a:solidFill>
                  <a:schemeClr val="tx1">
                    <a:lumMod val="95000"/>
                    <a:lumOff val="5000"/>
                  </a:schemeClr>
                </a:solidFill>
                <a:latin typeface="Baloo 2 SemiBold" panose="020B0604020202020204" charset="0"/>
                <a:cs typeface="Baloo 2 SemiBold" panose="020B0604020202020204" charset="0"/>
              </a:rPr>
              <a:t>m</a:t>
            </a:r>
            <a:r>
              <a:rPr lang="en-US" sz="2800" dirty="0">
                <a:solidFill>
                  <a:schemeClr val="tx1">
                    <a:lumMod val="95000"/>
                    <a:lumOff val="5000"/>
                  </a:schemeClr>
                </a:solidFill>
                <a:latin typeface="Baloo 2 SemiBold" panose="020B0604020202020204" charset="0"/>
                <a:cs typeface="Baloo 2 SemiBold" panose="020B0604020202020204" charset="0"/>
              </a:rPr>
              <a:t>ì</a:t>
            </a:r>
            <a:r>
              <a:rPr lang="vi-VN" sz="2800" dirty="0" smtClean="0">
                <a:solidFill>
                  <a:schemeClr val="tx1">
                    <a:lumMod val="95000"/>
                    <a:lumOff val="5000"/>
                  </a:schemeClr>
                </a:solidFill>
                <a:latin typeface="Baloo 2 SemiBold" panose="020B0604020202020204" charset="0"/>
                <a:cs typeface="Baloo 2 SemiBold" panose="020B0604020202020204" charset="0"/>
              </a:rPr>
              <a:t>nh</a:t>
            </a:r>
            <a:r>
              <a:rPr lang="vi-VN" sz="2800" dirty="0">
                <a:solidFill>
                  <a:schemeClr val="tx1">
                    <a:lumMod val="95000"/>
                    <a:lumOff val="5000"/>
                  </a:schemeClr>
                </a:solidFill>
                <a:latin typeface="Baloo 2 SemiBold" panose="020B0604020202020204" charset="0"/>
                <a:cs typeface="Baloo 2 SemiBold" panose="020B0604020202020204" charset="0"/>
              </a:rPr>
              <a:t>. Hành động đó đã làm bà tiên cảm động, biến ước mơ đó thành sự thật. Đó là cách giải thích về cây xương rồng - loài cây nở hoa vào mùa hạ.</a:t>
            </a:r>
            <a:endParaRPr kumimoji="0" lang="en-US" sz="2800" i="0" u="none" strike="noStrike" kern="1200" cap="none" spc="0" normalizeH="0" baseline="0" noProof="0" dirty="0">
              <a:ln>
                <a:noFill/>
              </a:ln>
              <a:solidFill>
                <a:schemeClr val="tx1">
                  <a:lumMod val="95000"/>
                  <a:lumOff val="5000"/>
                </a:schemeClr>
              </a:solidFill>
              <a:effectLst/>
              <a:uLnTx/>
              <a:uFillTx/>
              <a:latin typeface="Baloo 2 SemiBold" panose="020B0604020202020204" charset="0"/>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62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Untitled Proj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0199" y="190500"/>
            <a:ext cx="11469509" cy="6451599"/>
          </a:xfrm>
          <a:prstGeom prst="rect">
            <a:avLst/>
          </a:prstGeom>
        </p:spPr>
      </p:pic>
    </p:spTree>
    <p:extLst>
      <p:ext uri="{BB962C8B-B14F-4D97-AF65-F5344CB8AC3E}">
        <p14:creationId xmlns:p14="http://schemas.microsoft.com/office/powerpoint/2010/main" val="2535129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31746"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2406" y="3884599"/>
            <a:ext cx="3052663" cy="335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641704">
            <a:off x="830435" y="3936984"/>
            <a:ext cx="3603508" cy="292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图片 35" descr="图片包含 镜子, 汽车, 室内, 反射&#10;&#10;已生成高可信度的说明"/>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0420" y="-685800"/>
            <a:ext cx="11032785" cy="69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2"/>
          <p:cNvSpPr txBox="1">
            <a:spLocks noChangeArrowheads="1"/>
          </p:cNvSpPr>
          <p:nvPr/>
        </p:nvSpPr>
        <p:spPr bwMode="auto">
          <a:xfrm>
            <a:off x="2057400" y="1249515"/>
            <a:ext cx="8238181" cy="268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84761">
              <a:defRPr/>
            </a:pPr>
            <a:r>
              <a:rPr lang="en-US" sz="3604" b="1" kern="10" dirty="0">
                <a:ln w="12700">
                  <a:solidFill>
                    <a:srgbClr val="FF0000"/>
                  </a:solidFill>
                  <a:round/>
                  <a:headEnd/>
                  <a:tailEnd/>
                </a:ln>
                <a:solidFill>
                  <a:srgbClr val="FF0000"/>
                </a:solidFill>
                <a:cs typeface="Arial" panose="020B0604020202020204" pitchFamily="34" charset="0"/>
              </a:rPr>
              <a:t>HOẠT ĐỘNG  TIẾP NỐI</a:t>
            </a:r>
            <a:r>
              <a:rPr lang="en-US" sz="3604" b="1" kern="10" dirty="0" smtClean="0">
                <a:ln w="12700">
                  <a:solidFill>
                    <a:srgbClr val="FF0000"/>
                  </a:solidFill>
                  <a:round/>
                  <a:headEnd/>
                  <a:tailEnd/>
                </a:ln>
                <a:solidFill>
                  <a:srgbClr val="FF0000"/>
                </a:solidFill>
                <a:cs typeface="Arial" panose="020B0604020202020204" pitchFamily="34" charset="0"/>
              </a:rPr>
              <a:t>:</a:t>
            </a:r>
          </a:p>
          <a:p>
            <a:pPr algn="ctr" defTabSz="984761">
              <a:defRPr/>
            </a:pPr>
            <a:endParaRPr lang="en-US" sz="3604" b="1" kern="10" dirty="0">
              <a:ln w="12700">
                <a:solidFill>
                  <a:srgbClr val="FF0000"/>
                </a:solidFill>
                <a:round/>
                <a:headEnd/>
                <a:tailEnd/>
              </a:ln>
              <a:solidFill>
                <a:srgbClr val="002060"/>
              </a:solidFill>
              <a:cs typeface="Arial" panose="020B0604020202020204" pitchFamily="34" charset="0"/>
            </a:endParaRPr>
          </a:p>
          <a:p>
            <a:pPr marL="514350" indent="-514350">
              <a:buAutoNum type="arabicPeriod"/>
            </a:pPr>
            <a:r>
              <a:rPr lang="en-US" sz="2800" dirty="0" err="1" smtClean="0">
                <a:solidFill>
                  <a:srgbClr val="0000FF"/>
                </a:solidFill>
              </a:rPr>
              <a:t>Kể</a:t>
            </a:r>
            <a:r>
              <a:rPr lang="en-US" sz="2800" dirty="0" smtClean="0">
                <a:solidFill>
                  <a:srgbClr val="0000FF"/>
                </a:solidFill>
              </a:rPr>
              <a:t> </a:t>
            </a:r>
            <a:r>
              <a:rPr lang="en-US" sz="2800" dirty="0" err="1" smtClean="0">
                <a:solidFill>
                  <a:srgbClr val="0000FF"/>
                </a:solidFill>
              </a:rPr>
              <a:t>cho</a:t>
            </a:r>
            <a:r>
              <a:rPr lang="en-US" sz="2800" dirty="0" smtClean="0">
                <a:solidFill>
                  <a:srgbClr val="0000FF"/>
                </a:solidFill>
              </a:rPr>
              <a:t> </a:t>
            </a:r>
            <a:r>
              <a:rPr lang="en-US" sz="2800" dirty="0" err="1" smtClean="0">
                <a:solidFill>
                  <a:srgbClr val="0000FF"/>
                </a:solidFill>
              </a:rPr>
              <a:t>người</a:t>
            </a:r>
            <a:r>
              <a:rPr lang="en-US" sz="2800" dirty="0" smtClean="0">
                <a:solidFill>
                  <a:srgbClr val="0000FF"/>
                </a:solidFill>
              </a:rPr>
              <a:t> </a:t>
            </a:r>
            <a:r>
              <a:rPr lang="en-US" sz="2800" dirty="0" err="1" smtClean="0">
                <a:solidFill>
                  <a:srgbClr val="0000FF"/>
                </a:solidFill>
              </a:rPr>
              <a:t>thân</a:t>
            </a:r>
            <a:r>
              <a:rPr lang="en-US" sz="2800" dirty="0" smtClean="0">
                <a:solidFill>
                  <a:srgbClr val="0000FF"/>
                </a:solidFill>
              </a:rPr>
              <a:t> </a:t>
            </a:r>
            <a:r>
              <a:rPr lang="en-US" sz="2800" dirty="0" err="1" smtClean="0">
                <a:solidFill>
                  <a:srgbClr val="0000FF"/>
                </a:solidFill>
              </a:rPr>
              <a:t>nghe</a:t>
            </a:r>
            <a:r>
              <a:rPr lang="en-US" sz="2800" dirty="0" smtClean="0">
                <a:solidFill>
                  <a:srgbClr val="0000FF"/>
                </a:solidFill>
              </a:rPr>
              <a:t> </a:t>
            </a:r>
            <a:r>
              <a:rPr lang="en-US" sz="2800" dirty="0" err="1" smtClean="0">
                <a:solidFill>
                  <a:srgbClr val="0000FF"/>
                </a:solidFill>
              </a:rPr>
              <a:t>câu</a:t>
            </a:r>
            <a:r>
              <a:rPr lang="en-US" sz="2800" dirty="0" smtClean="0">
                <a:solidFill>
                  <a:srgbClr val="0000FF"/>
                </a:solidFill>
              </a:rPr>
              <a:t> </a:t>
            </a:r>
            <a:r>
              <a:rPr lang="en-US" sz="2800" dirty="0" err="1" smtClean="0">
                <a:solidFill>
                  <a:srgbClr val="0000FF"/>
                </a:solidFill>
              </a:rPr>
              <a:t>chuyện</a:t>
            </a:r>
            <a:r>
              <a:rPr lang="en-US" sz="2800" dirty="0">
                <a:solidFill>
                  <a:srgbClr val="0000FF"/>
                </a:solidFill>
              </a:rPr>
              <a:t> </a:t>
            </a:r>
            <a:r>
              <a:rPr lang="en-US" sz="2800" dirty="0" err="1" smtClean="0">
                <a:solidFill>
                  <a:srgbClr val="0000FF"/>
                </a:solidFill>
              </a:rPr>
              <a:t>và</a:t>
            </a:r>
            <a:r>
              <a:rPr lang="en-US" sz="2800" dirty="0" smtClean="0">
                <a:solidFill>
                  <a:srgbClr val="0000FF"/>
                </a:solidFill>
              </a:rPr>
              <a:t> </a:t>
            </a:r>
            <a:r>
              <a:rPr lang="en-US" sz="2800" dirty="0" err="1" smtClean="0">
                <a:solidFill>
                  <a:srgbClr val="0000FF"/>
                </a:solidFill>
              </a:rPr>
              <a:t>trao</a:t>
            </a:r>
            <a:r>
              <a:rPr lang="en-US" sz="2800" dirty="0" smtClean="0">
                <a:solidFill>
                  <a:srgbClr val="0000FF"/>
                </a:solidFill>
              </a:rPr>
              <a:t> </a:t>
            </a:r>
            <a:r>
              <a:rPr lang="en-US" sz="2800" dirty="0" err="1" smtClean="0">
                <a:solidFill>
                  <a:srgbClr val="0000FF"/>
                </a:solidFill>
              </a:rPr>
              <a:t>đổi</a:t>
            </a:r>
            <a:r>
              <a:rPr lang="en-US" sz="2800" dirty="0" smtClean="0">
                <a:solidFill>
                  <a:srgbClr val="0000FF"/>
                </a:solidFill>
              </a:rPr>
              <a:t> </a:t>
            </a:r>
            <a:r>
              <a:rPr lang="en-US" sz="2800" dirty="0" err="1" smtClean="0">
                <a:solidFill>
                  <a:srgbClr val="0000FF"/>
                </a:solidFill>
              </a:rPr>
              <a:t>với</a:t>
            </a:r>
            <a:r>
              <a:rPr lang="en-US" sz="2800" dirty="0" smtClean="0">
                <a:solidFill>
                  <a:srgbClr val="0000FF"/>
                </a:solidFill>
              </a:rPr>
              <a:t> </a:t>
            </a:r>
            <a:r>
              <a:rPr lang="en-US" sz="2800" dirty="0" err="1" smtClean="0">
                <a:solidFill>
                  <a:srgbClr val="0000FF"/>
                </a:solidFill>
              </a:rPr>
              <a:t>người</a:t>
            </a:r>
            <a:r>
              <a:rPr lang="en-US" sz="2800" dirty="0" smtClean="0">
                <a:solidFill>
                  <a:srgbClr val="0000FF"/>
                </a:solidFill>
              </a:rPr>
              <a:t> </a:t>
            </a:r>
            <a:r>
              <a:rPr lang="en-US" sz="2800" dirty="0" err="1" smtClean="0">
                <a:solidFill>
                  <a:srgbClr val="0000FF"/>
                </a:solidFill>
              </a:rPr>
              <a:t>thân</a:t>
            </a:r>
            <a:r>
              <a:rPr lang="en-US" sz="2800" dirty="0" smtClean="0">
                <a:solidFill>
                  <a:srgbClr val="0000FF"/>
                </a:solidFill>
              </a:rPr>
              <a:t> </a:t>
            </a:r>
            <a:r>
              <a:rPr lang="en-US" sz="2800" dirty="0" err="1" smtClean="0">
                <a:solidFill>
                  <a:srgbClr val="0000FF"/>
                </a:solidFill>
              </a:rPr>
              <a:t>về</a:t>
            </a:r>
            <a:r>
              <a:rPr lang="en-US" sz="2800" dirty="0" smtClean="0">
                <a:solidFill>
                  <a:srgbClr val="0000FF"/>
                </a:solidFill>
              </a:rPr>
              <a:t> ý </a:t>
            </a:r>
            <a:r>
              <a:rPr lang="en-US" sz="2800" dirty="0" err="1" smtClean="0">
                <a:solidFill>
                  <a:srgbClr val="0000FF"/>
                </a:solidFill>
              </a:rPr>
              <a:t>nghĩa</a:t>
            </a:r>
            <a:r>
              <a:rPr lang="en-US" sz="2800" dirty="0" smtClean="0">
                <a:solidFill>
                  <a:srgbClr val="0000FF"/>
                </a:solidFill>
              </a:rPr>
              <a:t> </a:t>
            </a:r>
            <a:r>
              <a:rPr lang="en-US" sz="2800" dirty="0" err="1" smtClean="0">
                <a:solidFill>
                  <a:srgbClr val="0000FF"/>
                </a:solidFill>
              </a:rPr>
              <a:t>câu</a:t>
            </a:r>
            <a:r>
              <a:rPr lang="en-US" sz="2800" dirty="0" smtClean="0">
                <a:solidFill>
                  <a:srgbClr val="0000FF"/>
                </a:solidFill>
              </a:rPr>
              <a:t> </a:t>
            </a:r>
            <a:r>
              <a:rPr lang="en-US" sz="2800" dirty="0" err="1" smtClean="0">
                <a:solidFill>
                  <a:srgbClr val="0000FF"/>
                </a:solidFill>
              </a:rPr>
              <a:t>chuyện</a:t>
            </a:r>
            <a:endParaRPr lang="en-US" sz="2800" dirty="0">
              <a:solidFill>
                <a:srgbClr val="0000FF"/>
              </a:solidFill>
            </a:endParaRPr>
          </a:p>
          <a:p>
            <a:pPr marL="514350" indent="-514350" defTabSz="984761">
              <a:lnSpc>
                <a:spcPct val="150000"/>
              </a:lnSpc>
              <a:spcBef>
                <a:spcPct val="0"/>
              </a:spcBef>
              <a:buFontTx/>
              <a:buAutoNum type="arabicPeriod"/>
              <a:defRPr/>
            </a:pPr>
            <a:r>
              <a:rPr lang="en-US" altLang="en-US" sz="2700" dirty="0" err="1" smtClean="0">
                <a:solidFill>
                  <a:srgbClr val="0000FF"/>
                </a:solidFill>
                <a:cs typeface="Arial" panose="020B0604020202020204" pitchFamily="34" charset="0"/>
              </a:rPr>
              <a:t>Chuẩn</a:t>
            </a:r>
            <a:r>
              <a:rPr lang="en-US" altLang="en-US" sz="2700" dirty="0" smtClean="0">
                <a:solidFill>
                  <a:srgbClr val="0000FF"/>
                </a:solidFill>
                <a:cs typeface="Arial" panose="020B0604020202020204" pitchFamily="34" charset="0"/>
              </a:rPr>
              <a:t> </a:t>
            </a:r>
            <a:r>
              <a:rPr lang="en-US" altLang="en-US" sz="2700" dirty="0" err="1">
                <a:solidFill>
                  <a:srgbClr val="0000FF"/>
                </a:solidFill>
                <a:cs typeface="Arial" panose="020B0604020202020204" pitchFamily="34" charset="0"/>
              </a:rPr>
              <a:t>bị</a:t>
            </a:r>
            <a:r>
              <a:rPr lang="en-US" altLang="en-US" sz="2700" dirty="0">
                <a:solidFill>
                  <a:srgbClr val="0000FF"/>
                </a:solidFill>
                <a:cs typeface="Arial" panose="020B0604020202020204" pitchFamily="34" charset="0"/>
              </a:rPr>
              <a:t> </a:t>
            </a:r>
            <a:r>
              <a:rPr lang="en-US" altLang="en-US" sz="2700" dirty="0" err="1">
                <a:solidFill>
                  <a:srgbClr val="0000FF"/>
                </a:solidFill>
                <a:cs typeface="Arial" panose="020B0604020202020204" pitchFamily="34" charset="0"/>
              </a:rPr>
              <a:t>bài</a:t>
            </a:r>
            <a:r>
              <a:rPr lang="en-US" altLang="en-US" sz="2700" dirty="0">
                <a:solidFill>
                  <a:srgbClr val="0000FF"/>
                </a:solidFill>
                <a:cs typeface="Arial" panose="020B0604020202020204" pitchFamily="34" charset="0"/>
              </a:rPr>
              <a:t> </a:t>
            </a:r>
            <a:r>
              <a:rPr lang="en-US" altLang="en-US" sz="2700" dirty="0" err="1">
                <a:solidFill>
                  <a:srgbClr val="0000FF"/>
                </a:solidFill>
                <a:cs typeface="Arial" panose="020B0604020202020204" pitchFamily="34" charset="0"/>
              </a:rPr>
              <a:t>sau</a:t>
            </a:r>
            <a:r>
              <a:rPr lang="en-US" altLang="en-US" sz="2700" dirty="0">
                <a:solidFill>
                  <a:srgbClr val="0000FF"/>
                </a:solidFill>
                <a:cs typeface="Arial" panose="020B0604020202020204" pitchFamily="34" charset="0"/>
              </a:rPr>
              <a:t>: </a:t>
            </a:r>
            <a:r>
              <a:rPr lang="en-US" altLang="en-US" sz="2700" b="1" i="1" dirty="0" err="1" smtClean="0">
                <a:solidFill>
                  <a:srgbClr val="0000FF"/>
                </a:solidFill>
                <a:cs typeface="Arial" panose="020B0604020202020204" pitchFamily="34" charset="0"/>
              </a:rPr>
              <a:t>Lần</a:t>
            </a:r>
            <a:r>
              <a:rPr lang="en-US" altLang="en-US" sz="2700" b="1" i="1" dirty="0" smtClean="0">
                <a:solidFill>
                  <a:srgbClr val="0000FF"/>
                </a:solidFill>
                <a:cs typeface="Arial" panose="020B0604020202020204" pitchFamily="34" charset="0"/>
              </a:rPr>
              <a:t> </a:t>
            </a:r>
            <a:r>
              <a:rPr lang="en-US" altLang="en-US" sz="2700" b="1" i="1" dirty="0" err="1" smtClean="0">
                <a:solidFill>
                  <a:srgbClr val="0000FF"/>
                </a:solidFill>
                <a:cs typeface="Arial" panose="020B0604020202020204" pitchFamily="34" charset="0"/>
              </a:rPr>
              <a:t>đầu</a:t>
            </a:r>
            <a:r>
              <a:rPr lang="en-US" altLang="en-US" sz="2700" b="1" i="1" dirty="0" smtClean="0">
                <a:solidFill>
                  <a:srgbClr val="0000FF"/>
                </a:solidFill>
                <a:cs typeface="Arial" panose="020B0604020202020204" pitchFamily="34" charset="0"/>
              </a:rPr>
              <a:t> </a:t>
            </a:r>
            <a:r>
              <a:rPr lang="en-US" altLang="en-US" sz="2700" b="1" i="1" dirty="0" err="1" smtClean="0">
                <a:solidFill>
                  <a:srgbClr val="0000FF"/>
                </a:solidFill>
                <a:cs typeface="Arial" panose="020B0604020202020204" pitchFamily="34" charset="0"/>
              </a:rPr>
              <a:t>ra</a:t>
            </a:r>
            <a:r>
              <a:rPr lang="en-US" altLang="en-US" sz="2700" b="1" i="1" dirty="0" smtClean="0">
                <a:solidFill>
                  <a:srgbClr val="0000FF"/>
                </a:solidFill>
                <a:cs typeface="Arial" panose="020B0604020202020204" pitchFamily="34" charset="0"/>
              </a:rPr>
              <a:t> </a:t>
            </a:r>
            <a:r>
              <a:rPr lang="en-US" altLang="en-US" sz="2700" b="1" i="1" dirty="0" err="1" smtClean="0">
                <a:solidFill>
                  <a:srgbClr val="0000FF"/>
                </a:solidFill>
                <a:cs typeface="Arial" panose="020B0604020202020204" pitchFamily="34" charset="0"/>
              </a:rPr>
              <a:t>biển</a:t>
            </a:r>
            <a:endParaRPr lang="en-US" altLang="en-US" sz="2700" b="1" i="1" dirty="0">
              <a:solidFill>
                <a:srgbClr val="0000FF"/>
              </a:solidFill>
              <a:cs typeface="Arial" panose="020B0604020202020204" pitchFamily="34" charset="0"/>
            </a:endParaRPr>
          </a:p>
        </p:txBody>
      </p:sp>
    </p:spTree>
    <p:extLst>
      <p:ext uri="{BB962C8B-B14F-4D97-AF65-F5344CB8AC3E}">
        <p14:creationId xmlns:p14="http://schemas.microsoft.com/office/powerpoint/2010/main" val="1942111563"/>
      </p:ext>
    </p:extLst>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 xmlns:a16="http://schemas.microsoft.com/office/drawing/2014/main" id="{AB8F7CD2-65C0-238F-E9A1-CCAFD3B74732}"/>
              </a:ext>
            </a:extLst>
          </p:cNvPr>
          <p:cNvSpPr txBox="1">
            <a:spLocks/>
          </p:cNvSpPr>
          <p:nvPr/>
        </p:nvSpPr>
        <p:spPr>
          <a:xfrm>
            <a:off x="1132765" y="2328445"/>
            <a:ext cx="9999904" cy="1697645"/>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7200" dirty="0" err="1">
                <a:solidFill>
                  <a:srgbClr val="00B050"/>
                </a:solidFill>
                <a:latin typeface="Arial" pitchFamily="34" charset="0"/>
                <a:cs typeface="Arial" pitchFamily="34" charset="0"/>
              </a:rPr>
              <a:t>Tạm</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biệt</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và</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hẹn</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gặp</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lại</a:t>
            </a:r>
            <a:r>
              <a:rPr lang="en-US" sz="7200" dirty="0">
                <a:solidFill>
                  <a:srgbClr val="00B050"/>
                </a:solidFill>
                <a:latin typeface="Arial" pitchFamily="34" charset="0"/>
                <a:cs typeface="Arial" pitchFamily="34" charset="0"/>
              </a:rPr>
              <a:t>!</a:t>
            </a:r>
          </a:p>
        </p:txBody>
      </p:sp>
    </p:spTree>
    <p:extLst>
      <p:ext uri="{BB962C8B-B14F-4D97-AF65-F5344CB8AC3E}">
        <p14:creationId xmlns:p14="http://schemas.microsoft.com/office/powerpoint/2010/main" val="2833933666"/>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9000" y="-2133600"/>
            <a:ext cx="609600" cy="609600"/>
          </a:xfrm>
          <a:prstGeom prst="rect">
            <a:avLst/>
          </a:prstGeom>
        </p:spPr>
      </p:pic>
      <p:grpSp>
        <p:nvGrpSpPr>
          <p:cNvPr id="9" name="Group 8"/>
          <p:cNvGrpSpPr/>
          <p:nvPr/>
        </p:nvGrpSpPr>
        <p:grpSpPr>
          <a:xfrm>
            <a:off x="-9333322" y="930919"/>
            <a:ext cx="9790471" cy="3686085"/>
            <a:chOff x="-724206" y="642075"/>
            <a:chExt cx="5631486" cy="3686085"/>
          </a:xfrm>
        </p:grpSpPr>
        <p:pic>
          <p:nvPicPr>
            <p:cNvPr id="10"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3" name="Picture 12" descr="Káº¿t quáº£ hÃ¬nh áº£nh cho win text gif"/>
          <p:cNvPicPr>
            <a:picLocks noChangeAspect="1" noChangeArrowheads="1" noCrop="1"/>
          </p:cNvPicPr>
          <p:nvPr/>
        </p:nvPicPr>
        <p:blipFill>
          <a:blip r:embed="rId9"/>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withEffect">
                                  <p:stCondLst>
                                    <p:cond delay="0"/>
                                  </p:stCondLst>
                                  <p:childTnLst>
                                    <p:animMotion origin="layout" path="M 0.73086 0.01019 L 1.64753 0.0213 " pathEditMode="relative" rAng="0" ptsTypes="AA">
                                      <p:cBhvr>
                                        <p:cTn id="25"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903344" y="8716613"/>
            <a:ext cx="2276581" cy="1800182"/>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
          <p:cNvSpPr/>
          <p:nvPr/>
        </p:nvSpPr>
        <p:spPr>
          <a:xfrm>
            <a:off x="8638359" y="303540"/>
            <a:ext cx="2834640" cy="1706880"/>
          </a:xfrm>
          <a:prstGeom prst="wedgeRoundRectCallout">
            <a:avLst>
              <a:gd name="adj1" fmla="val -82814"/>
              <a:gd name="adj2" fmla="val 132754"/>
              <a:gd name="adj3" fmla="val 16667"/>
            </a:avLst>
          </a:prstGeom>
          <a:solidFill>
            <a:srgbClr val="8064A2">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Em</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thích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nhất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hình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ảnh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nào</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trong</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a:t>
            </a:r>
          </a:p>
        </p:txBody>
      </p:sp>
      <p:sp>
        <p:nvSpPr>
          <p:cNvPr id="17" name="Speech Bubble: Rectangle with Corners Rounded 11"/>
          <p:cNvSpPr/>
          <p:nvPr/>
        </p:nvSpPr>
        <p:spPr>
          <a:xfrm>
            <a:off x="8539442" y="314633"/>
            <a:ext cx="2957506" cy="1706880"/>
          </a:xfrm>
          <a:prstGeom prst="wedgeRoundRectCallout">
            <a:avLst>
              <a:gd name="adj1" fmla="val -50108"/>
              <a:gd name="adj2" fmla="val 127972"/>
              <a:gd name="adj3" fmla="val 16667"/>
            </a:avLst>
          </a:prstGeom>
          <a:solidFill>
            <a:srgbClr val="F79646">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FF0000"/>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Quan</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sát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cho</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biết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vẽ</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cảnh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ở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đâu</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a:t>
            </a:r>
            <a:r>
              <a:rPr kumimoji="0" lang="en-US" sz="2800" i="0" u="none" strike="noStrike" kern="0" cap="none" spc="0" normalizeH="0" baseline="0" noProof="0" dirty="0">
                <a:ln>
                  <a:noFill/>
                </a:ln>
                <a:solidFill>
                  <a:prstClr val="black"/>
                </a:solidFill>
                <a:effectLst/>
                <a:uLnTx/>
                <a:uFillTx/>
                <a:latin typeface="Arial" pitchFamily="34" charset="0"/>
                <a:cs typeface="Arial" pitchFamily="34" charset="0"/>
              </a:rPr>
              <a:t/>
            </a:r>
            <a:br>
              <a:rPr kumimoji="0" lang="en-US" sz="2800" i="0" u="none" strike="noStrike" kern="0" cap="none" spc="0" normalizeH="0" baseline="0" noProof="0" dirty="0">
                <a:ln>
                  <a:noFill/>
                </a:ln>
                <a:solidFill>
                  <a:prstClr val="black"/>
                </a:solidFill>
                <a:effectLst/>
                <a:uLnTx/>
                <a:uFillTx/>
                <a:latin typeface="Arial" pitchFamily="34" charset="0"/>
                <a:cs typeface="Arial" pitchFamily="34" charset="0"/>
              </a:rPr>
            </a:br>
            <a:endPar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347637" y="-1129782"/>
            <a:ext cx="3602144" cy="6065270"/>
          </a:xfrm>
          <a:prstGeom prst="rect">
            <a:avLst/>
          </a:prstGeom>
          <a:solidFill>
            <a:schemeClr val="accent2"/>
          </a:solidFill>
          <a:ln w="12700" cap="rnd">
            <a:solidFill>
              <a:schemeClr val="accent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232681" y="2039943"/>
            <a:ext cx="3154075" cy="6482040"/>
          </a:xfrm>
          <a:prstGeom prst="rect">
            <a:avLst/>
          </a:prstGeom>
          <a:solidFill>
            <a:srgbClr val="FFFFFF">
              <a:shade val="85000"/>
            </a:srgbClr>
          </a:solidFill>
          <a:ln w="1905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45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50" presetClass="entr" presetSubtype="0" decel="100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ppt_w+.3"/>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Effect transition="in" filter="fade">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00752" y="1036906"/>
            <a:ext cx="8459239" cy="1323439"/>
          </a:xfrm>
          <a:prstGeom prst="rect">
            <a:avLst/>
          </a:prstGeom>
          <a:noFill/>
        </p:spPr>
        <p:txBody>
          <a:bodyPr wrap="square">
            <a:spAutoFit/>
          </a:bodyPr>
          <a:lstStyle/>
          <a:p>
            <a:pPr algn="ctr" defTabSz="609600"/>
            <a:r>
              <a:rPr lang="en-US" sz="4000" b="1" dirty="0" err="1">
                <a:solidFill>
                  <a:srgbClr val="0070C0"/>
                </a:solidFill>
                <a:latin typeface="Aarian"/>
              </a:rPr>
              <a:t>Tiếng</a:t>
            </a:r>
            <a:r>
              <a:rPr lang="en-US" sz="4000" b="1" dirty="0">
                <a:solidFill>
                  <a:srgbClr val="0070C0"/>
                </a:solidFill>
                <a:latin typeface="Aarian"/>
              </a:rPr>
              <a:t> </a:t>
            </a:r>
            <a:r>
              <a:rPr lang="en-US" sz="4000" b="1" dirty="0" err="1">
                <a:solidFill>
                  <a:srgbClr val="0070C0"/>
                </a:solidFill>
                <a:latin typeface="Aarian"/>
              </a:rPr>
              <a:t>Việt</a:t>
            </a:r>
            <a:endParaRPr lang="en-US" sz="4000" b="1" dirty="0">
              <a:solidFill>
                <a:srgbClr val="0070C0"/>
              </a:solidFill>
              <a:latin typeface="Aarian"/>
            </a:endParaRPr>
          </a:p>
          <a:p>
            <a:pPr algn="ctr" defTabSz="609600"/>
            <a:r>
              <a:rPr lang="en-US" sz="4000" b="1" dirty="0" err="1">
                <a:solidFill>
                  <a:srgbClr val="FF0000"/>
                </a:solidFill>
                <a:latin typeface="Aarian"/>
              </a:rPr>
              <a:t>Bài</a:t>
            </a:r>
            <a:r>
              <a:rPr lang="en-US" sz="4000" b="1" dirty="0">
                <a:solidFill>
                  <a:srgbClr val="FF0000"/>
                </a:solidFill>
                <a:latin typeface="Aarian"/>
              </a:rPr>
              <a:t> 3: </a:t>
            </a:r>
            <a:r>
              <a:rPr lang="en-US" sz="4000" b="1" dirty="0" err="1">
                <a:solidFill>
                  <a:srgbClr val="FF0000"/>
                </a:solidFill>
                <a:latin typeface="Aarian"/>
              </a:rPr>
              <a:t>Cánh</a:t>
            </a:r>
            <a:r>
              <a:rPr lang="en-US" sz="4000" b="1" dirty="0">
                <a:solidFill>
                  <a:srgbClr val="FF0000"/>
                </a:solidFill>
                <a:latin typeface="Aarian"/>
              </a:rPr>
              <a:t> </a:t>
            </a:r>
            <a:r>
              <a:rPr lang="en-US" sz="4000" b="1" dirty="0" err="1">
                <a:solidFill>
                  <a:srgbClr val="FF0000"/>
                </a:solidFill>
                <a:latin typeface="Aarian"/>
              </a:rPr>
              <a:t>rừng</a:t>
            </a:r>
            <a:r>
              <a:rPr lang="en-US" sz="4000" b="1" dirty="0">
                <a:solidFill>
                  <a:srgbClr val="FF0000"/>
                </a:solidFill>
                <a:latin typeface="Aarian"/>
              </a:rPr>
              <a:t> </a:t>
            </a:r>
            <a:r>
              <a:rPr lang="en-US" sz="4000" b="1" dirty="0" err="1">
                <a:solidFill>
                  <a:srgbClr val="FF0000"/>
                </a:solidFill>
                <a:latin typeface="Aarian"/>
              </a:rPr>
              <a:t>trong</a:t>
            </a:r>
            <a:r>
              <a:rPr lang="en-US" sz="4000" b="1" dirty="0">
                <a:solidFill>
                  <a:srgbClr val="FF0000"/>
                </a:solidFill>
                <a:latin typeface="Aarian"/>
              </a:rPr>
              <a:t> </a:t>
            </a:r>
            <a:r>
              <a:rPr lang="en-US" sz="4000" b="1" dirty="0" err="1">
                <a:solidFill>
                  <a:srgbClr val="FF0000"/>
                </a:solidFill>
                <a:latin typeface="Aarian"/>
              </a:rPr>
              <a:t>nắng</a:t>
            </a:r>
            <a:endParaRPr lang="en-US" sz="4000" b="1" dirty="0">
              <a:solidFill>
                <a:srgbClr val="FF0000"/>
              </a:solidFill>
              <a:latin typeface="Aarian"/>
            </a:endParaRPr>
          </a:p>
        </p:txBody>
      </p:sp>
    </p:spTree>
    <p:extLst>
      <p:ext uri="{BB962C8B-B14F-4D97-AF65-F5344CB8AC3E}">
        <p14:creationId xmlns:p14="http://schemas.microsoft.com/office/powerpoint/2010/main" val="901360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596" y="197617"/>
            <a:ext cx="10840213" cy="65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490" y="823787"/>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724" y="3127404"/>
            <a:ext cx="6069830" cy="373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xmlns="" id="{5CFB0BF2-4BF9-10DA-1584-4FF013C4EE41}"/>
              </a:ext>
            </a:extLst>
          </p:cNvPr>
          <p:cNvSpPr/>
          <p:nvPr/>
        </p:nvSpPr>
        <p:spPr>
          <a:xfrm>
            <a:off x="4038600" y="143462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3" name="图片 71686" descr="11">
            <a:extLst>
              <a:ext uri="{FF2B5EF4-FFF2-40B4-BE49-F238E27FC236}">
                <a16:creationId xmlns:a16="http://schemas.microsoft.com/office/drawing/2014/main" xmlns="" id="{F9B7859F-934F-58E4-6B1E-E3B430B79AEA}"/>
              </a:ext>
            </a:extLst>
          </p:cNvPr>
          <p:cNvPicPr>
            <a:picLocks noChangeAspect="1"/>
          </p:cNvPicPr>
          <p:nvPr/>
        </p:nvPicPr>
        <p:blipFill>
          <a:blip r:embed="rId6"/>
          <a:stretch>
            <a:fillRect/>
          </a:stretch>
        </p:blipFill>
        <p:spPr>
          <a:xfrm>
            <a:off x="2328136" y="4492735"/>
            <a:ext cx="6957052" cy="1180414"/>
          </a:xfrm>
          <a:prstGeom prst="rect">
            <a:avLst/>
          </a:prstGeom>
          <a:noFill/>
          <a:ln w="9525">
            <a:noFill/>
          </a:ln>
        </p:spPr>
      </p:pic>
      <p:pic>
        <p:nvPicPr>
          <p:cNvPr id="4" name="图片 71688" descr="9">
            <a:extLst>
              <a:ext uri="{FF2B5EF4-FFF2-40B4-BE49-F238E27FC236}">
                <a16:creationId xmlns:a16="http://schemas.microsoft.com/office/drawing/2014/main" xmlns="" id="{AF114DF4-A786-C026-99F9-9718927F16B0}"/>
              </a:ext>
            </a:extLst>
          </p:cNvPr>
          <p:cNvPicPr>
            <a:picLocks noChangeAspect="1"/>
          </p:cNvPicPr>
          <p:nvPr/>
        </p:nvPicPr>
        <p:blipFill>
          <a:blip r:embed="rId7"/>
          <a:stretch>
            <a:fillRect/>
          </a:stretch>
        </p:blipFill>
        <p:spPr>
          <a:xfrm>
            <a:off x="2165918" y="2272086"/>
            <a:ext cx="7119270" cy="1140552"/>
          </a:xfrm>
          <a:prstGeom prst="rect">
            <a:avLst/>
          </a:prstGeom>
          <a:noFill/>
          <a:ln w="9525">
            <a:noFill/>
          </a:ln>
        </p:spPr>
      </p:pic>
      <p:pic>
        <p:nvPicPr>
          <p:cNvPr id="5" name="图片 71689" descr="10">
            <a:extLst>
              <a:ext uri="{FF2B5EF4-FFF2-40B4-BE49-F238E27FC236}">
                <a16:creationId xmlns:a16="http://schemas.microsoft.com/office/drawing/2014/main" xmlns="" id="{1786984D-4FEB-DC21-F969-879F9B1AB65A}"/>
              </a:ext>
            </a:extLst>
          </p:cNvPr>
          <p:cNvPicPr>
            <a:picLocks noChangeAspect="1"/>
          </p:cNvPicPr>
          <p:nvPr/>
        </p:nvPicPr>
        <p:blipFill>
          <a:blip r:embed="rId8"/>
          <a:stretch>
            <a:fillRect/>
          </a:stretch>
        </p:blipFill>
        <p:spPr>
          <a:xfrm>
            <a:off x="2170860" y="3408720"/>
            <a:ext cx="7063873" cy="1180414"/>
          </a:xfrm>
          <a:prstGeom prst="rect">
            <a:avLst/>
          </a:prstGeom>
          <a:noFill/>
          <a:ln w="9525">
            <a:noFill/>
          </a:ln>
        </p:spPr>
      </p:pic>
      <p:sp>
        <p:nvSpPr>
          <p:cNvPr id="6" name="TextBox 5">
            <a:extLst>
              <a:ext uri="{FF2B5EF4-FFF2-40B4-BE49-F238E27FC236}">
                <a16:creationId xmlns:a16="http://schemas.microsoft.com/office/drawing/2014/main" xmlns="" id="{B60D2E11-81A6-335A-3B15-B504B6F498B8}"/>
              </a:ext>
            </a:extLst>
          </p:cNvPr>
          <p:cNvSpPr txBox="1"/>
          <p:nvPr/>
        </p:nvSpPr>
        <p:spPr>
          <a:xfrm>
            <a:off x="2927918" y="2399524"/>
            <a:ext cx="5934456" cy="707886"/>
          </a:xfrm>
          <a:prstGeom prst="rect">
            <a:avLst/>
          </a:prstGeom>
          <a:noFill/>
        </p:spPr>
        <p:txBody>
          <a:bodyPr wrap="square" rtlCol="0">
            <a:spAutoFit/>
          </a:bodyPr>
          <a:lstStyle/>
          <a:p>
            <a:r>
              <a:rPr lang="en-US" sz="2000" dirty="0" err="1">
                <a:solidFill>
                  <a:srgbClr val="0000FF"/>
                </a:solidFill>
                <a:latin typeface="Arial" panose="020B0604020202020204" pitchFamily="34" charset="0"/>
                <a:cs typeface="Arial" panose="020B0604020202020204" pitchFamily="34" charset="0"/>
              </a:rPr>
              <a:t>Đọc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rõ</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ràng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bài</a:t>
            </a:r>
            <a:r>
              <a:rPr lang="en-US" sz="2000" dirty="0">
                <a:solidFill>
                  <a:srgbClr val="0000FF"/>
                </a:solidFill>
                <a:latin typeface="Arial" panose="020B0604020202020204" pitchFamily="34" charset="0"/>
                <a:cs typeface="Arial" panose="020B0604020202020204" pitchFamily="34" charset="0"/>
              </a:rPr>
              <a:t> </a:t>
            </a:r>
            <a:r>
              <a:rPr lang="en-US" sz="2000" dirty="0" smtClean="0">
                <a:solidFill>
                  <a:srgbClr val="0000FF"/>
                </a:solidFill>
                <a:latin typeface="Arial" panose="020B0604020202020204" pitchFamily="34" charset="0"/>
                <a:cs typeface="Arial" panose="020B0604020202020204" pitchFamily="34" charset="0"/>
              </a:rPr>
              <a:t>“</a:t>
            </a:r>
            <a:r>
              <a:rPr lang="en-US" sz="2000" dirty="0" err="1" smtClean="0">
                <a:solidFill>
                  <a:srgbClr val="0000FF"/>
                </a:solidFill>
                <a:latin typeface="Arial" panose="020B0604020202020204" pitchFamily="34" charset="0"/>
                <a:cs typeface="Arial" panose="020B0604020202020204" pitchFamily="34" charset="0"/>
              </a:rPr>
              <a:t>Cánh</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rừng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trong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nắng</a:t>
            </a:r>
            <a:r>
              <a:rPr lang="en-US" sz="2000" dirty="0" smtClean="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biết</a:t>
            </a:r>
            <a:r>
              <a:rPr lang="en-US" sz="2000" dirty="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ngắt</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nghỉ</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hơi</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đúng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chỗ</a:t>
            </a:r>
            <a:endParaRPr lang="en-US" sz="2000" dirty="0">
              <a:solidFill>
                <a:srgbClr val="0000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193D1667-E438-5C7A-753A-10F52C81D976}"/>
              </a:ext>
            </a:extLst>
          </p:cNvPr>
          <p:cNvSpPr txBox="1"/>
          <p:nvPr/>
        </p:nvSpPr>
        <p:spPr>
          <a:xfrm>
            <a:off x="2959006" y="3575399"/>
            <a:ext cx="5914791" cy="707886"/>
          </a:xfrm>
          <a:prstGeom prst="rect">
            <a:avLst/>
          </a:prstGeom>
          <a:noFill/>
        </p:spPr>
        <p:txBody>
          <a:bodyPr wrap="square" rtlCol="0">
            <a:spAutoFit/>
          </a:bodyPr>
          <a:lstStyle/>
          <a:p>
            <a:r>
              <a:rPr lang="vi-VN" altLang="zh-CN" sz="2000" dirty="0" err="1">
                <a:solidFill>
                  <a:srgbClr val="0000FF"/>
                </a:solidFill>
                <a:cs typeface="Arial" panose="020B0604020202020204" pitchFamily="34" charset="0"/>
              </a:rPr>
              <a:t>Trả</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lời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được</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các</a:t>
            </a:r>
            <a:r>
              <a:rPr lang="vi-VN" altLang="zh-CN" sz="2000" dirty="0">
                <a:solidFill>
                  <a:srgbClr val="0000FF"/>
                </a:solidFill>
                <a:cs typeface="Arial" panose="020B0604020202020204" pitchFamily="34" charset="0"/>
              </a:rPr>
              <a:t> câu </a:t>
            </a:r>
            <a:r>
              <a:rPr lang="vi-VN" altLang="zh-CN" sz="2000" dirty="0" err="1">
                <a:solidFill>
                  <a:srgbClr val="0000FF"/>
                </a:solidFill>
                <a:cs typeface="Arial" panose="020B0604020202020204" pitchFamily="34" charset="0"/>
              </a:rPr>
              <a:t>hỏi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của</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bài</a:t>
            </a:r>
            <a:r>
              <a:rPr lang="en-US" sz="2000" dirty="0">
                <a:solidFill>
                  <a:srgbClr val="0000FF"/>
                </a:solidFill>
                <a:latin typeface="Arial" panose="020B0604020202020204" pitchFamily="34" charset="0"/>
                <a:cs typeface="Arial" panose="020B0604020202020204" pitchFamily="34" charset="0"/>
              </a:rPr>
              <a:t>. </a:t>
            </a:r>
            <a:r>
              <a:rPr lang="vi-VN" altLang="zh-CN" sz="2000" dirty="0" err="1">
                <a:solidFill>
                  <a:srgbClr val="0000FF"/>
                </a:solidFill>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cs typeface="Arial" panose="020B0604020202020204" pitchFamily="34" charset="0"/>
              </a:rPr>
              <a:t> nội dung </a:t>
            </a:r>
            <a:r>
              <a:rPr lang="en-US" altLang="zh-CN" sz="2000" dirty="0" err="1" smtClean="0">
                <a:solidFill>
                  <a:srgbClr val="0000FF"/>
                </a:solidFill>
                <a:cs typeface="Arial" panose="020B0604020202020204" pitchFamily="34" charset="0"/>
              </a:rPr>
              <a:t>và</a:t>
            </a:r>
            <a:r>
              <a:rPr lang="en-US" altLang="zh-CN" sz="2000" dirty="0" smtClean="0">
                <a:solidFill>
                  <a:srgbClr val="0000FF"/>
                </a:solidFill>
                <a:cs typeface="Arial" panose="020B0604020202020204" pitchFamily="34" charset="0"/>
              </a:rPr>
              <a:t> ý </a:t>
            </a:r>
            <a:r>
              <a:rPr lang="en-US" altLang="zh-CN" sz="2000" dirty="0" err="1" smtClean="0">
                <a:solidFill>
                  <a:srgbClr val="0000FF"/>
                </a:solidFill>
                <a:cs typeface="Arial" panose="020B0604020202020204" pitchFamily="34" charset="0"/>
              </a:rPr>
              <a:t>nghĩa</a:t>
            </a:r>
            <a:r>
              <a:rPr lang="en-US" altLang="zh-CN" sz="2000" dirty="0" smtClean="0">
                <a:solidFill>
                  <a:srgbClr val="0000FF"/>
                </a:solidFill>
                <a:cs typeface="Arial" panose="020B0604020202020204" pitchFamily="34" charset="0"/>
              </a:rPr>
              <a:t> </a:t>
            </a:r>
            <a:r>
              <a:rPr lang="en-US" altLang="zh-CN" sz="2000" dirty="0" err="1" smtClean="0">
                <a:solidFill>
                  <a:srgbClr val="0000FF"/>
                </a:solidFill>
                <a:cs typeface="Arial" panose="020B0604020202020204" pitchFamily="34" charset="0"/>
              </a:rPr>
              <a:t>của</a:t>
            </a:r>
            <a:r>
              <a:rPr lang="en-US" altLang="zh-CN" sz="2000" dirty="0" smtClean="0">
                <a:solidFill>
                  <a:srgbClr val="0000FF"/>
                </a:solidFill>
                <a:cs typeface="Arial" panose="020B0604020202020204" pitchFamily="34" charset="0"/>
              </a:rPr>
              <a:t> </a:t>
            </a:r>
            <a:r>
              <a:rPr lang="en-US" altLang="zh-CN" sz="2000" dirty="0" err="1" smtClean="0">
                <a:solidFill>
                  <a:srgbClr val="0000FF"/>
                </a:solidFill>
                <a:cs typeface="Arial" panose="020B0604020202020204" pitchFamily="34" charset="0"/>
              </a:rPr>
              <a:t>bài</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48C03A10-6F81-D85D-12C4-79FE5795444B}"/>
              </a:ext>
            </a:extLst>
          </p:cNvPr>
          <p:cNvSpPr/>
          <p:nvPr/>
        </p:nvSpPr>
        <p:spPr>
          <a:xfrm>
            <a:off x="2853259" y="4692829"/>
            <a:ext cx="6195492" cy="707886"/>
          </a:xfrm>
          <a:prstGeom prst="rect">
            <a:avLst/>
          </a:prstGeom>
        </p:spPr>
        <p:txBody>
          <a:bodyPr wrap="square">
            <a:spAutoFit/>
          </a:bodyPr>
          <a:lstStyle/>
          <a:p>
            <a:r>
              <a:rPr lang="nl-NL" sz="2000" dirty="0" smtClean="0">
                <a:solidFill>
                  <a:srgbClr val="0000FF"/>
                </a:solidFill>
                <a:latin typeface="Arial" panose="020B0604020202020204" pitchFamily="34" charset="0"/>
                <a:cs typeface="Arial" panose="020B0604020202020204" pitchFamily="34" charset="0"/>
              </a:rPr>
              <a:t>Kể lại từng đoạn câu chuyện “Sự tích loài hoa mùa hạ” dựa vào tranh và gợi ý</a:t>
            </a:r>
            <a:endParaRPr lang="en-US" sz="2000" dirty="0">
              <a:solidFill>
                <a:srgbClr val="0000FF"/>
              </a:solidFill>
              <a:latin typeface="Arial" panose="020B0604020202020204" pitchFamily="34" charset="0"/>
              <a:cs typeface="Arial" panose="020B0604020202020204" pitchFamily="34" charset="0"/>
            </a:endParaRPr>
          </a:p>
        </p:txBody>
      </p:sp>
      <p:sp>
        <p:nvSpPr>
          <p:cNvPr id="9" name="Flowchart: Connector 8">
            <a:extLst>
              <a:ext uri="{FF2B5EF4-FFF2-40B4-BE49-F238E27FC236}">
                <a16:creationId xmlns:a16="http://schemas.microsoft.com/office/drawing/2014/main" xmlns="" id="{396A2E05-78B5-474B-2CDE-BDD39EC6B28D}"/>
              </a:ext>
            </a:extLst>
          </p:cNvPr>
          <p:cNvSpPr/>
          <p:nvPr/>
        </p:nvSpPr>
        <p:spPr>
          <a:xfrm>
            <a:off x="2039140" y="2399524"/>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0" name="Flowchart: Connector 9">
            <a:extLst>
              <a:ext uri="{FF2B5EF4-FFF2-40B4-BE49-F238E27FC236}">
                <a16:creationId xmlns:a16="http://schemas.microsoft.com/office/drawing/2014/main" xmlns="" id="{B8F2C469-F61D-054C-77FB-58C12596467A}"/>
              </a:ext>
            </a:extLst>
          </p:cNvPr>
          <p:cNvSpPr/>
          <p:nvPr/>
        </p:nvSpPr>
        <p:spPr>
          <a:xfrm>
            <a:off x="2000524" y="3535428"/>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1" name="Flowchart: Connector 10">
            <a:extLst>
              <a:ext uri="{FF2B5EF4-FFF2-40B4-BE49-F238E27FC236}">
                <a16:creationId xmlns:a16="http://schemas.microsoft.com/office/drawing/2014/main" xmlns="" id="{CE879B74-C67C-B23C-C005-3B44AE95D665}"/>
              </a:ext>
            </a:extLst>
          </p:cNvPr>
          <p:cNvSpPr/>
          <p:nvPr/>
        </p:nvSpPr>
        <p:spPr>
          <a:xfrm>
            <a:off x="2000524" y="4572410"/>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983513066"/>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3"/>
          <p:cNvPicPr>
            <a:picLocks noChangeAspect="1"/>
          </p:cNvPicPr>
          <p:nvPr/>
        </p:nvPicPr>
        <p:blipFill>
          <a:blip r:embed="rId2">
            <a:extLst>
              <a:ext uri="{28A0092B-C50C-407E-A947-70E740481C1C}">
                <a14:useLocalDpi xmlns:a14="http://schemas.microsoft.com/office/drawing/2010/main" val="0"/>
              </a:ext>
            </a:extLst>
          </a:blip>
          <a:srcRect r="17206"/>
          <a:stretch>
            <a:fillRect/>
          </a:stretch>
        </p:blipFill>
        <p:spPr bwMode="auto">
          <a:xfrm>
            <a:off x="1219200" y="135730"/>
            <a:ext cx="10045700" cy="658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7" name="Group 2"/>
          <p:cNvGrpSpPr>
            <a:grpSpLocks/>
          </p:cNvGrpSpPr>
          <p:nvPr/>
        </p:nvGrpSpPr>
        <p:grpSpPr bwMode="auto">
          <a:xfrm>
            <a:off x="-76200" y="336551"/>
            <a:ext cx="11887200" cy="2886116"/>
            <a:chOff x="-113336" y="448654"/>
            <a:chExt cx="15932037" cy="3844478"/>
          </a:xfrm>
        </p:grpSpPr>
        <p:sp>
          <p:nvSpPr>
            <p:cNvPr id="11268" name="TextBox 1"/>
            <p:cNvSpPr txBox="1">
              <a:spLocks noChangeArrowheads="1"/>
            </p:cNvSpPr>
            <p:nvPr/>
          </p:nvSpPr>
          <p:spPr bwMode="auto">
            <a:xfrm>
              <a:off x="2579988" y="448654"/>
              <a:ext cx="10276981" cy="102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2791" fontAlgn="base">
                <a:lnSpc>
                  <a:spcPct val="150000"/>
                </a:lnSpc>
                <a:spcBef>
                  <a:spcPct val="0"/>
                </a:spcBef>
                <a:spcAft>
                  <a:spcPct val="0"/>
                </a:spcAft>
                <a:buFontTx/>
                <a:buNone/>
              </a:pPr>
              <a:r>
                <a:rPr lang="en-US" altLang="en-US" b="1" dirty="0" err="1">
                  <a:solidFill>
                    <a:srgbClr val="CC0099"/>
                  </a:solidFill>
                  <a:latin typeface="HP001 5 hàng 1 ô ly" panose="020B0603050302020204" pitchFamily="34" charset="0"/>
                </a:rPr>
                <a:t>Thứ</a:t>
              </a:r>
              <a:r>
                <a:rPr lang="en-US" altLang="en-US" b="1" dirty="0">
                  <a:solidFill>
                    <a:srgbClr val="CC0099"/>
                  </a:solidFill>
                  <a:latin typeface="HP001 5 hàng 1 ô ly" panose="020B0603050302020204" pitchFamily="34" charset="0"/>
                </a:rPr>
                <a:t>    </a:t>
              </a:r>
              <a:r>
                <a:rPr lang="en-US" altLang="en-US" b="1" dirty="0" err="1">
                  <a:solidFill>
                    <a:srgbClr val="CC0099"/>
                  </a:solidFill>
                  <a:latin typeface="HP001 5 hàng 1 ô ly" panose="020B0603050302020204" pitchFamily="34" charset="0"/>
                </a:rPr>
                <a:t>ngày</a:t>
              </a:r>
              <a:r>
                <a:rPr lang="en-US" altLang="en-US" b="1" dirty="0">
                  <a:solidFill>
                    <a:srgbClr val="CC0099"/>
                  </a:solidFill>
                  <a:latin typeface="HP001 5 hàng 1 ô ly" panose="020B0603050302020204" pitchFamily="34" charset="0"/>
                </a:rPr>
                <a:t>    </a:t>
              </a:r>
              <a:r>
                <a:rPr lang="en-US" altLang="en-US" b="1" dirty="0" err="1">
                  <a:solidFill>
                    <a:srgbClr val="CC0099"/>
                  </a:solidFill>
                  <a:latin typeface="HP001 5 hàng 1 ô ly" panose="020B0603050302020204" pitchFamily="34" charset="0"/>
                </a:rPr>
                <a:t>tháng</a:t>
              </a:r>
              <a:r>
                <a:rPr lang="en-US" altLang="en-US" b="1" dirty="0">
                  <a:solidFill>
                    <a:srgbClr val="CC0099"/>
                  </a:solidFill>
                  <a:latin typeface="HP001 5 hàng 1 ô ly" panose="020B0603050302020204" pitchFamily="34" charset="0"/>
                </a:rPr>
                <a:t>    </a:t>
              </a:r>
              <a:r>
                <a:rPr lang="en-US" altLang="en-US" b="1" dirty="0" err="1">
                  <a:solidFill>
                    <a:srgbClr val="CC0099"/>
                  </a:solidFill>
                  <a:latin typeface="HP001 5 hàng 1 ô ly" panose="020B0603050302020204" pitchFamily="34" charset="0"/>
                </a:rPr>
                <a:t>năm</a:t>
              </a:r>
              <a:r>
                <a:rPr lang="en-US" altLang="en-US" b="1" dirty="0">
                  <a:solidFill>
                    <a:srgbClr val="CC0099"/>
                  </a:solidFill>
                  <a:latin typeface="HP001 5 hàng 1 ô ly" panose="020B0603050302020204" pitchFamily="34" charset="0"/>
                </a:rPr>
                <a:t> 2022</a:t>
              </a:r>
            </a:p>
          </p:txBody>
        </p:sp>
        <p:sp>
          <p:nvSpPr>
            <p:cNvPr id="11269" name="TextBox 1"/>
            <p:cNvSpPr txBox="1">
              <a:spLocks noChangeArrowheads="1"/>
            </p:cNvSpPr>
            <p:nvPr/>
          </p:nvSpPr>
          <p:spPr bwMode="auto">
            <a:xfrm>
              <a:off x="3860710" y="1379868"/>
              <a:ext cx="7983946" cy="102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2791" fontAlgn="base">
                <a:lnSpc>
                  <a:spcPct val="150000"/>
                </a:lnSpc>
                <a:spcBef>
                  <a:spcPct val="0"/>
                </a:spcBef>
                <a:spcAft>
                  <a:spcPct val="0"/>
                </a:spcAft>
                <a:buFontTx/>
                <a:buNone/>
              </a:pPr>
              <a:r>
                <a:rPr lang="en-US" altLang="en-US" b="1" dirty="0" err="1" smtClean="0">
                  <a:solidFill>
                    <a:srgbClr val="CC0099"/>
                  </a:solidFill>
                  <a:latin typeface="HP001 5 hàng 1 ô ly" panose="020B0603050302020204" pitchFamily="34" charset="0"/>
                </a:rPr>
                <a:t>Tiếng</a:t>
              </a:r>
              <a:r>
                <a:rPr lang="en-US" altLang="en-US" b="1" dirty="0" smtClean="0">
                  <a:solidFill>
                    <a:srgbClr val="CC0099"/>
                  </a:solidFill>
                  <a:latin typeface="HP001 5 hàng 1 ô ly" panose="020B0603050302020204" pitchFamily="34" charset="0"/>
                </a:rPr>
                <a:t> </a:t>
              </a:r>
              <a:r>
                <a:rPr lang="en-US" altLang="en-US" b="1" dirty="0" err="1" smtClean="0">
                  <a:solidFill>
                    <a:srgbClr val="CC0099"/>
                  </a:solidFill>
                  <a:latin typeface="HP001 5 hàng 1 ô ly" panose="020B0603050302020204" pitchFamily="34" charset="0"/>
                </a:rPr>
                <a:t>Việt</a:t>
              </a:r>
              <a:r>
                <a:rPr lang="en-US" altLang="en-US" b="1" dirty="0" smtClean="0">
                  <a:solidFill>
                    <a:srgbClr val="CC0099"/>
                  </a:solidFill>
                  <a:latin typeface="HP001 5 hàng 1 ô ly" panose="020B0603050302020204" pitchFamily="34" charset="0"/>
                </a:rPr>
                <a:t>:</a:t>
              </a:r>
              <a:endParaRPr lang="en-US" altLang="en-US" b="1" dirty="0">
                <a:solidFill>
                  <a:srgbClr val="CC0099"/>
                </a:solidFill>
                <a:latin typeface="HP001 5 hàng 1 ô ly" panose="020B0603050302020204" pitchFamily="34" charset="0"/>
              </a:endParaRPr>
            </a:p>
          </p:txBody>
        </p:sp>
        <p:sp>
          <p:nvSpPr>
            <p:cNvPr id="11270" name="TextBox 1"/>
            <p:cNvSpPr txBox="1">
              <a:spLocks noChangeArrowheads="1"/>
            </p:cNvSpPr>
            <p:nvPr/>
          </p:nvSpPr>
          <p:spPr bwMode="auto">
            <a:xfrm>
              <a:off x="-113336" y="2251648"/>
              <a:ext cx="15932037" cy="119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2791" fontAlgn="base">
                <a:lnSpc>
                  <a:spcPct val="150000"/>
                </a:lnSpc>
                <a:spcBef>
                  <a:spcPct val="0"/>
                </a:spcBef>
                <a:spcAft>
                  <a:spcPct val="0"/>
                </a:spcAft>
                <a:buFontTx/>
                <a:buNone/>
              </a:pPr>
              <a:r>
                <a:rPr lang="en-US" altLang="en-US" sz="3500" b="1" dirty="0" err="1" smtClean="0">
                  <a:solidFill>
                    <a:srgbClr val="FF0000"/>
                  </a:solidFill>
                  <a:latin typeface="HP001 4 hàng" panose="020B0603050302020204" pitchFamily="34" charset="0"/>
                </a:rPr>
                <a:t>Đọc</a:t>
              </a:r>
              <a:r>
                <a:rPr lang="en-US" altLang="en-US" sz="3500" b="1" dirty="0" smtClean="0">
                  <a:solidFill>
                    <a:srgbClr val="FF0000"/>
                  </a:solidFill>
                  <a:latin typeface="HP001 4 hàng" panose="020B0603050302020204" pitchFamily="34" charset="0"/>
                </a:rPr>
                <a:t>: </a:t>
              </a:r>
              <a:r>
                <a:rPr lang="en-US" altLang="en-US" sz="3500" b="1" dirty="0" err="1" smtClean="0">
                  <a:solidFill>
                    <a:srgbClr val="FF0000"/>
                  </a:solidFill>
                  <a:latin typeface="HP001 4 hàng" panose="020B0603050302020204" pitchFamily="34" charset="0"/>
                </a:rPr>
                <a:t>Cánh</a:t>
              </a:r>
              <a:r>
                <a:rPr lang="en-US" altLang="en-US" sz="3500" b="1" dirty="0" smtClean="0">
                  <a:solidFill>
                    <a:srgbClr val="FF0000"/>
                  </a:solidFill>
                  <a:latin typeface="HP001 4 hàng" panose="020B0603050302020204" pitchFamily="34" charset="0"/>
                </a:rPr>
                <a:t> </a:t>
              </a:r>
              <a:r>
                <a:rPr lang="en-US" altLang="en-US" sz="3500" b="1" dirty="0" err="1" smtClean="0">
                  <a:solidFill>
                    <a:srgbClr val="FF0000"/>
                  </a:solidFill>
                  <a:latin typeface="HP001 4 hàng" panose="020B0603050302020204" pitchFamily="34" charset="0"/>
                </a:rPr>
                <a:t>rừng</a:t>
              </a:r>
              <a:r>
                <a:rPr lang="en-US" altLang="en-US" sz="3500" b="1" dirty="0" smtClean="0">
                  <a:solidFill>
                    <a:srgbClr val="FF0000"/>
                  </a:solidFill>
                  <a:latin typeface="HP001 4 hàng" panose="020B0603050302020204" pitchFamily="34" charset="0"/>
                </a:rPr>
                <a:t> </a:t>
              </a:r>
              <a:r>
                <a:rPr lang="en-US" altLang="en-US" sz="3500" b="1" dirty="0" err="1" smtClean="0">
                  <a:solidFill>
                    <a:srgbClr val="FF0000"/>
                  </a:solidFill>
                  <a:latin typeface="HP001 4 hàng" panose="020B0603050302020204" pitchFamily="34" charset="0"/>
                </a:rPr>
                <a:t>trong</a:t>
              </a:r>
              <a:r>
                <a:rPr lang="en-US" altLang="en-US" sz="3500" b="1" dirty="0" smtClean="0">
                  <a:solidFill>
                    <a:srgbClr val="FF0000"/>
                  </a:solidFill>
                  <a:latin typeface="HP001 4 hàng" panose="020B0603050302020204" pitchFamily="34" charset="0"/>
                </a:rPr>
                <a:t> </a:t>
              </a:r>
              <a:r>
                <a:rPr lang="en-US" altLang="en-US" sz="3500" b="1" dirty="0" err="1" smtClean="0">
                  <a:solidFill>
                    <a:srgbClr val="FF0000"/>
                  </a:solidFill>
                  <a:latin typeface="HP001 4 hàng" panose="020B0603050302020204" pitchFamily="34" charset="0"/>
                </a:rPr>
                <a:t>nắng</a:t>
              </a:r>
              <a:endParaRPr lang="en-US" altLang="en-US" sz="3500" b="1" dirty="0" smtClean="0">
                <a:solidFill>
                  <a:srgbClr val="FF0000"/>
                </a:solidFill>
                <a:latin typeface="HP001 4 hàng" panose="020B0603050302020204" pitchFamily="34" charset="0"/>
              </a:endParaRPr>
            </a:p>
          </p:txBody>
        </p:sp>
        <p:sp>
          <p:nvSpPr>
            <p:cNvPr id="11271" name="TextBox 1"/>
            <p:cNvSpPr txBox="1">
              <a:spLocks noChangeArrowheads="1"/>
            </p:cNvSpPr>
            <p:nvPr/>
          </p:nvSpPr>
          <p:spPr bwMode="auto">
            <a:xfrm>
              <a:off x="2974688" y="3268191"/>
              <a:ext cx="7983946" cy="102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2791" fontAlgn="base">
                <a:lnSpc>
                  <a:spcPct val="150000"/>
                </a:lnSpc>
                <a:spcBef>
                  <a:spcPct val="0"/>
                </a:spcBef>
                <a:spcAft>
                  <a:spcPct val="0"/>
                </a:spcAft>
                <a:buFontTx/>
                <a:buNone/>
              </a:pPr>
              <a:endParaRPr lang="en-US" altLang="en-US" b="1">
                <a:solidFill>
                  <a:srgbClr val="CC0099"/>
                </a:solidFill>
                <a:latin typeface="HP001 5 hàng 1 ô ly" panose="020B0603050302020204" pitchFamily="34" charset="0"/>
              </a:endParaRPr>
            </a:p>
          </p:txBody>
        </p:sp>
      </p:grpSp>
    </p:spTree>
    <p:extLst>
      <p:ext uri="{BB962C8B-B14F-4D97-AF65-F5344CB8AC3E}">
        <p14:creationId xmlns:p14="http://schemas.microsoft.com/office/powerpoint/2010/main" val="553612201"/>
      </p:ext>
    </p:extLst>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9|0.8"/>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rld Animal Day by Slidesgo">
  <a:themeElements>
    <a:clrScheme name="Simple Light">
      <a:dk1>
        <a:srgbClr val="172C45"/>
      </a:dk1>
      <a:lt1>
        <a:srgbClr val="40475D"/>
      </a:lt1>
      <a:dk2>
        <a:srgbClr val="C8F6C2"/>
      </a:dk2>
      <a:lt2>
        <a:srgbClr val="B4E2E0"/>
      </a:lt2>
      <a:accent1>
        <a:srgbClr val="76B38A"/>
      </a:accent1>
      <a:accent2>
        <a:srgbClr val="FE9E5B"/>
      </a:accent2>
      <a:accent3>
        <a:srgbClr val="FDC0CC"/>
      </a:accent3>
      <a:accent4>
        <a:srgbClr val="FFC368"/>
      </a:accent4>
      <a:accent5>
        <a:srgbClr val="FDEBE8"/>
      </a:accent5>
      <a:accent6>
        <a:srgbClr val="7A9FA7"/>
      </a:accent6>
      <a:hlink>
        <a:srgbClr val="172C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748</TotalTime>
  <Words>2301</Words>
  <Application>Microsoft Office PowerPoint</Application>
  <PresentationFormat>Widescreen</PresentationFormat>
  <Paragraphs>165</Paragraphs>
  <Slides>47</Slides>
  <Notes>13</Notes>
  <HiddenSlides>0</HiddenSlides>
  <MMClips>5</MMClips>
  <ScaleCrop>false</ScaleCrop>
  <HeadingPairs>
    <vt:vector size="6" baseType="variant">
      <vt:variant>
        <vt:lpstr>Fonts Used</vt:lpstr>
      </vt:variant>
      <vt:variant>
        <vt:i4>24</vt:i4>
      </vt:variant>
      <vt:variant>
        <vt:lpstr>Theme</vt:lpstr>
      </vt:variant>
      <vt:variant>
        <vt:i4>11</vt:i4>
      </vt:variant>
      <vt:variant>
        <vt:lpstr>Slide Titles</vt:lpstr>
      </vt:variant>
      <vt:variant>
        <vt:i4>47</vt:i4>
      </vt:variant>
    </vt:vector>
  </HeadingPairs>
  <TitlesOfParts>
    <vt:vector size="82" baseType="lpstr">
      <vt:lpstr>SimSun</vt:lpstr>
      <vt:lpstr>SimSun</vt:lpstr>
      <vt:lpstr>Aarian</vt:lpstr>
      <vt:lpstr>Arial</vt:lpstr>
      <vt:lpstr>Arial Nova</vt:lpstr>
      <vt:lpstr>Arial-Rounded</vt:lpstr>
      <vt:lpstr>Baloo 2 SemiBold</vt:lpstr>
      <vt:lpstr>Bebas Neue</vt:lpstr>
      <vt:lpstr>Bungee</vt:lpstr>
      <vt:lpstr>Calibri</vt:lpstr>
      <vt:lpstr>Calibri Light</vt:lpstr>
      <vt:lpstr>等线</vt:lpstr>
      <vt:lpstr>HP001 4 hàng</vt:lpstr>
      <vt:lpstr>HP001 5 hàng 1 ô ly</vt:lpstr>
      <vt:lpstr>Inconsolata</vt:lpstr>
      <vt:lpstr>Jura</vt:lpstr>
      <vt:lpstr>Jura Medium</vt:lpstr>
      <vt:lpstr>Montserrat</vt:lpstr>
      <vt:lpstr>Nunito</vt:lpstr>
      <vt:lpstr>Roboto Condensed Light</vt:lpstr>
      <vt:lpstr>SVN-Gretoon</vt:lpstr>
      <vt:lpstr>Tahoma</vt:lpstr>
      <vt:lpstr>Times New Roman</vt:lpstr>
      <vt:lpstr>字魂59号-创粗黑</vt:lpstr>
      <vt:lpstr>Office Theme</vt:lpstr>
      <vt:lpstr>1_Office Theme</vt:lpstr>
      <vt:lpstr>World Animal Day by Slidesgo</vt:lpstr>
      <vt:lpstr>Office 主题</vt:lpstr>
      <vt:lpstr>3_Office Theme</vt:lpstr>
      <vt:lpstr>2_Office Theme</vt:lpstr>
      <vt:lpstr>4_Office Theme</vt:lpstr>
      <vt:lpstr>5_Office Theme</vt:lpstr>
      <vt:lpstr>9_Office Theme</vt:lpstr>
      <vt:lpstr>11_Office Theme</vt:lpstr>
      <vt:lpstr>6_Office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66</cp:revision>
  <dcterms:created xsi:type="dcterms:W3CDTF">2022-07-23T06:59:00Z</dcterms:created>
  <dcterms:modified xsi:type="dcterms:W3CDTF">2022-09-04T04:33:38Z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B0F733E69D6844698F84B7914B57CCD2</vt:lpwstr>
  </property>
  <property fmtid="{D5CDD505-2E9C-101B-9397-08002B2CF9AE}" pid="3" name="KSOProductBuildVer">
    <vt:lpwstr>1033-11.2.0.11191</vt:lpwstr>
  </property>
</Properties>
</file>