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8" r:id="rId2"/>
  </p:sldMasterIdLst>
  <p:notesMasterIdLst>
    <p:notesMasterId r:id="rId22"/>
  </p:notesMasterIdLst>
  <p:sldIdLst>
    <p:sldId id="260" r:id="rId3"/>
    <p:sldId id="270" r:id="rId4"/>
    <p:sldId id="261" r:id="rId5"/>
    <p:sldId id="298" r:id="rId6"/>
    <p:sldId id="299" r:id="rId7"/>
    <p:sldId id="300" r:id="rId8"/>
    <p:sldId id="301" r:id="rId9"/>
    <p:sldId id="314" r:id="rId10"/>
    <p:sldId id="288" r:id="rId11"/>
    <p:sldId id="273" r:id="rId12"/>
    <p:sldId id="313" r:id="rId13"/>
    <p:sldId id="291" r:id="rId14"/>
    <p:sldId id="268" r:id="rId15"/>
    <p:sldId id="315" r:id="rId16"/>
    <p:sldId id="316" r:id="rId17"/>
    <p:sldId id="310" r:id="rId18"/>
    <p:sldId id="317" r:id="rId19"/>
    <p:sldId id="318" r:id="rId20"/>
    <p:sldId id="295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62503"/>
    <a:srgbClr val="ECE2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30" autoAdjust="0"/>
    <p:restoredTop sz="94660"/>
  </p:normalViewPr>
  <p:slideViewPr>
    <p:cSldViewPr snapToGrid="0">
      <p:cViewPr varScale="1">
        <p:scale>
          <a:sx n="62" d="100"/>
          <a:sy n="62" d="100"/>
        </p:scale>
        <p:origin x="102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en-US" sz="280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Nhận</a:t>
          </a:r>
          <a:r>
            <a:rPr lang="en-US" sz="2800" dirty="0"/>
            <a:t> </a:t>
          </a:r>
          <a:r>
            <a:rPr lang="en-US" sz="2800" dirty="0" err="1"/>
            <a:t>dạng</a:t>
          </a:r>
          <a:r>
            <a:rPr lang="en-US" sz="2800" dirty="0"/>
            <a:t> </a:t>
          </a:r>
          <a:r>
            <a:rPr lang="en-US" sz="2800" dirty="0" err="1"/>
            <a:t>được</a:t>
          </a:r>
          <a:r>
            <a:rPr lang="en-US" sz="2800" dirty="0"/>
            <a:t> </a:t>
          </a:r>
          <a:r>
            <a:rPr lang="en-US" sz="2800" dirty="0" err="1"/>
            <a:t>số</a:t>
          </a:r>
          <a:r>
            <a:rPr lang="en-US" sz="2800" dirty="0"/>
            <a:t> </a:t>
          </a:r>
          <a:r>
            <a:rPr lang="en-US" sz="2800" dirty="0" err="1"/>
            <a:t>bị</a:t>
          </a:r>
          <a:r>
            <a:rPr lang="en-US" sz="2800" dirty="0"/>
            <a:t> </a:t>
          </a:r>
          <a:r>
            <a:rPr lang="en-US" sz="2800" dirty="0" err="1"/>
            <a:t>trừ</a:t>
          </a:r>
          <a:r>
            <a:rPr lang="en-US" sz="2800" dirty="0"/>
            <a:t>, </a:t>
          </a:r>
          <a:r>
            <a:rPr lang="en-US" sz="2800" dirty="0" err="1"/>
            <a:t>số</a:t>
          </a:r>
          <a:r>
            <a:rPr lang="en-US" sz="2800" dirty="0"/>
            <a:t> </a:t>
          </a:r>
          <a:r>
            <a:rPr lang="en-US" sz="2800" dirty="0" err="1"/>
            <a:t>trừ</a:t>
          </a:r>
          <a:r>
            <a:rPr lang="en-US" sz="2800" dirty="0"/>
            <a:t>, </a:t>
          </a:r>
          <a:r>
            <a:rPr lang="en-US" sz="2800" dirty="0" err="1"/>
            <a:t>hiệu</a:t>
          </a:r>
          <a:r>
            <a:rPr lang="en-US" sz="2800" dirty="0"/>
            <a:t>; </a:t>
          </a:r>
          <a:r>
            <a:rPr lang="en-US" sz="2800" dirty="0" err="1"/>
            <a:t>từ</a:t>
          </a:r>
          <a:r>
            <a:rPr lang="en-US" sz="2800" dirty="0"/>
            <a:t> </a:t>
          </a:r>
          <a:r>
            <a:rPr lang="en-US" sz="2800" dirty="0" err="1"/>
            <a:t>đó</a:t>
          </a:r>
          <a:r>
            <a:rPr lang="en-US" sz="2800" dirty="0"/>
            <a:t> </a:t>
          </a:r>
          <a:r>
            <a:rPr lang="nl-NL" sz="2800" dirty="0"/>
            <a:t>biết cách tìm được số bị trừ, số trừ.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ScaleY="100196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LinFactNeighborX="0">
        <dgm:presLayoutVars>
          <dgm:bulletEnabled val="1"/>
        </dgm:presLayoutVars>
      </dgm:prSet>
      <dgm:spPr/>
    </dgm:pt>
  </dgm:ptLst>
  <dgm:cxnLst>
    <dgm:cxn modelId="{66E9330D-B4EB-4AC1-A08F-3CF01BB285FE}" type="presOf" srcId="{170E7AF1-C29C-412A-95EE-D4D3B92767D7}" destId="{EE4864BC-A637-451B-B5BD-4C3C6EF2EFCA}" srcOrd="0" destOrd="0" presId="urn:microsoft.com/office/officeart/2005/8/layout/chevron2"/>
    <dgm:cxn modelId="{B2A9132F-964B-4871-A196-C571BF76048C}" type="presOf" srcId="{271A056B-756A-4CA2-92CF-AF4AB1D3D2E0}" destId="{F97EB1BA-22EF-49EF-A4D2-6FF056CB5200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885FC8B0-4778-49F6-B983-9E4EC18A99B1}" type="presOf" srcId="{3E922588-B0E9-4538-B1CB-1784AF278F7D}" destId="{45DF4543-7EBC-401D-83DA-6F314F061722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E6D3F674-2A87-4884-AAC1-F2EEEAB561CA}" type="presParOf" srcId="{45DF4543-7EBC-401D-83DA-6F314F061722}" destId="{B2837108-1A51-4BE5-B7D0-B24CC4A02FA3}" srcOrd="0" destOrd="0" presId="urn:microsoft.com/office/officeart/2005/8/layout/chevron2"/>
    <dgm:cxn modelId="{0D949ED4-5E7D-4D38-B18C-F8750AEC50AB}" type="presParOf" srcId="{B2837108-1A51-4BE5-B7D0-B24CC4A02FA3}" destId="{EE4864BC-A637-451B-B5BD-4C3C6EF2EFCA}" srcOrd="0" destOrd="0" presId="urn:microsoft.com/office/officeart/2005/8/layout/chevron2"/>
    <dgm:cxn modelId="{66CD781A-2162-41CF-AA01-B8B7DC7DC897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>
        <a:solidFill>
          <a:srgbClr val="92D050"/>
        </a:solidFill>
      </dgm:spPr>
      <dgm:t>
        <a:bodyPr/>
        <a:lstStyle/>
        <a:p>
          <a:pPr rtl="0"/>
          <a:r>
            <a:rPr lang="en-US" sz="280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Vận</a:t>
          </a:r>
          <a:r>
            <a:rPr lang="vi-VN" sz="2800" dirty="0"/>
            <a:t> dụng vào giải các bài</a:t>
          </a:r>
          <a:r>
            <a:rPr lang="en-US" sz="2800" dirty="0"/>
            <a:t> </a:t>
          </a:r>
          <a:r>
            <a:rPr lang="en-US" sz="2800" dirty="0" err="1"/>
            <a:t>tập</a:t>
          </a:r>
          <a:r>
            <a:rPr lang="en-US" sz="2800" dirty="0"/>
            <a:t> </a:t>
          </a:r>
          <a:r>
            <a:rPr lang="en-US" sz="2800" dirty="0" err="1"/>
            <a:t>bài</a:t>
          </a:r>
          <a:r>
            <a:rPr lang="en-US" sz="2800" dirty="0"/>
            <a:t> </a:t>
          </a:r>
          <a:r>
            <a:rPr lang="en-US" sz="2800" dirty="0" err="1"/>
            <a:t>giải</a:t>
          </a:r>
          <a:r>
            <a:rPr lang="vi-VN" sz="2800" dirty="0"/>
            <a:t> toán thực tế</a:t>
          </a:r>
          <a:r>
            <a:rPr lang="en-US" sz="2800" dirty="0"/>
            <a:t> </a:t>
          </a:r>
          <a:r>
            <a:rPr lang="en-US" sz="2800" dirty="0" err="1"/>
            <a:t>có</a:t>
          </a:r>
          <a:r>
            <a:rPr lang="en-US" sz="2800" dirty="0"/>
            <a:t> </a:t>
          </a:r>
          <a:r>
            <a:rPr lang="en-US" sz="2800" dirty="0" err="1"/>
            <a:t>liên</a:t>
          </a:r>
          <a:r>
            <a:rPr lang="en-US" sz="2800" dirty="0"/>
            <a:t> </a:t>
          </a:r>
          <a:r>
            <a:rPr lang="en-US" sz="2800" dirty="0" err="1"/>
            <a:t>quan</a:t>
          </a:r>
          <a:r>
            <a:rPr lang="en-US" sz="2800" dirty="0"/>
            <a:t>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LinFactNeighborY="0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LinFactNeighborX="0" custLinFactNeighborY="1472">
        <dgm:presLayoutVars>
          <dgm:bulletEnabled val="1"/>
        </dgm:presLayoutVars>
      </dgm:prSet>
      <dgm:spPr/>
    </dgm:pt>
  </dgm:ptLst>
  <dgm:cxnLst>
    <dgm:cxn modelId="{20417C07-430C-4FD5-8853-706C0E12FDF5}" type="presOf" srcId="{3E922588-B0E9-4538-B1CB-1784AF278F7D}" destId="{45DF4543-7EBC-401D-83DA-6F314F061722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61550756-6B98-470E-B4DF-BD7B5377DD92}" type="presOf" srcId="{170E7AF1-C29C-412A-95EE-D4D3B92767D7}" destId="{EE4864BC-A637-451B-B5BD-4C3C6EF2EFCA}" srcOrd="0" destOrd="0" presId="urn:microsoft.com/office/officeart/2005/8/layout/chevron2"/>
    <dgm:cxn modelId="{47254F96-FBA4-495F-8B03-A3A596472FE6}" type="presOf" srcId="{271A056B-756A-4CA2-92CF-AF4AB1D3D2E0}" destId="{F97EB1BA-22EF-49EF-A4D2-6FF056CB5200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5F301923-1B06-479B-8800-335EB6466686}" type="presParOf" srcId="{45DF4543-7EBC-401D-83DA-6F314F061722}" destId="{B2837108-1A51-4BE5-B7D0-B24CC4A02FA3}" srcOrd="0" destOrd="0" presId="urn:microsoft.com/office/officeart/2005/8/layout/chevron2"/>
    <dgm:cxn modelId="{B49FC469-DC07-4988-AACD-E3AA4E51A239}" type="presParOf" srcId="{B2837108-1A51-4BE5-B7D0-B24CC4A02FA3}" destId="{EE4864BC-A637-451B-B5BD-4C3C6EF2EFCA}" srcOrd="0" destOrd="0" presId="urn:microsoft.com/office/officeart/2005/8/layout/chevron2"/>
    <dgm:cxn modelId="{01D531CE-AB02-42E9-BBE8-E56EBCBDEA00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Rèn</a:t>
          </a:r>
          <a:r>
            <a:rPr lang="en-US" sz="2800" dirty="0"/>
            <a:t> </a:t>
          </a:r>
          <a:r>
            <a:rPr lang="en-US" sz="2800" dirty="0" err="1"/>
            <a:t>luyện</a:t>
          </a:r>
          <a:r>
            <a:rPr lang="en-US" sz="2800" dirty="0"/>
            <a:t> </a:t>
          </a:r>
          <a:r>
            <a:rPr lang="nl-NL" sz="2800" dirty="0"/>
            <a:t>năng lực lập luận, tư duy toán học và năng lực giải</a:t>
          </a:r>
          <a:r>
            <a:rPr lang="vi-VN" sz="2800" dirty="0"/>
            <a:t> quyết vấn đề và sáng tạo</a:t>
          </a:r>
          <a:r>
            <a:rPr lang="nl-NL" sz="2800" dirty="0"/>
            <a:t>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ScaleY="163299" custLinFactNeighborX="0" custLinFactNeighborY="12412">
        <dgm:presLayoutVars>
          <dgm:bulletEnabled val="1"/>
        </dgm:presLayoutVars>
      </dgm:prSet>
      <dgm:spPr/>
    </dgm:pt>
  </dgm:ptLst>
  <dgm:cxnLst>
    <dgm:cxn modelId="{66E9330D-B4EB-4AC1-A08F-3CF01BB285FE}" type="presOf" srcId="{170E7AF1-C29C-412A-95EE-D4D3B92767D7}" destId="{EE4864BC-A637-451B-B5BD-4C3C6EF2EFCA}" srcOrd="0" destOrd="0" presId="urn:microsoft.com/office/officeart/2005/8/layout/chevron2"/>
    <dgm:cxn modelId="{B2A9132F-964B-4871-A196-C571BF76048C}" type="presOf" srcId="{271A056B-756A-4CA2-92CF-AF4AB1D3D2E0}" destId="{F97EB1BA-22EF-49EF-A4D2-6FF056CB5200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885FC8B0-4778-49F6-B983-9E4EC18A99B1}" type="presOf" srcId="{3E922588-B0E9-4538-B1CB-1784AF278F7D}" destId="{45DF4543-7EBC-401D-83DA-6F314F061722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E6D3F674-2A87-4884-AAC1-F2EEEAB561CA}" type="presParOf" srcId="{45DF4543-7EBC-401D-83DA-6F314F061722}" destId="{B2837108-1A51-4BE5-B7D0-B24CC4A02FA3}" srcOrd="0" destOrd="0" presId="urn:microsoft.com/office/officeart/2005/8/layout/chevron2"/>
    <dgm:cxn modelId="{0D949ED4-5E7D-4D38-B18C-F8750AEC50AB}" type="presParOf" srcId="{B2837108-1A51-4BE5-B7D0-B24CC4A02FA3}" destId="{EE4864BC-A637-451B-B5BD-4C3C6EF2EFCA}" srcOrd="0" destOrd="0" presId="urn:microsoft.com/office/officeart/2005/8/layout/chevron2"/>
    <dgm:cxn modelId="{66CD781A-2162-41CF-AA01-B8B7DC7DC897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59737" y="260578"/>
          <a:ext cx="1723713" cy="1204239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</a:p>
      </dsp:txBody>
      <dsp:txXfrm rot="-5400000">
        <a:off x="1" y="602961"/>
        <a:ext cx="1204239" cy="519474"/>
      </dsp:txXfrm>
    </dsp:sp>
    <dsp:sp modelId="{F97EB1BA-22EF-49EF-A4D2-6FF056CB5200}">
      <dsp:nvSpPr>
        <dsp:cNvPr id="0" name=""/>
        <dsp:cNvSpPr/>
      </dsp:nvSpPr>
      <dsp:spPr>
        <a:xfrm rot="5400000">
          <a:off x="4725130" y="-3518363"/>
          <a:ext cx="1118222" cy="8160003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 err="1"/>
            <a:t>Nhận</a:t>
          </a:r>
          <a:r>
            <a:rPr lang="en-US" sz="2800" kern="1200" dirty="0"/>
            <a:t> </a:t>
          </a:r>
          <a:r>
            <a:rPr lang="en-US" sz="2800" kern="1200" dirty="0" err="1"/>
            <a:t>dạng</a:t>
          </a:r>
          <a:r>
            <a:rPr lang="en-US" sz="2800" kern="1200" dirty="0"/>
            <a:t> </a:t>
          </a:r>
          <a:r>
            <a:rPr lang="en-US" sz="2800" kern="1200" dirty="0" err="1"/>
            <a:t>được</a:t>
          </a:r>
          <a:r>
            <a:rPr lang="en-US" sz="2800" kern="1200" dirty="0"/>
            <a:t> </a:t>
          </a:r>
          <a:r>
            <a:rPr lang="en-US" sz="2800" kern="1200" dirty="0" err="1"/>
            <a:t>số</a:t>
          </a:r>
          <a:r>
            <a:rPr lang="en-US" sz="2800" kern="1200" dirty="0"/>
            <a:t> </a:t>
          </a:r>
          <a:r>
            <a:rPr lang="en-US" sz="2800" kern="1200" dirty="0" err="1"/>
            <a:t>bị</a:t>
          </a:r>
          <a:r>
            <a:rPr lang="en-US" sz="2800" kern="1200" dirty="0"/>
            <a:t> </a:t>
          </a:r>
          <a:r>
            <a:rPr lang="en-US" sz="2800" kern="1200" dirty="0" err="1"/>
            <a:t>trừ</a:t>
          </a:r>
          <a:r>
            <a:rPr lang="en-US" sz="2800" kern="1200" dirty="0"/>
            <a:t>, </a:t>
          </a:r>
          <a:r>
            <a:rPr lang="en-US" sz="2800" kern="1200" dirty="0" err="1"/>
            <a:t>số</a:t>
          </a:r>
          <a:r>
            <a:rPr lang="en-US" sz="2800" kern="1200" dirty="0"/>
            <a:t> </a:t>
          </a:r>
          <a:r>
            <a:rPr lang="en-US" sz="2800" kern="1200" dirty="0" err="1"/>
            <a:t>trừ</a:t>
          </a:r>
          <a:r>
            <a:rPr lang="en-US" sz="2800" kern="1200" dirty="0"/>
            <a:t>, </a:t>
          </a:r>
          <a:r>
            <a:rPr lang="en-US" sz="2800" kern="1200" dirty="0" err="1"/>
            <a:t>hiệu</a:t>
          </a:r>
          <a:r>
            <a:rPr lang="en-US" sz="2800" kern="1200" dirty="0"/>
            <a:t>; </a:t>
          </a:r>
          <a:r>
            <a:rPr lang="en-US" sz="2800" kern="1200" dirty="0" err="1"/>
            <a:t>từ</a:t>
          </a:r>
          <a:r>
            <a:rPr lang="en-US" sz="2800" kern="1200" dirty="0"/>
            <a:t> </a:t>
          </a:r>
          <a:r>
            <a:rPr lang="en-US" sz="2800" kern="1200" dirty="0" err="1"/>
            <a:t>đó</a:t>
          </a:r>
          <a:r>
            <a:rPr lang="en-US" sz="2800" kern="1200" dirty="0"/>
            <a:t> </a:t>
          </a:r>
          <a:r>
            <a:rPr lang="nl-NL" sz="2800" kern="1200" dirty="0"/>
            <a:t>biết cách tìm được số bị trừ, số trừ.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1204240" y="57114"/>
        <a:ext cx="8105416" cy="100904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12376" y="212376"/>
          <a:ext cx="1415846" cy="991092"/>
        </a:xfrm>
        <a:prstGeom prst="chevron">
          <a:avLst/>
        </a:prstGeom>
        <a:solidFill>
          <a:srgbClr val="92D05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</a:p>
      </dsp:txBody>
      <dsp:txXfrm rot="-5400000">
        <a:off x="1" y="495545"/>
        <a:ext cx="991092" cy="424754"/>
      </dsp:txXfrm>
    </dsp:sp>
    <dsp:sp modelId="{F97EB1BA-22EF-49EF-A4D2-6FF056CB5200}">
      <dsp:nvSpPr>
        <dsp:cNvPr id="0" name=""/>
        <dsp:cNvSpPr/>
      </dsp:nvSpPr>
      <dsp:spPr>
        <a:xfrm rot="5400000">
          <a:off x="4675975" y="-3671336"/>
          <a:ext cx="920299" cy="8290066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 err="1"/>
            <a:t>Vận</a:t>
          </a:r>
          <a:r>
            <a:rPr lang="vi-VN" sz="2800" kern="1200" dirty="0"/>
            <a:t> dụng vào giải các bài</a:t>
          </a:r>
          <a:r>
            <a:rPr lang="en-US" sz="2800" kern="1200" dirty="0"/>
            <a:t> </a:t>
          </a:r>
          <a:r>
            <a:rPr lang="en-US" sz="2800" kern="1200" dirty="0" err="1"/>
            <a:t>tập</a:t>
          </a:r>
          <a:r>
            <a:rPr lang="en-US" sz="2800" kern="1200" dirty="0"/>
            <a:t> </a:t>
          </a:r>
          <a:r>
            <a:rPr lang="en-US" sz="2800" kern="1200" dirty="0" err="1"/>
            <a:t>bài</a:t>
          </a:r>
          <a:r>
            <a:rPr lang="en-US" sz="2800" kern="1200" dirty="0"/>
            <a:t> </a:t>
          </a:r>
          <a:r>
            <a:rPr lang="en-US" sz="2800" kern="1200" dirty="0" err="1"/>
            <a:t>giải</a:t>
          </a:r>
          <a:r>
            <a:rPr lang="vi-VN" sz="2800" kern="1200" dirty="0"/>
            <a:t> toán thực tế</a:t>
          </a:r>
          <a:r>
            <a:rPr lang="en-US" sz="2800" kern="1200" dirty="0"/>
            <a:t> </a:t>
          </a:r>
          <a:r>
            <a:rPr lang="en-US" sz="2800" kern="1200" dirty="0" err="1"/>
            <a:t>có</a:t>
          </a:r>
          <a:r>
            <a:rPr lang="en-US" sz="2800" kern="1200" dirty="0"/>
            <a:t> </a:t>
          </a:r>
          <a:r>
            <a:rPr lang="en-US" sz="2800" kern="1200" dirty="0" err="1"/>
            <a:t>liên</a:t>
          </a:r>
          <a:r>
            <a:rPr lang="en-US" sz="2800" kern="1200" dirty="0"/>
            <a:t> </a:t>
          </a:r>
          <a:r>
            <a:rPr lang="en-US" sz="2800" kern="1200" dirty="0" err="1"/>
            <a:t>quan</a:t>
          </a:r>
          <a:r>
            <a:rPr lang="en-US" sz="2800" kern="1200" dirty="0"/>
            <a:t>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991092" y="58472"/>
        <a:ext cx="8245141" cy="83044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175081" y="419523"/>
          <a:ext cx="1167208" cy="817045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sp:txBody>
      <dsp:txXfrm rot="-5400000">
        <a:off x="1" y="652965"/>
        <a:ext cx="817045" cy="350163"/>
      </dsp:txXfrm>
    </dsp:sp>
    <dsp:sp modelId="{F97EB1BA-22EF-49EF-A4D2-6FF056CB5200}">
      <dsp:nvSpPr>
        <dsp:cNvPr id="0" name=""/>
        <dsp:cNvSpPr/>
      </dsp:nvSpPr>
      <dsp:spPr>
        <a:xfrm rot="5400000">
          <a:off x="4414584" y="-3499125"/>
          <a:ext cx="1239577" cy="843465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 err="1"/>
            <a:t>Rèn</a:t>
          </a:r>
          <a:r>
            <a:rPr lang="en-US" sz="2800" kern="1200" dirty="0"/>
            <a:t> </a:t>
          </a:r>
          <a:r>
            <a:rPr lang="en-US" sz="2800" kern="1200" dirty="0" err="1"/>
            <a:t>luyện</a:t>
          </a:r>
          <a:r>
            <a:rPr lang="en-US" sz="2800" kern="1200" dirty="0"/>
            <a:t> </a:t>
          </a:r>
          <a:r>
            <a:rPr lang="nl-NL" sz="2800" kern="1200" dirty="0"/>
            <a:t>năng lực lập luận, tư duy toán học và năng lực giải</a:t>
          </a:r>
          <a:r>
            <a:rPr lang="vi-VN" sz="2800" kern="1200" dirty="0"/>
            <a:t> quyết vấn đề và sáng tạo</a:t>
          </a:r>
          <a:r>
            <a:rPr lang="nl-NL" sz="2800" kern="1200" dirty="0"/>
            <a:t>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17046" y="158924"/>
        <a:ext cx="8374144" cy="111855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9387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0969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30199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53244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56698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4773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7724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030599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6645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77192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8290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3006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7" grpId="1" animBg="1"/>
      <p:bldP spid="47" grpId="2" animBg="1"/>
      <p:bldP spid="47" grpId="3" animBg="1"/>
      <p:bldP spid="47" grpId="4" animBg="1"/>
      <p:bldP spid="48" grpId="0" animBg="1"/>
      <p:bldP spid="48" grpId="1" animBg="1"/>
      <p:bldP spid="48" grpId="2" animBg="1"/>
      <p:bldP spid="48" grpId="3" animBg="1"/>
      <p:bldP spid="48" grpId="4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50728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3184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7687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7910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2656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28/08/65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492BA4-FC2E-445A-8B82-22519FEA6964}" type="datetimeFigureOut">
              <a:rPr lang="en-US" smtClean="0"/>
              <a:t>28/8/2022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8218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4.png"/><Relationship Id="rId4" Type="http://schemas.openxmlformats.org/officeDocument/2006/relationships/slide" Target="slide4.xml"/><Relationship Id="rId9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13" Type="http://schemas.openxmlformats.org/officeDocument/2006/relationships/diagramData" Target="../diagrams/data3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17" Type="http://schemas.microsoft.com/office/2007/relationships/diagramDrawing" Target="../diagrams/drawing3.xml"/><Relationship Id="rId2" Type="http://schemas.openxmlformats.org/officeDocument/2006/relationships/image" Target="../media/image7.jpg"/><Relationship Id="rId16" Type="http://schemas.openxmlformats.org/officeDocument/2006/relationships/diagramColors" Target="../diagrams/colors3.xml"/><Relationship Id="rId1" Type="http://schemas.openxmlformats.org/officeDocument/2006/relationships/slideLayout" Target="../slideLayouts/slideLayout34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5" Type="http://schemas.openxmlformats.org/officeDocument/2006/relationships/diagramQuickStyle" Target="../diagrams/quickStyle3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Relationship Id="rId14" Type="http://schemas.openxmlformats.org/officeDocument/2006/relationships/diagramLayout" Target="../diagrams/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TUẦN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2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758737"/>
            <a:ext cx="26860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a)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00754" y="1190385"/>
            <a:ext cx="11158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1589278" y="2042466"/>
            <a:ext cx="6944266" cy="553005"/>
            <a:chOff x="1520057" y="1682848"/>
            <a:chExt cx="8325937" cy="779486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1520057" y="2000669"/>
              <a:ext cx="83259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4939056" y="1682848"/>
              <a:ext cx="434328" cy="451997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548585" y="4308341"/>
            <a:ext cx="482498" cy="371197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6045014" y="4262483"/>
            <a:ext cx="482498" cy="371197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5" y="3308865"/>
            <a:ext cx="4920620" cy="327527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499889" y="2400165"/>
            <a:ext cx="526276" cy="3045901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2868600" y="3522642"/>
            <a:ext cx="2016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023702" y="2970861"/>
            <a:ext cx="461666" cy="1842159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5230601" y="3514348"/>
            <a:ext cx="2016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55732" y="3052161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2970671" y="304443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580116" y="306617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245264" y="3060797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4866230" y="3070023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5488593" y="304758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6115021" y="3052160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6722662" y="3035314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>
            <a:cxnSpLocks/>
          </p:cNvCxnSpPr>
          <p:nvPr/>
        </p:nvCxnSpPr>
        <p:spPr>
          <a:xfrm flipH="1">
            <a:off x="2339493" y="2975093"/>
            <a:ext cx="447329" cy="483365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>
            <a:cxnSpLocks/>
          </p:cNvCxnSpPr>
          <p:nvPr/>
        </p:nvCxnSpPr>
        <p:spPr>
          <a:xfrm flipH="1">
            <a:off x="2970671" y="2981626"/>
            <a:ext cx="419745" cy="462364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>
            <a:cxnSpLocks/>
          </p:cNvCxnSpPr>
          <p:nvPr/>
        </p:nvCxnSpPr>
        <p:spPr>
          <a:xfrm flipH="1">
            <a:off x="3610949" y="3011167"/>
            <a:ext cx="357512" cy="433509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>
            <a:cxnSpLocks/>
          </p:cNvCxnSpPr>
          <p:nvPr/>
        </p:nvCxnSpPr>
        <p:spPr>
          <a:xfrm flipH="1">
            <a:off x="4252179" y="2981626"/>
            <a:ext cx="407368" cy="479210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>
            <a:cxnSpLocks/>
          </p:cNvCxnSpPr>
          <p:nvPr/>
        </p:nvCxnSpPr>
        <p:spPr>
          <a:xfrm flipH="1">
            <a:off x="4882085" y="3011167"/>
            <a:ext cx="358652" cy="452169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4952508"/>
            <a:ext cx="4826581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027596" y="5088175"/>
            <a:ext cx="4303315" cy="584775"/>
            <a:chOff x="1027596" y="5208095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027596" y="5208095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   -     5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20057" y="5235674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54739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86343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56067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87671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4449018" y="5535603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3949889" y="587516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636211" y="5168608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cộng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với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7406972" y="2583177"/>
            <a:ext cx="49020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Left Brace 69">
            <a:extLst>
              <a:ext uri="{FF2B5EF4-FFF2-40B4-BE49-F238E27FC236}">
                <a16:creationId xmlns:a16="http://schemas.microsoft.com/office/drawing/2014/main" id="{7D924C32-AC5B-42F9-B9F8-0FEBB5343E06}"/>
              </a:ext>
            </a:extLst>
          </p:cNvPr>
          <p:cNvSpPr/>
          <p:nvPr/>
        </p:nvSpPr>
        <p:spPr>
          <a:xfrm rot="5400000">
            <a:off x="4422340" y="436792"/>
            <a:ext cx="585929" cy="4878699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B64-CDA7-4AC9-8246-1D4BAC1C6092}"/>
              </a:ext>
            </a:extLst>
          </p:cNvPr>
          <p:cNvSpPr txBox="1"/>
          <p:nvPr/>
        </p:nvSpPr>
        <p:spPr>
          <a:xfrm>
            <a:off x="7504784" y="3349801"/>
            <a:ext cx="41456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83071D2-D757-4F2B-9F86-68F7152553AE}"/>
              </a:ext>
            </a:extLst>
          </p:cNvPr>
          <p:cNvSpPr txBox="1"/>
          <p:nvPr/>
        </p:nvSpPr>
        <p:spPr>
          <a:xfrm>
            <a:off x="7879101" y="3969270"/>
            <a:ext cx="22692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kumimoji="0" lang="en-US" sz="22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+ 5 = 8 ( </a:t>
            </a:r>
            <a:r>
              <a:rPr kumimoji="0" lang="en-US" sz="220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kumimoji="0" lang="en-US" sz="22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BC38C7B-0A12-439B-9E7A-6F4D21385B2D}"/>
              </a:ext>
            </a:extLst>
          </p:cNvPr>
          <p:cNvSpPr txBox="1"/>
          <p:nvPr/>
        </p:nvSpPr>
        <p:spPr>
          <a:xfrm>
            <a:off x="4142609" y="99834"/>
            <a:ext cx="3531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9472DC-470C-45D1-BF84-C156FB4690F3}"/>
              </a:ext>
            </a:extLst>
          </p:cNvPr>
          <p:cNvCxnSpPr/>
          <p:nvPr/>
        </p:nvCxnSpPr>
        <p:spPr>
          <a:xfrm>
            <a:off x="827437" y="1550504"/>
            <a:ext cx="2210264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8806E27-D909-4DC6-B9CA-39B051C775D5}"/>
              </a:ext>
            </a:extLst>
          </p:cNvPr>
          <p:cNvCxnSpPr>
            <a:cxnSpLocks/>
          </p:cNvCxnSpPr>
          <p:nvPr/>
        </p:nvCxnSpPr>
        <p:spPr>
          <a:xfrm>
            <a:off x="4252179" y="1550504"/>
            <a:ext cx="199849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2C32AA0A-FA9E-4884-A2D1-7C0F6FCC0D6E}"/>
              </a:ext>
            </a:extLst>
          </p:cNvPr>
          <p:cNvCxnSpPr>
            <a:cxnSpLocks/>
          </p:cNvCxnSpPr>
          <p:nvPr/>
        </p:nvCxnSpPr>
        <p:spPr>
          <a:xfrm>
            <a:off x="6407724" y="1550504"/>
            <a:ext cx="184917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B9FE1B70-B8E4-4632-A6A6-F0851D6F8302}"/>
              </a:ext>
            </a:extLst>
          </p:cNvPr>
          <p:cNvCxnSpPr>
            <a:cxnSpLocks/>
          </p:cNvCxnSpPr>
          <p:nvPr/>
        </p:nvCxnSpPr>
        <p:spPr>
          <a:xfrm>
            <a:off x="8907540" y="1550504"/>
            <a:ext cx="199702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C316764-F644-4954-97EF-BFF9E083A795}"/>
              </a:ext>
            </a:extLst>
          </p:cNvPr>
          <p:cNvCxnSpPr>
            <a:cxnSpLocks/>
          </p:cNvCxnSpPr>
          <p:nvPr/>
        </p:nvCxnSpPr>
        <p:spPr>
          <a:xfrm>
            <a:off x="243055" y="1912198"/>
            <a:ext cx="232374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6055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70" grpId="0" animBg="1"/>
      <p:bldP spid="71" grpId="0"/>
      <p:bldP spid="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10089396" y="-425288"/>
            <a:ext cx="2154769" cy="1333926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193370" y="1387287"/>
            <a:ext cx="99617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353809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3672450"/>
            <a:ext cx="4303315" cy="584775"/>
            <a:chOff x="1431563" y="5206780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413298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444902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414626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446230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41295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444555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259164" y="4813673"/>
            <a:ext cx="5266399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5731943" y="3355623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7756636" y="4020355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1A7F0DA-B518-4770-80ED-93E836E43506}"/>
              </a:ext>
            </a:extLst>
          </p:cNvPr>
          <p:cNvSpPr txBox="1"/>
          <p:nvPr/>
        </p:nvSpPr>
        <p:spPr>
          <a:xfrm>
            <a:off x="4142609" y="99834"/>
            <a:ext cx="3531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29D593D-7696-4A83-B6C0-074B16960C02}"/>
              </a:ext>
            </a:extLst>
          </p:cNvPr>
          <p:cNvCxnSpPr>
            <a:cxnSpLocks/>
          </p:cNvCxnSpPr>
          <p:nvPr/>
        </p:nvCxnSpPr>
        <p:spPr>
          <a:xfrm>
            <a:off x="2107244" y="1809812"/>
            <a:ext cx="168446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B40C3E6-82C7-4AB6-859D-2FD349A98119}"/>
              </a:ext>
            </a:extLst>
          </p:cNvPr>
          <p:cNvCxnSpPr>
            <a:cxnSpLocks/>
          </p:cNvCxnSpPr>
          <p:nvPr/>
        </p:nvCxnSpPr>
        <p:spPr>
          <a:xfrm>
            <a:off x="5071055" y="1809812"/>
            <a:ext cx="268558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299943A-EB32-4D58-9027-53783C8C43DA}"/>
              </a:ext>
            </a:extLst>
          </p:cNvPr>
          <p:cNvCxnSpPr>
            <a:cxnSpLocks/>
          </p:cNvCxnSpPr>
          <p:nvPr/>
        </p:nvCxnSpPr>
        <p:spPr>
          <a:xfrm flipV="1">
            <a:off x="8390462" y="1809812"/>
            <a:ext cx="2482005" cy="1058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0464EDA-983D-48EE-BEC2-9095F777563F}"/>
              </a:ext>
            </a:extLst>
          </p:cNvPr>
          <p:cNvCxnSpPr>
            <a:cxnSpLocks/>
          </p:cNvCxnSpPr>
          <p:nvPr/>
        </p:nvCxnSpPr>
        <p:spPr>
          <a:xfrm>
            <a:off x="2728916" y="2252942"/>
            <a:ext cx="368492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ชื่อเรื่อง 826">
            <a:extLst>
              <a:ext uri="{FF2B5EF4-FFF2-40B4-BE49-F238E27FC236}">
                <a16:creationId xmlns:a16="http://schemas.microsoft.com/office/drawing/2014/main" id="{05D6E6CD-E468-419C-BA42-D4B7824EDEE0}"/>
              </a:ext>
            </a:extLst>
          </p:cNvPr>
          <p:cNvSpPr txBox="1">
            <a:spLocks/>
          </p:cNvSpPr>
          <p:nvPr/>
        </p:nvSpPr>
        <p:spPr>
          <a:xfrm>
            <a:off x="1324290" y="178069"/>
            <a:ext cx="4510884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a) Tìm số bị trừ (theo mẫu) 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F8D3110-D56B-4747-8D51-22E7B01E334C}"/>
              </a:ext>
            </a:extLst>
          </p:cNvPr>
          <p:cNvSpPr/>
          <p:nvPr/>
        </p:nvSpPr>
        <p:spPr>
          <a:xfrm>
            <a:off x="425655" y="25378"/>
            <a:ext cx="760073" cy="741044"/>
          </a:xfrm>
          <a:prstGeom prst="ellipse">
            <a:avLst/>
          </a:prstGeom>
          <a:solidFill>
            <a:schemeClr val="bg1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C7A60F64-5B0D-469A-87A9-0F2CCB1DEB49}"/>
              </a:ext>
            </a:extLst>
          </p:cNvPr>
          <p:cNvSpPr/>
          <p:nvPr/>
        </p:nvSpPr>
        <p:spPr>
          <a:xfrm>
            <a:off x="428190" y="1126037"/>
            <a:ext cx="3704898" cy="1426844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Mẫu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26D6C03-2F53-40C3-8BA3-3C4D50D4D8CC}"/>
              </a:ext>
            </a:extLst>
          </p:cNvPr>
          <p:cNvSpPr/>
          <p:nvPr/>
        </p:nvSpPr>
        <p:spPr>
          <a:xfrm>
            <a:off x="1671324" y="1204669"/>
            <a:ext cx="512064" cy="504932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28EF0D-59DC-4029-98D7-41F8C8CEDE47}"/>
              </a:ext>
            </a:extLst>
          </p:cNvPr>
          <p:cNvSpPr txBox="1"/>
          <p:nvPr/>
        </p:nvSpPr>
        <p:spPr>
          <a:xfrm>
            <a:off x="2185416" y="1220945"/>
            <a:ext cx="19476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- 10 = 30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666669D-9C2E-4801-98D2-2F62A6A70DAE}"/>
              </a:ext>
            </a:extLst>
          </p:cNvPr>
          <p:cNvSpPr txBox="1"/>
          <p:nvPr/>
        </p:nvSpPr>
        <p:spPr>
          <a:xfrm>
            <a:off x="1629660" y="1868122"/>
            <a:ext cx="27777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 + 10 = 40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3DF6D0B-45AB-45D3-AF5F-D1094091D72D}"/>
              </a:ext>
            </a:extLst>
          </p:cNvPr>
          <p:cNvGrpSpPr/>
          <p:nvPr/>
        </p:nvGrpSpPr>
        <p:grpSpPr>
          <a:xfrm>
            <a:off x="5728212" y="1204669"/>
            <a:ext cx="2525772" cy="1873922"/>
            <a:chOff x="5728212" y="2413538"/>
            <a:chExt cx="2525772" cy="1873922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A0B66B9-BEF2-44C5-9826-DF9F36AF4992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CDC47E6-02DF-4C22-8DC2-A093D0D39355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F27F914D-815A-461F-9071-7478E4AEF0E0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14A7E11-2F6B-4CA1-9F43-3A7D4403B878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F6C2D48E-E2B2-45E0-94F7-FB574980C750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CBAAE80-41ED-4DCE-BB5B-B3328F877798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7" name="ชื่อเรื่อง 826">
            <a:extLst>
              <a:ext uri="{FF2B5EF4-FFF2-40B4-BE49-F238E27FC236}">
                <a16:creationId xmlns:a16="http://schemas.microsoft.com/office/drawing/2014/main" id="{F77D8434-EA66-41CD-8763-FD2C3A215711}"/>
              </a:ext>
            </a:extLst>
          </p:cNvPr>
          <p:cNvSpPr txBox="1">
            <a:spLocks/>
          </p:cNvSpPr>
          <p:nvPr/>
        </p:nvSpPr>
        <p:spPr>
          <a:xfrm>
            <a:off x="1308792" y="3246735"/>
            <a:ext cx="4510884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ea typeface="+mj-ea"/>
                <a:cs typeface="TH Mali Grade 6" panose="02000506000000020004" pitchFamily="2" charset="-34"/>
              </a:defRPr>
            </a:lvl1pPr>
          </a:lstStyle>
          <a:p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theo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mẫu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endParaRPr lang="th-TH" sz="2800" b="0" dirty="0">
              <a:ln>
                <a:solidFill>
                  <a:srgbClr val="5E2700"/>
                </a:solidFill>
              </a:ln>
              <a:effectLst/>
              <a:latin typeface="Arial" panose="020B0604020202020204" pitchFamily="34" charset="0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D9BF6D98-DB41-45C1-9A0A-B81048DE6452}"/>
              </a:ext>
            </a:extLst>
          </p:cNvPr>
          <p:cNvSpPr/>
          <p:nvPr/>
        </p:nvSpPr>
        <p:spPr>
          <a:xfrm>
            <a:off x="598670" y="4163706"/>
            <a:ext cx="3704898" cy="1426844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Mẫu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83F3092F-1F86-435E-83F1-9A7B53FC40C1}"/>
              </a:ext>
            </a:extLst>
          </p:cNvPr>
          <p:cNvSpPr/>
          <p:nvPr/>
        </p:nvSpPr>
        <p:spPr>
          <a:xfrm>
            <a:off x="2638846" y="4338457"/>
            <a:ext cx="512064" cy="504932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0E43717-E4D8-46CA-A296-6ECD1A78BC15}"/>
              </a:ext>
            </a:extLst>
          </p:cNvPr>
          <p:cNvSpPr txBox="1"/>
          <p:nvPr/>
        </p:nvSpPr>
        <p:spPr>
          <a:xfrm>
            <a:off x="1734459" y="4294974"/>
            <a:ext cx="25691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30 -       = 20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CE69D81-DF09-4F87-9246-16C99A699369}"/>
              </a:ext>
            </a:extLst>
          </p:cNvPr>
          <p:cNvSpPr txBox="1"/>
          <p:nvPr/>
        </p:nvSpPr>
        <p:spPr>
          <a:xfrm>
            <a:off x="1800140" y="4905791"/>
            <a:ext cx="27777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30 - 20 = 10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44DA183-26D9-4CB7-BBAE-6C1E54B80B18}"/>
              </a:ext>
            </a:extLst>
          </p:cNvPr>
          <p:cNvGrpSpPr/>
          <p:nvPr/>
        </p:nvGrpSpPr>
        <p:grpSpPr>
          <a:xfrm>
            <a:off x="5624108" y="4269168"/>
            <a:ext cx="2961740" cy="1877412"/>
            <a:chOff x="5097174" y="2440368"/>
            <a:chExt cx="2961740" cy="1877412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0630872-DA48-4F07-AD3C-707DC906503F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FAC4CE8-EA3F-48B9-A922-BF09798326CD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F2B5EAD1-1AC6-4E84-9598-C0AB47CC37A2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A093726-6FF4-4EE2-8477-716CD329A996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F217BC86-1F31-4746-8034-D785172219E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22B65D5-1C0D-448B-B292-17CE0455EE9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16C17AB4-E086-4C92-9A3F-27E4C04E448B}"/>
              </a:ext>
            </a:extLst>
          </p:cNvPr>
          <p:cNvSpPr txBox="1"/>
          <p:nvPr/>
        </p:nvSpPr>
        <p:spPr>
          <a:xfrm>
            <a:off x="8413500" y="1126061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AB837CB3-6B94-4610-8CF9-302BC06CAFAC}"/>
              </a:ext>
            </a:extLst>
          </p:cNvPr>
          <p:cNvSpPr txBox="1"/>
          <p:nvPr/>
        </p:nvSpPr>
        <p:spPr>
          <a:xfrm>
            <a:off x="8413500" y="1840584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BD3873F-600D-4F14-8992-2B4E9F2C3602}"/>
              </a:ext>
            </a:extLst>
          </p:cNvPr>
          <p:cNvGrpSpPr/>
          <p:nvPr/>
        </p:nvGrpSpPr>
        <p:grpSpPr>
          <a:xfrm>
            <a:off x="8761976" y="3197073"/>
            <a:ext cx="3013896" cy="2798136"/>
            <a:chOff x="10067634" y="4198383"/>
            <a:chExt cx="3013896" cy="2798136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71008F0E-DD3B-4A9F-A42F-FBC4E55AA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5129" y="5053276"/>
              <a:ext cx="2976401" cy="1943243"/>
            </a:xfrm>
            <a:prstGeom prst="rect">
              <a:avLst/>
            </a:prstGeom>
          </p:spPr>
        </p:pic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1846F41-0CFB-433E-8D7F-8699BF1FA018}"/>
                </a:ext>
              </a:extLst>
            </p:cNvPr>
            <p:cNvGrpSpPr/>
            <p:nvPr/>
          </p:nvGrpSpPr>
          <p:grpSpPr>
            <a:xfrm rot="18648413">
              <a:off x="10664015" y="3602002"/>
              <a:ext cx="1425882" cy="2618643"/>
              <a:chOff x="8329913" y="3810415"/>
              <a:chExt cx="1425882" cy="2618643"/>
            </a:xfrm>
          </p:grpSpPr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C3F31002-C224-4BF9-B62C-D2C59E8913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951587">
                <a:off x="7733532" y="4406796"/>
                <a:ext cx="2618643" cy="1425882"/>
              </a:xfrm>
              <a:prstGeom prst="rect">
                <a:avLst/>
              </a:prstGeom>
            </p:spPr>
          </p:pic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98A44CA2-1B67-4F67-968C-67B20DA32DF7}"/>
                  </a:ext>
                </a:extLst>
              </p:cNvPr>
              <p:cNvSpPr txBox="1"/>
              <p:nvPr/>
            </p:nvSpPr>
            <p:spPr>
              <a:xfrm rot="2951587">
                <a:off x="8063277" y="4413765"/>
                <a:ext cx="1849819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Làm</a:t>
                </a:r>
                <a:r>
                  <a:rPr lang="en-US" sz="32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vào</a:t>
                </a:r>
                <a:r>
                  <a:rPr lang="en-US" sz="32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SGK</a:t>
                </a:r>
                <a:endParaRPr lang="en-US" sz="3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E227ED82-BFAC-4CD2-90AC-4603050C4BE3}"/>
              </a:ext>
            </a:extLst>
          </p:cNvPr>
          <p:cNvSpPr/>
          <p:nvPr/>
        </p:nvSpPr>
        <p:spPr>
          <a:xfrm>
            <a:off x="5744155" y="1222972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48CDB99F-A2CF-4FB3-9C9C-AA7F35B7D454}"/>
              </a:ext>
            </a:extLst>
          </p:cNvPr>
          <p:cNvSpPr/>
          <p:nvPr/>
        </p:nvSpPr>
        <p:spPr>
          <a:xfrm>
            <a:off x="5744155" y="1856082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5C3D277-A90E-4FC0-A570-85B999E2DB77}"/>
              </a:ext>
            </a:extLst>
          </p:cNvPr>
          <p:cNvSpPr txBox="1"/>
          <p:nvPr/>
        </p:nvSpPr>
        <p:spPr>
          <a:xfrm>
            <a:off x="8413500" y="2567453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EDCC8F9D-052F-4630-96E5-B6752EBAA83F}"/>
              </a:ext>
            </a:extLst>
          </p:cNvPr>
          <p:cNvSpPr/>
          <p:nvPr/>
        </p:nvSpPr>
        <p:spPr>
          <a:xfrm>
            <a:off x="5726077" y="2566423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2C48934-34A2-40FD-9380-AE126AD701CA}"/>
              </a:ext>
            </a:extLst>
          </p:cNvPr>
          <p:cNvSpPr txBox="1"/>
          <p:nvPr/>
        </p:nvSpPr>
        <p:spPr>
          <a:xfrm>
            <a:off x="8525151" y="4149909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50 - 10 = 40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A1D4D164-8CDB-49D3-9E71-C85DD6D46450}"/>
              </a:ext>
            </a:extLst>
          </p:cNvPr>
          <p:cNvSpPr/>
          <p:nvPr/>
        </p:nvSpPr>
        <p:spPr>
          <a:xfrm>
            <a:off x="6481244" y="4257054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381DEBA-00D1-43B4-BB25-50753F693A82}"/>
              </a:ext>
            </a:extLst>
          </p:cNvPr>
          <p:cNvSpPr txBox="1"/>
          <p:nvPr/>
        </p:nvSpPr>
        <p:spPr>
          <a:xfrm>
            <a:off x="8525150" y="4859297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35 - 15 = 20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B493425-964D-4BB9-B293-F2BF72071858}"/>
              </a:ext>
            </a:extLst>
          </p:cNvPr>
          <p:cNvSpPr txBox="1"/>
          <p:nvPr/>
        </p:nvSpPr>
        <p:spPr>
          <a:xfrm>
            <a:off x="8561895" y="5568685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51 - 18 = 33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808C5B27-E638-4A3A-B544-73ADCA107CAB}"/>
              </a:ext>
            </a:extLst>
          </p:cNvPr>
          <p:cNvSpPr/>
          <p:nvPr/>
        </p:nvSpPr>
        <p:spPr>
          <a:xfrm>
            <a:off x="6494593" y="4935336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DF14F5F3-6EF3-4AA3-B56F-E3109433F07B}"/>
              </a:ext>
            </a:extLst>
          </p:cNvPr>
          <p:cNvSpPr/>
          <p:nvPr/>
        </p:nvSpPr>
        <p:spPr>
          <a:xfrm>
            <a:off x="6507845" y="5579501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29647953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52" grpId="0"/>
      <p:bldP spid="74" grpId="0" animBg="1"/>
      <p:bldP spid="75" grpId="0" animBg="1"/>
      <p:bldP spid="81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3CECC293-5C0E-40D0-9563-43EAA6937A93}"/>
              </a:ext>
            </a:extLst>
          </p:cNvPr>
          <p:cNvSpPr/>
          <p:nvPr/>
        </p:nvSpPr>
        <p:spPr>
          <a:xfrm>
            <a:off x="480447" y="179090"/>
            <a:ext cx="734556" cy="741044"/>
          </a:xfrm>
          <a:prstGeom prst="ellipse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solidFill>
                  <a:srgbClr val="5E2700"/>
                </a:solidFill>
                <a:latin typeface="Itim"/>
                <a:cs typeface="Itim"/>
              </a:rPr>
              <a:t>2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" name="ชื่อเรื่อง 826">
            <a:extLst>
              <a:ext uri="{FF2B5EF4-FFF2-40B4-BE49-F238E27FC236}">
                <a16:creationId xmlns:a16="http://schemas.microsoft.com/office/drawing/2014/main" id="{8A4ADE85-5589-4EFB-9C79-6A4968592D74}"/>
              </a:ext>
            </a:extLst>
          </p:cNvPr>
          <p:cNvSpPr txBox="1">
            <a:spLocks/>
          </p:cNvSpPr>
          <p:nvPr/>
        </p:nvSpPr>
        <p:spPr>
          <a:xfrm>
            <a:off x="1219051" y="321944"/>
            <a:ext cx="1059200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graphicFrame>
        <p:nvGraphicFramePr>
          <p:cNvPr id="4" name="Table 2">
            <a:extLst>
              <a:ext uri="{FF2B5EF4-FFF2-40B4-BE49-F238E27FC236}">
                <a16:creationId xmlns:a16="http://schemas.microsoft.com/office/drawing/2014/main" id="{5E4FF83C-4609-4B8D-9968-1B3F91F6B7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253862"/>
              </p:ext>
            </p:extLst>
          </p:nvPr>
        </p:nvGraphicFramePr>
        <p:xfrm>
          <a:off x="1409700" y="2656673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sz="3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CF3B224-4D0A-45F6-8601-D4A98804C001}"/>
              </a:ext>
            </a:extLst>
          </p:cNvPr>
          <p:cNvSpPr/>
          <p:nvPr/>
        </p:nvSpPr>
        <p:spPr>
          <a:xfrm>
            <a:off x="5334000" y="274239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6B5BD3B-C2C6-4A29-83CD-72D8528CFA86}"/>
              </a:ext>
            </a:extLst>
          </p:cNvPr>
          <p:cNvSpPr/>
          <p:nvPr/>
        </p:nvSpPr>
        <p:spPr>
          <a:xfrm>
            <a:off x="6953250" y="3463651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F5A4F75-36E0-46F7-85F0-0911E72A9157}"/>
              </a:ext>
            </a:extLst>
          </p:cNvPr>
          <p:cNvSpPr/>
          <p:nvPr/>
        </p:nvSpPr>
        <p:spPr>
          <a:xfrm>
            <a:off x="8607418" y="274239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556FBD-E95F-401A-AD20-9B69F809C359}"/>
              </a:ext>
            </a:extLst>
          </p:cNvPr>
          <p:cNvSpPr/>
          <p:nvPr/>
        </p:nvSpPr>
        <p:spPr>
          <a:xfrm>
            <a:off x="10045693" y="3463651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057FB-D94E-4067-925C-C414AAECA933}"/>
              </a:ext>
            </a:extLst>
          </p:cNvPr>
          <p:cNvGrpSpPr/>
          <p:nvPr/>
        </p:nvGrpSpPr>
        <p:grpSpPr>
          <a:xfrm>
            <a:off x="7289563" y="612174"/>
            <a:ext cx="4996699" cy="2016901"/>
            <a:chOff x="7289563" y="612174"/>
            <a:chExt cx="4996699" cy="2016901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0A807DC-5EE9-4596-9BE3-87B455BDA6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264"/>
            <a:stretch/>
          </p:blipFill>
          <p:spPr>
            <a:xfrm>
              <a:off x="7289563" y="920134"/>
              <a:ext cx="2983402" cy="1708941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7C18063-782B-42CA-9826-57B0F111E54B}"/>
                </a:ext>
              </a:extLst>
            </p:cNvPr>
            <p:cNvGrpSpPr/>
            <p:nvPr/>
          </p:nvGrpSpPr>
          <p:grpSpPr>
            <a:xfrm rot="20979764">
              <a:off x="7792059" y="612174"/>
              <a:ext cx="4494203" cy="1127630"/>
              <a:chOff x="8643733" y="4490027"/>
              <a:chExt cx="4494203" cy="1127630"/>
            </a:xfrm>
          </p:grpSpPr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5944BB76-213C-4D8D-8AF0-581426D9F8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483698">
                <a:off x="8643733" y="4490027"/>
                <a:ext cx="4444754" cy="1127630"/>
              </a:xfrm>
              <a:prstGeom prst="rect">
                <a:avLst/>
              </a:prstGeom>
            </p:spPr>
          </p:pic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E417E913-6301-457F-AE93-F9BB1A51EDF4}"/>
                  </a:ext>
                </a:extLst>
              </p:cNvPr>
              <p:cNvSpPr txBox="1"/>
              <p:nvPr/>
            </p:nvSpPr>
            <p:spPr>
              <a:xfrm rot="1398626">
                <a:off x="8691478" y="4578463"/>
                <a:ext cx="444645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Thảo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luận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cặp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đôi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làm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vào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SGK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trong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thời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gian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3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phút</a:t>
                </a:r>
                <a:endParaRPr lang="en-US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96878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ชื่อเรื่อง 826">
            <a:extLst>
              <a:ext uri="{FF2B5EF4-FFF2-40B4-BE49-F238E27FC236}">
                <a16:creationId xmlns:a16="http://schemas.microsoft.com/office/drawing/2014/main" id="{A3D92F28-E03D-4980-A944-110C31DDF476}"/>
              </a:ext>
            </a:extLst>
          </p:cNvPr>
          <p:cNvSpPr txBox="1">
            <a:spLocks/>
          </p:cNvSpPr>
          <p:nvPr/>
        </p:nvSpPr>
        <p:spPr>
          <a:xfrm>
            <a:off x="1219050" y="321944"/>
            <a:ext cx="3817899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Chọn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lời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53925F6-F048-4822-A6AF-F642CC0834BC}"/>
              </a:ext>
            </a:extLst>
          </p:cNvPr>
          <p:cNvSpPr txBox="1"/>
          <p:nvPr/>
        </p:nvSpPr>
        <p:spPr>
          <a:xfrm>
            <a:off x="1594387" y="2005235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64292EB-957A-4ED1-9414-872C723862A0}"/>
              </a:ext>
            </a:extLst>
          </p:cNvPr>
          <p:cNvSpPr txBox="1"/>
          <p:nvPr/>
        </p:nvSpPr>
        <p:spPr>
          <a:xfrm>
            <a:off x="2023012" y="2776760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B. 11                     C. 61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918549F-828B-410B-80BE-B6C85433D6EA}"/>
              </a:ext>
            </a:extLst>
          </p:cNvPr>
          <p:cNvSpPr/>
          <p:nvPr/>
        </p:nvSpPr>
        <p:spPr>
          <a:xfrm>
            <a:off x="8736846" y="2789711"/>
            <a:ext cx="542925" cy="58477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91E8C-DA55-4E74-8094-FDD049584326}"/>
              </a:ext>
            </a:extLst>
          </p:cNvPr>
          <p:cNvSpPr txBox="1"/>
          <p:nvPr/>
        </p:nvSpPr>
        <p:spPr>
          <a:xfrm>
            <a:off x="1555235" y="3501199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0BC15A9-3621-40CA-89CC-D6574AFFEE56}"/>
              </a:ext>
            </a:extLst>
          </p:cNvPr>
          <p:cNvSpPr txBox="1"/>
          <p:nvPr/>
        </p:nvSpPr>
        <p:spPr>
          <a:xfrm>
            <a:off x="2023012" y="4285675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B3E159F-BBE9-4086-9334-A26096A87EDC}"/>
              </a:ext>
            </a:extLst>
          </p:cNvPr>
          <p:cNvSpPr/>
          <p:nvPr/>
        </p:nvSpPr>
        <p:spPr>
          <a:xfrm>
            <a:off x="8736847" y="4272724"/>
            <a:ext cx="542925" cy="58477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0F066C2-472E-400C-AF69-7EF909A7101C}"/>
              </a:ext>
            </a:extLst>
          </p:cNvPr>
          <p:cNvSpPr/>
          <p:nvPr/>
        </p:nvSpPr>
        <p:spPr>
          <a:xfrm>
            <a:off x="588389" y="-48578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dirty="0">
                <a:solidFill>
                  <a:srgbClr val="5E2700"/>
                </a:solidFill>
                <a:latin typeface="Itim"/>
                <a:cs typeface="Itim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12552768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สี่เหลี่ยมผืนผ้า 148">
            <a:extLst>
              <a:ext uri="{FF2B5EF4-FFF2-40B4-BE49-F238E27FC236}">
                <a16:creationId xmlns:a16="http://schemas.microsoft.com/office/drawing/2014/main" id="{4E84AEDD-1980-4B21-9BC0-464BE4D72D4F}"/>
              </a:ext>
            </a:extLst>
          </p:cNvPr>
          <p:cNvSpPr/>
          <p:nvPr/>
        </p:nvSpPr>
        <p:spPr>
          <a:xfrm>
            <a:off x="661338" y="3542588"/>
            <a:ext cx="4676213" cy="2339019"/>
          </a:xfrm>
          <a:prstGeom prst="round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สี่เหลี่ยมผืนผ้า 148">
            <a:extLst>
              <a:ext uri="{FF2B5EF4-FFF2-40B4-BE49-F238E27FC236}">
                <a16:creationId xmlns:a16="http://schemas.microsoft.com/office/drawing/2014/main" id="{C98EA105-EC9B-4D7B-99E2-EB479B22089F}"/>
              </a:ext>
            </a:extLst>
          </p:cNvPr>
          <p:cNvSpPr/>
          <p:nvPr/>
        </p:nvSpPr>
        <p:spPr>
          <a:xfrm>
            <a:off x="1033118" y="484195"/>
            <a:ext cx="10802988" cy="1072813"/>
          </a:xfrm>
          <a:prstGeom prst="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64 con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lội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24 con.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E7F3B52-06CA-4F10-8B7E-5B57A4778D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4452" y="746715"/>
            <a:ext cx="3215414" cy="321541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51DE656-4E3A-4C63-8A50-44E033AF4F5D}"/>
              </a:ext>
            </a:extLst>
          </p:cNvPr>
          <p:cNvSpPr txBox="1"/>
          <p:nvPr/>
        </p:nvSpPr>
        <p:spPr>
          <a:xfrm>
            <a:off x="1182073" y="3583982"/>
            <a:ext cx="2647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3E1253-42BC-41DD-A029-B3C05ECDACD5}"/>
              </a:ext>
            </a:extLst>
          </p:cNvPr>
          <p:cNvSpPr txBox="1"/>
          <p:nvPr/>
        </p:nvSpPr>
        <p:spPr>
          <a:xfrm>
            <a:off x="1438232" y="4180746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        : 64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5708679-BB0C-4314-8EF1-6AEFE4948B65}"/>
              </a:ext>
            </a:extLst>
          </p:cNvPr>
          <p:cNvSpPr txBox="1"/>
          <p:nvPr/>
        </p:nvSpPr>
        <p:spPr>
          <a:xfrm>
            <a:off x="1182073" y="4642411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12BA2FA-B3D7-437F-B4A4-AC7D0512C42D}"/>
              </a:ext>
            </a:extLst>
          </p:cNvPr>
          <p:cNvSpPr txBox="1"/>
          <p:nvPr/>
        </p:nvSpPr>
        <p:spPr>
          <a:xfrm>
            <a:off x="1440196" y="5192681"/>
            <a:ext cx="3891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…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DDAE018-C362-46E7-9CDB-C8F9D63BB085}"/>
              </a:ext>
            </a:extLst>
          </p:cNvPr>
          <p:cNvSpPr/>
          <p:nvPr/>
        </p:nvSpPr>
        <p:spPr>
          <a:xfrm>
            <a:off x="479901" y="1924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77227AA-8764-485B-AADE-2EEE34E5A898}"/>
              </a:ext>
            </a:extLst>
          </p:cNvPr>
          <p:cNvCxnSpPr/>
          <p:nvPr/>
        </p:nvCxnSpPr>
        <p:spPr>
          <a:xfrm>
            <a:off x="2320272" y="976393"/>
            <a:ext cx="30111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EF2D150-438E-4978-91EC-6A22629EEE45}"/>
              </a:ext>
            </a:extLst>
          </p:cNvPr>
          <p:cNvCxnSpPr>
            <a:cxnSpLocks/>
          </p:cNvCxnSpPr>
          <p:nvPr/>
        </p:nvCxnSpPr>
        <p:spPr>
          <a:xfrm>
            <a:off x="1564999" y="1376766"/>
            <a:ext cx="34719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5076F6C-53BB-46FC-B141-CD14370EE92A}"/>
              </a:ext>
            </a:extLst>
          </p:cNvPr>
          <p:cNvCxnSpPr>
            <a:cxnSpLocks/>
          </p:cNvCxnSpPr>
          <p:nvPr/>
        </p:nvCxnSpPr>
        <p:spPr>
          <a:xfrm>
            <a:off x="5832534" y="1371600"/>
            <a:ext cx="399339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สี่เหลี่ยมผืนผ้า 148">
            <a:extLst>
              <a:ext uri="{FF2B5EF4-FFF2-40B4-BE49-F238E27FC236}">
                <a16:creationId xmlns:a16="http://schemas.microsoft.com/office/drawing/2014/main" id="{355BE158-8D6D-499F-BE5B-BA094EA4714D}"/>
              </a:ext>
            </a:extLst>
          </p:cNvPr>
          <p:cNvSpPr/>
          <p:nvPr/>
        </p:nvSpPr>
        <p:spPr>
          <a:xfrm>
            <a:off x="5618211" y="3509009"/>
            <a:ext cx="4676213" cy="2339019"/>
          </a:xfrm>
          <a:prstGeom prst="round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F847126-0E41-4590-89DA-775352CBD7A7}"/>
              </a:ext>
            </a:extLst>
          </p:cNvPr>
          <p:cNvSpPr txBox="1"/>
          <p:nvPr/>
        </p:nvSpPr>
        <p:spPr>
          <a:xfrm>
            <a:off x="6138946" y="3550403"/>
            <a:ext cx="2647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giải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DA087B-2775-4745-B731-368A500C35C3}"/>
              </a:ext>
            </a:extLst>
          </p:cNvPr>
          <p:cNvSpPr txBox="1"/>
          <p:nvPr/>
        </p:nvSpPr>
        <p:spPr>
          <a:xfrm>
            <a:off x="6395104" y="4147167"/>
            <a:ext cx="34308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B86C349-E9EC-4BC1-B35F-55F55AB81873}"/>
              </a:ext>
            </a:extLst>
          </p:cNvPr>
          <p:cNvSpPr txBox="1"/>
          <p:nvPr/>
        </p:nvSpPr>
        <p:spPr>
          <a:xfrm>
            <a:off x="6557400" y="4655326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 – 24 = 40 ( con)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86B2FF-E01C-4C35-8C36-26E217E44ACB}"/>
              </a:ext>
            </a:extLst>
          </p:cNvPr>
          <p:cNvSpPr txBox="1"/>
          <p:nvPr/>
        </p:nvSpPr>
        <p:spPr>
          <a:xfrm>
            <a:off x="6397069" y="5159102"/>
            <a:ext cx="3891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Google Shape;862;p16">
            <a:extLst>
              <a:ext uri="{FF2B5EF4-FFF2-40B4-BE49-F238E27FC236}">
                <a16:creationId xmlns:a16="http://schemas.microsoft.com/office/drawing/2014/main" id="{1ECAF1E8-4923-EFF0-1D05-E0B51FEA3278}"/>
              </a:ext>
            </a:extLst>
          </p:cNvPr>
          <p:cNvSpPr/>
          <p:nvPr/>
        </p:nvSpPr>
        <p:spPr>
          <a:xfrm>
            <a:off x="4882498" y="1412894"/>
            <a:ext cx="3671152" cy="1619211"/>
          </a:xfrm>
          <a:prstGeom prst="cloudCallout">
            <a:avLst>
              <a:gd name="adj1" fmla="val -25292"/>
              <a:gd name="adj2" fmla="val 87529"/>
            </a:avLst>
          </a:prstGeom>
          <a:gradFill>
            <a:gsLst>
              <a:gs pos="0">
                <a:srgbClr val="CFFEFF"/>
              </a:gs>
              <a:gs pos="35000">
                <a:srgbClr val="DDFEFF"/>
              </a:gs>
              <a:gs pos="100000">
                <a:srgbClr val="EFFFFF"/>
              </a:gs>
            </a:gsLst>
            <a:lin ang="16200000" scaled="0"/>
          </a:gradFill>
          <a:ln w="9525" cap="flat" cmpd="sng">
            <a:solidFill>
              <a:srgbClr val="B5DADD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400"/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Các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con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làm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bài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vào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vở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trong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thời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gian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3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phút</a:t>
            </a:r>
            <a:endParaRPr sz="2400" dirty="0">
              <a:solidFill>
                <a:srgbClr val="FF000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46868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3" grpId="0" animBg="1"/>
      <p:bldP spid="3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Harrington" panose="04040505050A02020702" pitchFamily="8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72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</a:t>
            </a:r>
            <a:endParaRPr lang="th-TH" sz="6600" dirty="0">
              <a:solidFill>
                <a:srgbClr val="562503"/>
              </a:solidFill>
              <a:latin typeface="Arial" panose="020B0604020202020204" pitchFamily="34" charset="0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62859" y="2854740"/>
            <a:ext cx="735899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lang="en-US" sz="6600" dirty="0">
                <a:solidFill>
                  <a:srgbClr val="ECE28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= 506 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506615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500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833008" y="2838184"/>
            <a:ext cx="73589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hạng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…..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673962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hạng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kia</a:t>
            </a:r>
            <a:endParaRPr kumimoji="0" lang="th-TH" sz="3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799" y="1479498"/>
            <a:ext cx="10561915" cy="2294432"/>
          </a:xfrm>
          <a:solidFill>
            <a:schemeClr val="bg1"/>
          </a:solidFill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Tiết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54392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821060" y="689522"/>
            <a:ext cx="4465320" cy="89916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 CẦU CẦN ĐẠT</a:t>
            </a: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931989329"/>
              </p:ext>
            </p:extLst>
          </p:nvPr>
        </p:nvGraphicFramePr>
        <p:xfrm>
          <a:off x="1330056" y="1744394"/>
          <a:ext cx="9364243" cy="17253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1315607913"/>
              </p:ext>
            </p:extLst>
          </p:nvPr>
        </p:nvGraphicFramePr>
        <p:xfrm>
          <a:off x="1371599" y="3427146"/>
          <a:ext cx="9281159" cy="14158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68F0F538-FDC0-4564-B159-C9424FED02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0595857"/>
              </p:ext>
            </p:extLst>
          </p:nvPr>
        </p:nvGraphicFramePr>
        <p:xfrm>
          <a:off x="1401057" y="4867423"/>
          <a:ext cx="9251701" cy="14158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</p:spTree>
    <p:extLst>
      <p:ext uri="{BB962C8B-B14F-4D97-AF65-F5344CB8AC3E}">
        <p14:creationId xmlns:p14="http://schemas.microsoft.com/office/powerpoint/2010/main" val="3661698452"/>
      </p:ext>
    </p:extLst>
  </p:cSld>
  <p:clrMapOvr>
    <a:masterClrMapping/>
  </p:clrMapOvr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528</TotalTime>
  <Words>775</Words>
  <Application>Microsoft Office PowerPoint</Application>
  <PresentationFormat>Widescreen</PresentationFormat>
  <Paragraphs>152</Paragraphs>
  <Slides>19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30" baseType="lpstr">
      <vt:lpstr>Arial</vt:lpstr>
      <vt:lpstr>Calibri</vt:lpstr>
      <vt:lpstr>Calibri Light</vt:lpstr>
      <vt:lpstr>Coiny</vt:lpstr>
      <vt:lpstr>Harrington</vt:lpstr>
      <vt:lpstr>iCiel Cadena</vt:lpstr>
      <vt:lpstr>Itim</vt:lpstr>
      <vt:lpstr>Pattaya</vt:lpstr>
      <vt:lpstr>Times New Roman</vt:lpstr>
      <vt:lpstr>ธีมของ Office</vt:lpstr>
      <vt:lpstr>3_Office Theme</vt:lpstr>
      <vt:lpstr>TUẦN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thành phần trong phép cộng, phép trừ (Tiết 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Admin</cp:lastModifiedBy>
  <cp:revision>53</cp:revision>
  <dcterms:created xsi:type="dcterms:W3CDTF">2022-05-06T07:49:06Z</dcterms:created>
  <dcterms:modified xsi:type="dcterms:W3CDTF">2022-08-28T10:44:51Z</dcterms:modified>
</cp:coreProperties>
</file>