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yêu cầu bạn không được chơi với Hoa nếu chơi sẽ không chơi cùng. 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dối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49" y="457200"/>
            <a:ext cx="8993065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ể bất hòa với bạn bè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320393"/>
              <a:ext cx="3840427" cy="19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181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để làm hòa và gắn kết tình bạn của cả ba.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2151727"/>
            <a:ext cx="607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244" y="344264"/>
            <a:ext cx="5781756" cy="6928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6766560" y="1081087"/>
            <a:ext cx="5126501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86165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156054"/>
              <a:ext cx="3840427" cy="257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>
                  <a:solidFill>
                    <a:prstClr val="black"/>
                  </a:solidFill>
                </a:rPr>
                <a:t>Hai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đang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tranh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luận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nam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yêu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cầu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phải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theo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nói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đồng</a:t>
              </a:r>
              <a:r>
                <a:rPr lang="en-US" sz="3200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giữa hai bạn.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521</Words>
  <Application>Microsoft Office PowerPoint</Application>
  <PresentationFormat>Widescreen</PresentationFormat>
  <Paragraphs>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等线</vt:lpstr>
      <vt:lpstr>Arial</vt:lpstr>
      <vt:lpstr>Calibri</vt:lpstr>
      <vt:lpstr>Calibri Light</vt:lpstr>
      <vt:lpstr>Cambria</vt:lpstr>
      <vt:lpstr>Helvetica</vt:lpstr>
      <vt:lpstr>NUNITO BLACK</vt:lpstr>
      <vt:lpstr>UTM Fleur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2023-01-02T23:55:56Z</dcterms:created>
  <dcterms:modified xsi:type="dcterms:W3CDTF">2023-03-17T03:20:22Z</dcterms:modified>
</cp:coreProperties>
</file>