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2"/>
  </p:notesMasterIdLst>
  <p:sldIdLst>
    <p:sldId id="471" r:id="rId5"/>
    <p:sldId id="352" r:id="rId6"/>
    <p:sldId id="470" r:id="rId7"/>
    <p:sldId id="519" r:id="rId8"/>
    <p:sldId id="513" r:id="rId9"/>
    <p:sldId id="472" r:id="rId10"/>
    <p:sldId id="496" r:id="rId11"/>
    <p:sldId id="318" r:id="rId12"/>
    <p:sldId id="503" r:id="rId13"/>
    <p:sldId id="514" r:id="rId14"/>
    <p:sldId id="515" r:id="rId15"/>
    <p:sldId id="516" r:id="rId16"/>
    <p:sldId id="497" r:id="rId17"/>
    <p:sldId id="502" r:id="rId18"/>
    <p:sldId id="517" r:id="rId19"/>
    <p:sldId id="293" r:id="rId20"/>
    <p:sldId id="518" r:id="rId21"/>
    <p:sldId id="282" r:id="rId22"/>
    <p:sldId id="283" r:id="rId23"/>
    <p:sldId id="499" r:id="rId24"/>
    <p:sldId id="500" r:id="rId25"/>
    <p:sldId id="504" r:id="rId26"/>
    <p:sldId id="507" r:id="rId27"/>
    <p:sldId id="510" r:id="rId28"/>
    <p:sldId id="508" r:id="rId29"/>
    <p:sldId id="511" r:id="rId30"/>
    <p:sldId id="4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63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8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openxmlformats.org/officeDocument/2006/relationships/slide" Target="slide22.xml"/><Relationship Id="rId5" Type="http://schemas.openxmlformats.org/officeDocument/2006/relationships/image" Target="../media/image47.png"/><Relationship Id="rId15" Type="http://schemas.openxmlformats.org/officeDocument/2006/relationships/slide" Target="slide23.xml"/><Relationship Id="rId10" Type="http://schemas.openxmlformats.org/officeDocument/2006/relationships/slide" Target="slide21.xml"/><Relationship Id="rId4" Type="http://schemas.openxmlformats.org/officeDocument/2006/relationships/image" Target="../media/image46.png"/><Relationship Id="rId9" Type="http://schemas.openxmlformats.org/officeDocument/2006/relationships/slide" Target="slide20.xml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5">
            <a:extLst>
              <a:ext uri="{FF2B5EF4-FFF2-40B4-BE49-F238E27FC236}">
                <a16:creationId xmlns:a16="http://schemas.microsoft.com/office/drawing/2014/main" id="{59FE5A05-2EE3-4F52-ADE2-E00FE9A4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77" y="374611"/>
            <a:ext cx="9970884" cy="588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E7AB3FDC-0B0E-4146-B14F-7F51CE0376DB}"/>
              </a:ext>
            </a:extLst>
          </p:cNvPr>
          <p:cNvSpPr/>
          <p:nvPr/>
        </p:nvSpPr>
        <p:spPr>
          <a:xfrm>
            <a:off x="4566920" y="1048545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17" name="图片 71688" descr="9">
            <a:extLst>
              <a:ext uri="{FF2B5EF4-FFF2-40B4-BE49-F238E27FC236}">
                <a16:creationId xmlns:a16="http://schemas.microsoft.com/office/drawing/2014/main" id="{6960C1E8-4BB6-44A5-A66A-C064B962E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558" y="2335266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71689" descr="10">
            <a:extLst>
              <a:ext uri="{FF2B5EF4-FFF2-40B4-BE49-F238E27FC236}">
                <a16:creationId xmlns:a16="http://schemas.microsoft.com/office/drawing/2014/main" id="{2BC9A228-4F04-40C2-9603-63F56A4D5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501" y="3471900"/>
            <a:ext cx="6983100" cy="11669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E43F70-C18B-43A3-9BD5-9B7F81F300C7}"/>
              </a:ext>
            </a:extLst>
          </p:cNvPr>
          <p:cNvSpPr txBox="1"/>
          <p:nvPr/>
        </p:nvSpPr>
        <p:spPr>
          <a:xfrm>
            <a:off x="3419040" y="2479494"/>
            <a:ext cx="621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hện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5B1241-0515-4C2E-8D6F-871D6513BB5B}"/>
              </a:ext>
            </a:extLst>
          </p:cNvPr>
          <p:cNvSpPr txBox="1"/>
          <p:nvPr/>
        </p:nvSpPr>
        <p:spPr>
          <a:xfrm>
            <a:off x="3506708" y="3791102"/>
            <a:ext cx="5914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0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C1C5AE-B707-4DB0-9433-4E4E72FA509A}"/>
              </a:ext>
            </a:extLst>
          </p:cNvPr>
          <p:cNvSpPr/>
          <p:nvPr/>
        </p:nvSpPr>
        <p:spPr>
          <a:xfrm>
            <a:off x="3420490" y="4252204"/>
            <a:ext cx="6005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287931A0-95D9-4912-BF8A-3287077E281E}"/>
              </a:ext>
            </a:extLst>
          </p:cNvPr>
          <p:cNvSpPr/>
          <p:nvPr/>
        </p:nvSpPr>
        <p:spPr>
          <a:xfrm>
            <a:off x="2638780" y="2462704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991DE2D8-15BD-4F72-9787-BF429A4DB99E}"/>
              </a:ext>
            </a:extLst>
          </p:cNvPr>
          <p:cNvSpPr/>
          <p:nvPr/>
        </p:nvSpPr>
        <p:spPr>
          <a:xfrm>
            <a:off x="2600164" y="3598608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9383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666</Words>
  <Application>Microsoft Office PowerPoint</Application>
  <PresentationFormat>Widescreen</PresentationFormat>
  <Paragraphs>75</Paragraphs>
  <Slides>27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等线</vt:lpstr>
      <vt:lpstr>微软雅黑</vt:lpstr>
      <vt:lpstr>宋体</vt:lpstr>
      <vt:lpstr>华文新魏</vt:lpstr>
      <vt:lpstr>#9Slide03 AllRoundGothic</vt:lpstr>
      <vt:lpstr>Arial</vt:lpstr>
      <vt:lpstr>Arial-Rounded</vt:lpstr>
      <vt:lpstr>Calibri</vt:lpstr>
      <vt:lpstr>Calibri Light</vt:lpstr>
      <vt:lpstr>Coiny</vt:lpstr>
      <vt:lpstr>Georgia</vt:lpstr>
      <vt:lpstr>ITC Avant Garde Std Bk</vt:lpstr>
      <vt:lpstr>Pattaya</vt:lpstr>
      <vt:lpstr>Times New Roman</vt:lpstr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Hoang Quan</cp:lastModifiedBy>
  <cp:revision>59</cp:revision>
  <dcterms:created xsi:type="dcterms:W3CDTF">2022-07-19T23:39:35Z</dcterms:created>
  <dcterms:modified xsi:type="dcterms:W3CDTF">2022-10-08T02:44:36Z</dcterms:modified>
</cp:coreProperties>
</file>