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Lst>
  <p:notesMasterIdLst>
    <p:notesMasterId r:id="rId21"/>
  </p:notesMasterIdLst>
  <p:handoutMasterIdLst>
    <p:handoutMasterId r:id="rId22"/>
  </p:handoutMasterIdLst>
  <p:sldIdLst>
    <p:sldId id="1909" r:id="rId5"/>
    <p:sldId id="1908" r:id="rId6"/>
    <p:sldId id="354" r:id="rId7"/>
    <p:sldId id="1867" r:id="rId8"/>
    <p:sldId id="1868" r:id="rId9"/>
    <p:sldId id="1889" r:id="rId10"/>
    <p:sldId id="1918" r:id="rId11"/>
    <p:sldId id="1919" r:id="rId12"/>
    <p:sldId id="1893" r:id="rId13"/>
    <p:sldId id="271" r:id="rId14"/>
    <p:sldId id="1895" r:id="rId15"/>
    <p:sldId id="1913" r:id="rId16"/>
    <p:sldId id="1894" r:id="rId17"/>
    <p:sldId id="1870" r:id="rId18"/>
    <p:sldId id="1915" r:id="rId19"/>
    <p:sldId id="256" r:id="rId2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Lines theme" id="{EE9670AD-028C-4190-AAA8-2AF0F3B1E372}">
          <p14:sldIdLst>
            <p14:sldId id="1909"/>
            <p14:sldId id="1908"/>
            <p14:sldId id="354"/>
            <p14:sldId id="1867"/>
            <p14:sldId id="1868"/>
            <p14:sldId id="1889"/>
            <p14:sldId id="1918"/>
            <p14:sldId id="1919"/>
            <p14:sldId id="1893"/>
            <p14:sldId id="271"/>
            <p14:sldId id="1895"/>
            <p14:sldId id="1913"/>
            <p14:sldId id="1894"/>
            <p14:sldId id="1870"/>
            <p14:sldId id="1915"/>
            <p14:sldId id="256"/>
          </p14:sldIdLst>
        </p14:section>
      </p14:sectionLst>
    </p:ext>
    <p:ext uri="{EFAFB233-063F-42B5-8137-9DF3F51BA10A}">
      <p15:sldGuideLst xmlns:p15="http://schemas.microsoft.com/office/powerpoint/2012/main">
        <p15:guide id="1" orient="horz" pos="2160" userDrawn="1">
          <p15:clr>
            <a:srgbClr val="A4A3A4"/>
          </p15:clr>
        </p15:guide>
        <p15:guide id="2" pos="461" userDrawn="1">
          <p15:clr>
            <a:srgbClr val="A4A3A4"/>
          </p15:clr>
        </p15:guide>
        <p15:guide id="3" pos="7197" userDrawn="1">
          <p15:clr>
            <a:srgbClr val="A4A3A4"/>
          </p15:clr>
        </p15:guide>
        <p15:guide id="4" pos="43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0E6DC"/>
    <a:srgbClr val="ECE0D4"/>
    <a:srgbClr val="D1B497"/>
    <a:srgbClr val="E3D1BF"/>
    <a:srgbClr val="AA673C"/>
    <a:srgbClr val="6A6967"/>
    <a:srgbClr val="C19C84"/>
    <a:srgbClr val="F8EBE0"/>
    <a:srgbClr val="FF2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41" autoAdjust="0"/>
  </p:normalViewPr>
  <p:slideViewPr>
    <p:cSldViewPr snapToGrid="0">
      <p:cViewPr varScale="1">
        <p:scale>
          <a:sx n="73" d="100"/>
          <a:sy n="73" d="100"/>
        </p:scale>
        <p:origin x="582" y="72"/>
      </p:cViewPr>
      <p:guideLst>
        <p:guide orient="horz" pos="2160"/>
        <p:guide pos="461"/>
        <p:guide pos="7197"/>
        <p:guide pos="4384"/>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184"/>
    </p:cViewPr>
  </p:sorterViewPr>
  <p:notesViewPr>
    <p:cSldViewPr snapToGrid="0">
      <p:cViewPr varScale="1">
        <p:scale>
          <a:sx n="48" d="100"/>
          <a:sy n="48" d="100"/>
        </p:scale>
        <p:origin x="1828"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CC79A4-0B25-469F-9B41-E1B92476C6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5F87740-790C-4B8E-8BDF-37374E5C19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8EE06D-E2C5-4DF1-B3C1-8E9169AAB10D}" type="datetimeFigureOut">
              <a:rPr lang="en-US" smtClean="0"/>
              <a:t>9/14/2023</a:t>
            </a:fld>
            <a:endParaRPr lang="en-US" dirty="0"/>
          </a:p>
        </p:txBody>
      </p:sp>
      <p:sp>
        <p:nvSpPr>
          <p:cNvPr id="4" name="Footer Placeholder 3">
            <a:extLst>
              <a:ext uri="{FF2B5EF4-FFF2-40B4-BE49-F238E27FC236}">
                <a16:creationId xmlns:a16="http://schemas.microsoft.com/office/drawing/2014/main" id="{75C8AAF8-731F-4C2E-B690-3086B25AF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1C11FA-B74B-44E5-9E55-A45B9911BE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EE2F40-54C0-4227-BA47-31BF544EF93E}" type="slidenum">
              <a:rPr lang="en-US" smtClean="0"/>
              <a:t>‹#›</a:t>
            </a:fld>
            <a:endParaRPr lang="en-US" dirty="0"/>
          </a:p>
        </p:txBody>
      </p:sp>
    </p:spTree>
    <p:extLst>
      <p:ext uri="{BB962C8B-B14F-4D97-AF65-F5344CB8AC3E}">
        <p14:creationId xmlns:p14="http://schemas.microsoft.com/office/powerpoint/2010/main" val="3790744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5</a:t>
            </a:fld>
            <a:endParaRPr lang="en-US" altLang="en-US" dirty="0"/>
          </a:p>
        </p:txBody>
      </p:sp>
    </p:spTree>
    <p:extLst>
      <p:ext uri="{BB962C8B-B14F-4D97-AF65-F5344CB8AC3E}">
        <p14:creationId xmlns:p14="http://schemas.microsoft.com/office/powerpoint/2010/main" val="1632278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9</a:t>
            </a:fld>
            <a:endParaRPr lang="en-US" altLang="en-US" dirty="0"/>
          </a:p>
        </p:txBody>
      </p:sp>
    </p:spTree>
    <p:extLst>
      <p:ext uri="{BB962C8B-B14F-4D97-AF65-F5344CB8AC3E}">
        <p14:creationId xmlns:p14="http://schemas.microsoft.com/office/powerpoint/2010/main" val="372237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84148aafaa_0_1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84148aafa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7007FCA-3EC9-46F6-BE85-2DE9F97B485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383" name="Title 381">
            <a:extLst>
              <a:ext uri="{FF2B5EF4-FFF2-40B4-BE49-F238E27FC236}">
                <a16:creationId xmlns:a16="http://schemas.microsoft.com/office/drawing/2014/main" id="{219026B8-F099-4229-B446-9FE2B966BEF7}"/>
              </a:ext>
            </a:extLst>
          </p:cNvPr>
          <p:cNvSpPr>
            <a:spLocks noGrp="1"/>
          </p:cNvSpPr>
          <p:nvPr>
            <p:ph type="title"/>
          </p:nvPr>
        </p:nvSpPr>
        <p:spPr>
          <a:xfrm>
            <a:off x="2581656" y="2304288"/>
            <a:ext cx="7022592" cy="2258568"/>
          </a:xfrm>
        </p:spPr>
        <p:txBody>
          <a:bodyPr vert="horz" lIns="91440" tIns="45720" rIns="91440" bIns="45720" rtlCol="0" anchor="ctr">
            <a:normAutofit/>
          </a:bodyPr>
          <a:lstStyle>
            <a:lvl1pPr algn="ctr">
              <a:defRPr lang="en-US" sz="4800" b="1">
                <a:solidFill>
                  <a:schemeClr val="accent4">
                    <a:lumMod val="75000"/>
                  </a:schemeClr>
                </a:solidFill>
                <a:ea typeface="+mn-ea"/>
                <a:cs typeface="+mn-cs"/>
              </a:defRPr>
            </a:lvl1pPr>
          </a:lstStyle>
          <a:p>
            <a:pPr marL="0" lvl="0" indent="0" algn="ctr">
              <a:lnSpc>
                <a:spcPct val="11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63099788"/>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5"/>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2" name="Graphic 1">
            <a:extLst>
              <a:ext uri="{FF2B5EF4-FFF2-40B4-BE49-F238E27FC236}">
                <a16:creationId xmlns:a16="http://schemas.microsoft.com/office/drawing/2014/main" id="{29AB818C-9403-4CA7-8FC5-347DDE455E77}"/>
              </a:ext>
            </a:extLst>
          </p:cNvPr>
          <p:cNvPicPr>
            <a:picLocks noChangeAspect="1"/>
          </p:cNvPicPr>
          <p:nvPr userDrawn="1"/>
        </p:nvPicPr>
        <p:blipFill>
          <a:blip r:embed="rId2">
            <a:alphaModFix amt="40000"/>
            <a:extLst>
              <a:ext uri="{96DAC541-7B7A-43D3-8B79-37D633B846F1}">
                <asvg:svgBlip xmlns:asvg="http://schemas.microsoft.com/office/drawing/2016/SVG/main" xmlns=""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27035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3"/>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
        <p:nvSpPr>
          <p:cNvPr id="4" name="Title 1">
            <a:extLst>
              <a:ext uri="{FF2B5EF4-FFF2-40B4-BE49-F238E27FC236}">
                <a16:creationId xmlns:a16="http://schemas.microsoft.com/office/drawing/2014/main" id="{F858EEFF-117E-4B86-B6B2-CD8F71AA8C4A}"/>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4">
                    <a:lumMod val="40000"/>
                    <a:lumOff val="60000"/>
                  </a:schemeClr>
                </a:solidFill>
                <a:effectLst/>
                <a:latin typeface="+mj-lt"/>
                <a:ea typeface="+mn-ea"/>
                <a:cs typeface="Segoe UI" pitchFamily="34" charset="0"/>
              </a:defRPr>
            </a:lvl1pPr>
          </a:lstStyle>
          <a:p>
            <a:pPr lvl="0"/>
            <a:r>
              <a:rPr lang="en-US" dirty="0"/>
              <a:t>Click to edit Master text styles</a:t>
            </a:r>
          </a:p>
        </p:txBody>
      </p:sp>
      <p:pic>
        <p:nvPicPr>
          <p:cNvPr id="3" name="Graphic 2" hidden="1">
            <a:extLst>
              <a:ext uri="{FF2B5EF4-FFF2-40B4-BE49-F238E27FC236}">
                <a16:creationId xmlns:a16="http://schemas.microsoft.com/office/drawing/2014/main" id="{D0B12BD8-7E23-4DB3-9F3C-68F6FF145E6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772650" y="0"/>
            <a:ext cx="2419350" cy="2619375"/>
          </a:xfrm>
          <a:prstGeom prst="rect">
            <a:avLst/>
          </a:prstGeom>
        </p:spPr>
      </p:pic>
      <p:pic>
        <p:nvPicPr>
          <p:cNvPr id="2" name="Graphic 1">
            <a:extLst>
              <a:ext uri="{FF2B5EF4-FFF2-40B4-BE49-F238E27FC236}">
                <a16:creationId xmlns:a16="http://schemas.microsoft.com/office/drawing/2014/main" id="{85143907-CDEB-455C-878E-7AE28AF7D2BE}"/>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V="1">
            <a:off x="5418919" y="0"/>
            <a:ext cx="6407956" cy="1783952"/>
          </a:xfrm>
          <a:prstGeom prst="rect">
            <a:avLst/>
          </a:prstGeom>
        </p:spPr>
      </p:pic>
    </p:spTree>
    <p:extLst>
      <p:ext uri="{BB962C8B-B14F-4D97-AF65-F5344CB8AC3E}">
        <p14:creationId xmlns:p14="http://schemas.microsoft.com/office/powerpoint/2010/main" val="549727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9/14/2023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2522832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gradFill>
          <a:gsLst>
            <a:gs pos="0">
              <a:srgbClr val="FFFFFF"/>
            </a:gs>
            <a:gs pos="100000">
              <a:srgbClr val="EFEFEF"/>
            </a:gs>
          </a:gsLst>
          <a:path path="circle">
            <a:fillToRect l="50000" t="50000" r="50000" b="50000"/>
          </a:path>
          <a:tileRect/>
        </a:gradFill>
        <a:effectLst/>
      </p:bgPr>
    </p:bg>
    <p:spTree>
      <p:nvGrpSpPr>
        <p:cNvPr id="1" name="Shape 616"/>
        <p:cNvGrpSpPr/>
        <p:nvPr/>
      </p:nvGrpSpPr>
      <p:grpSpPr>
        <a:xfrm>
          <a:off x="0" y="0"/>
          <a:ext cx="0" cy="0"/>
          <a:chOff x="0" y="0"/>
          <a:chExt cx="0" cy="0"/>
        </a:xfrm>
      </p:grpSpPr>
      <p:sp>
        <p:nvSpPr>
          <p:cNvPr id="617" name="Google Shape;617;p11"/>
          <p:cNvSpPr txBox="1"/>
          <p:nvPr/>
        </p:nvSpPr>
        <p:spPr>
          <a:xfrm rot="-5400000" flipH="1">
            <a:off x="11215350" y="588135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Barlow Condensed"/>
                <a:ea typeface="Barlow Condensed"/>
                <a:cs typeface="Barlow Condensed"/>
                <a:sym typeface="Barlow Condensed"/>
              </a:rPr>
              <a:t>SLIDESMANIA.COM</a:t>
            </a:r>
            <a:endParaRPr>
              <a:latin typeface="Barlow Condensed"/>
              <a:ea typeface="Barlow Condensed"/>
              <a:cs typeface="Barlow Condensed"/>
              <a:sym typeface="Barlow Condensed"/>
            </a:endParaRPr>
          </a:p>
        </p:txBody>
      </p:sp>
    </p:spTree>
    <p:extLst>
      <p:ext uri="{BB962C8B-B14F-4D97-AF65-F5344CB8AC3E}">
        <p14:creationId xmlns:p14="http://schemas.microsoft.com/office/powerpoint/2010/main" val="3156909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598342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4"/>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4">
                    <a:lumMod val="50000"/>
                  </a:schemeClr>
                </a:solidFill>
              </a:defRPr>
            </a:lvl1pPr>
            <a:lvl2pPr marL="283464" indent="-283464">
              <a:spcBef>
                <a:spcPts val="1000"/>
              </a:spcBef>
              <a:defRPr sz="1800">
                <a:solidFill>
                  <a:schemeClr val="accent4">
                    <a:lumMod val="50000"/>
                  </a:schemeClr>
                </a:solidFill>
              </a:defRPr>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6858000" y="715963"/>
            <a:ext cx="4572000" cy="5113336"/>
          </a:xfrm>
        </p:spPr>
        <p:txBody>
          <a:bodyPr/>
          <a:lstStyle>
            <a:lvl1pPr algn="ctr">
              <a:buNone/>
              <a:defRPr sz="1600">
                <a:solidFill>
                  <a:schemeClr val="accent4">
                    <a:lumMod val="50000"/>
                  </a:schemeClr>
                </a:solidFill>
              </a:defRPr>
            </a:lvl1pPr>
          </a:lstStyle>
          <a:p>
            <a:r>
              <a:rPr lang="en-US"/>
              <a:t>Click icon to add picture</a:t>
            </a:r>
            <a:endParaRPr lang="en-US" dirty="0"/>
          </a:p>
        </p:txBody>
      </p:sp>
      <p:pic>
        <p:nvPicPr>
          <p:cNvPr id="2" name="Graphic 1">
            <a:extLst>
              <a:ext uri="{FF2B5EF4-FFF2-40B4-BE49-F238E27FC236}">
                <a16:creationId xmlns:a16="http://schemas.microsoft.com/office/drawing/2014/main" id="{09498076-A8F2-48B0-807A-C402BDA60D3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5074048"/>
            <a:ext cx="6407956" cy="1783952"/>
          </a:xfrm>
          <a:prstGeom prst="rect">
            <a:avLst/>
          </a:prstGeom>
        </p:spPr>
      </p:pic>
      <p:sp>
        <p:nvSpPr>
          <p:cNvPr id="3" name="Title 2">
            <a:extLst>
              <a:ext uri="{FF2B5EF4-FFF2-40B4-BE49-F238E27FC236}">
                <a16:creationId xmlns:a16="http://schemas.microsoft.com/office/drawing/2014/main" id="{5CF9E2C1-844F-4C0E-A423-111C77AEEF18}"/>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4100089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lvl1pPr>
            <a:lvl2pPr marL="283464" indent="-283464">
              <a:spcBef>
                <a:spcPts val="1000"/>
              </a:spcBef>
              <a:defRPr sz="1800"/>
            </a:lvl2pPr>
          </a:lstStyle>
          <a:p>
            <a:pPr lvl="0"/>
            <a:r>
              <a:rPr lang="en-US"/>
              <a:t>Click to 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p:spPr>
        <p:txBody>
          <a:bodyPr>
            <a:normAutofit/>
          </a:bodyPr>
          <a:lstStyle>
            <a:lvl1pPr>
              <a:buNone/>
              <a:defRPr sz="18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p:spPr>
        <p:txBody>
          <a:bodyPr>
            <a:normAutofit/>
          </a:bodyPr>
          <a:lstStyle>
            <a:lvl1pPr>
              <a:buNone/>
              <a:defRPr sz="1800"/>
            </a:lvl1pPr>
          </a:lstStyle>
          <a:p>
            <a:r>
              <a:rPr lang="en-US"/>
              <a:t>Click icon to add picture</a:t>
            </a:r>
            <a:endParaRPr lang="en-US" dirty="0"/>
          </a:p>
        </p:txBody>
      </p:sp>
      <p:pic>
        <p:nvPicPr>
          <p:cNvPr id="2" name="Graphic 1" hidden="1">
            <a:extLst>
              <a:ext uri="{FF2B5EF4-FFF2-40B4-BE49-F238E27FC236}">
                <a16:creationId xmlns:a16="http://schemas.microsoft.com/office/drawing/2014/main" id="{295740BA-9B4E-4B38-827D-32544CDF758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5892800"/>
            <a:ext cx="12192000" cy="965200"/>
          </a:xfrm>
          <a:prstGeom prst="rect">
            <a:avLst/>
          </a:prstGeom>
        </p:spPr>
      </p:pic>
      <p:pic>
        <p:nvPicPr>
          <p:cNvPr id="3" name="Graphic 2">
            <a:extLst>
              <a:ext uri="{FF2B5EF4-FFF2-40B4-BE49-F238E27FC236}">
                <a16:creationId xmlns:a16="http://schemas.microsoft.com/office/drawing/2014/main" id="{29C593AE-D9D2-42FE-A240-F97D187261D7}"/>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0" y="5327681"/>
            <a:ext cx="5496910" cy="1530320"/>
          </a:xfrm>
          <a:prstGeom prst="rect">
            <a:avLst/>
          </a:prstGeom>
        </p:spPr>
      </p:pic>
      <p:sp>
        <p:nvSpPr>
          <p:cNvPr id="11" name="Title 2">
            <a:extLst>
              <a:ext uri="{FF2B5EF4-FFF2-40B4-BE49-F238E27FC236}">
                <a16:creationId xmlns:a16="http://schemas.microsoft.com/office/drawing/2014/main" id="{9AA0A799-2244-4DB2-ACAB-F6DA87A73055}"/>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tx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830834994"/>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Dark">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bg1"/>
                </a:solidFill>
              </a:defRPr>
            </a:lvl1pPr>
            <a:lvl2pPr marL="283464" indent="-283464">
              <a:spcBef>
                <a:spcPts val="1000"/>
              </a:spcBef>
              <a:defRPr sz="1800">
                <a:solidFill>
                  <a:schemeClr val="bg1"/>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A997D967-7D0C-43B1-AF0D-22448F0504A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055106" y="0"/>
            <a:ext cx="3136894" cy="6858000"/>
          </a:xfrm>
          <a:prstGeom prst="rect">
            <a:avLst/>
          </a:prstGeom>
        </p:spPr>
      </p:pic>
      <p:sp>
        <p:nvSpPr>
          <p:cNvPr id="5" name="Title 2">
            <a:extLst>
              <a:ext uri="{FF2B5EF4-FFF2-40B4-BE49-F238E27FC236}">
                <a16:creationId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bg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62225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Light">
    <p:bg>
      <p:bgPr>
        <a:solidFill>
          <a:schemeClr val="bg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A997D967-7D0C-43B1-AF0D-22448F0504A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055106" y="0"/>
            <a:ext cx="3136894" cy="6858000"/>
          </a:xfrm>
          <a:prstGeom prst="rect">
            <a:avLst/>
          </a:prstGeom>
        </p:spPr>
      </p:pic>
      <p:sp>
        <p:nvSpPr>
          <p:cNvPr id="5" name="Title 2">
            <a:extLst>
              <a:ext uri="{FF2B5EF4-FFF2-40B4-BE49-F238E27FC236}">
                <a16:creationId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421192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tx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457700" y="1905000"/>
            <a:ext cx="7219043"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805C4425-09AC-4097-B868-D49C9D64C8F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403"/>
            <a:ext cx="3720664" cy="6857194"/>
          </a:xfrm>
          <a:prstGeom prst="rect">
            <a:avLst/>
          </a:prstGeom>
        </p:spPr>
      </p:pic>
      <p:sp>
        <p:nvSpPr>
          <p:cNvPr id="5" name="Title 2">
            <a:extLst>
              <a:ext uri="{FF2B5EF4-FFF2-40B4-BE49-F238E27FC236}">
                <a16:creationId xmlns:a16="http://schemas.microsoft.com/office/drawing/2014/main" id="{C6104E15-F449-422E-973A-1899DDF43DE1}"/>
              </a:ext>
            </a:extLst>
          </p:cNvPr>
          <p:cNvSpPr>
            <a:spLocks noGrp="1"/>
          </p:cNvSpPr>
          <p:nvPr>
            <p:ph type="title"/>
          </p:nvPr>
        </p:nvSpPr>
        <p:spPr>
          <a:xfrm>
            <a:off x="4457699" y="715961"/>
            <a:ext cx="7219043"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5596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etti Content Orang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9018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Green">
    <p:bg>
      <p:bgPr>
        <a:solidFill>
          <a:schemeClr val="accent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64887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4"/>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accent1">
                    <a:lumMod val="75000"/>
                  </a:schemeClr>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lvl="0"/>
            <a:r>
              <a:rPr lang="en-US" dirty="0"/>
              <a:t>Click to edit Master text styles</a:t>
            </a:r>
          </a:p>
        </p:txBody>
      </p:sp>
      <p:pic>
        <p:nvPicPr>
          <p:cNvPr id="3" name="Graphic 2">
            <a:extLst>
              <a:ext uri="{FF2B5EF4-FFF2-40B4-BE49-F238E27FC236}">
                <a16:creationId xmlns:a16="http://schemas.microsoft.com/office/drawing/2014/main" id="{F781D833-01F3-4F75-8F62-D60039CA3703}"/>
              </a:ext>
            </a:extLst>
          </p:cNvPr>
          <p:cNvPicPr>
            <a:picLocks noChangeAspect="1"/>
          </p:cNvPicPr>
          <p:nvPr userDrawn="1"/>
        </p:nvPicPr>
        <p:blipFill>
          <a:blip r:embed="rId2">
            <a:alphaModFix amt="50000"/>
            <a:extLst>
              <a:ext uri="{96DAC541-7B7A-43D3-8B79-37D633B846F1}">
                <asvg:svgBlip xmlns:asvg="http://schemas.microsoft.com/office/drawing/2016/SVG/main" xmlns=""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273945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9/14/2023</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3991899034"/>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7" r:id="rId5"/>
    <p:sldLayoutId id="2147483710" r:id="rId6"/>
    <p:sldLayoutId id="2147483716" r:id="rId7"/>
    <p:sldLayoutId id="2147483718" r:id="rId8"/>
    <p:sldLayoutId id="2147483712" r:id="rId9"/>
    <p:sldLayoutId id="2147483713" r:id="rId10"/>
    <p:sldLayoutId id="2147483714" r:id="rId11"/>
    <p:sldLayoutId id="2147483715" r:id="rId12"/>
    <p:sldLayoutId id="2147483719" r:id="rId13"/>
    <p:sldLayoutId id="214748372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32.jpeg"/><Relationship Id="rId5" Type="http://schemas.openxmlformats.org/officeDocument/2006/relationships/image" Target="../media/image31.gif"/><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F51762-A226-4004-87A7-36252DF841FA}"/>
              </a:ext>
            </a:extLst>
          </p:cNvPr>
          <p:cNvPicPr>
            <a:picLocks noChangeAspect="1"/>
          </p:cNvPicPr>
          <p:nvPr/>
        </p:nvPicPr>
        <p:blipFill>
          <a:blip r:embed="rId3"/>
          <a:stretch>
            <a:fillRect/>
          </a:stretch>
        </p:blipFill>
        <p:spPr>
          <a:xfrm>
            <a:off x="731838" y="240146"/>
            <a:ext cx="10553058" cy="5936095"/>
          </a:xfrm>
          <a:prstGeom prst="rect">
            <a:avLst/>
          </a:prstGeom>
        </p:spPr>
      </p:pic>
      <p:sp>
        <p:nvSpPr>
          <p:cNvPr id="6" name="TextBox 5">
            <a:extLst>
              <a:ext uri="{FF2B5EF4-FFF2-40B4-BE49-F238E27FC236}">
                <a16:creationId xmlns:a16="http://schemas.microsoft.com/office/drawing/2014/main" id="{8B660160-227F-48C5-90DF-CC52C549C63D}"/>
              </a:ext>
            </a:extLst>
          </p:cNvPr>
          <p:cNvSpPr txBox="1"/>
          <p:nvPr/>
        </p:nvSpPr>
        <p:spPr>
          <a:xfrm>
            <a:off x="1976838" y="364945"/>
            <a:ext cx="8496944" cy="274825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en-US" sz="4000" b="1" dirty="0">
                <a:ln/>
                <a:solidFill>
                  <a:schemeClr val="accent3"/>
                </a:solidFill>
                <a:latin typeface="Aachen" panose="02020500000000000000" pitchFamily="18" charset="0"/>
                <a:ea typeface="Aachen" panose="02020500000000000000" pitchFamily="18" charset="0"/>
                <a:cs typeface="Aachen" panose="02020500000000000000" pitchFamily="18" charset="0"/>
              </a:rPr>
              <a:t>CHÀO MỪNG CÁC EM HỌC SINH LỚP 2 ĐÃ ĐẾN VỚI TIẾT HỌC MĨ THUẬT HÔM NAY!</a:t>
            </a:r>
            <a:endParaRPr lang="vi-VN" sz="4000" b="1" dirty="0">
              <a:ln/>
              <a:solidFill>
                <a:schemeClr val="accent3"/>
              </a:solidFill>
              <a:latin typeface="Aachen" panose="02020500000000000000" pitchFamily="18" charset="0"/>
              <a:ea typeface="Aachen" panose="02020500000000000000" pitchFamily="18" charset="0"/>
              <a:cs typeface="Aachen" panose="02020500000000000000" pitchFamily="18" charset="0"/>
            </a:endParaRPr>
          </a:p>
        </p:txBody>
      </p:sp>
    </p:spTree>
    <p:custDataLst>
      <p:tags r:id="rId1"/>
    </p:custDataLst>
    <p:extLst>
      <p:ext uri="{BB962C8B-B14F-4D97-AF65-F5344CB8AC3E}">
        <p14:creationId xmlns:p14="http://schemas.microsoft.com/office/powerpoint/2010/main" val="1698551507"/>
      </p:ext>
    </p:extLst>
  </p:cSld>
  <p:clrMapOvr>
    <a:masterClrMapping/>
  </p:clrMapOvr>
  <mc:AlternateContent xmlns:mc="http://schemas.openxmlformats.org/markup-compatibility/2006" xmlns:p14="http://schemas.microsoft.com/office/powerpoint/2010/main">
    <mc:Choice Requires="p14">
      <p:transition spd="slow" p14:dur="2000" advTm="10773"/>
    </mc:Choice>
    <mc:Fallback xmlns="">
      <p:transition spd="slow" advTm="107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30"/>
          <p:cNvSpPr/>
          <p:nvPr/>
        </p:nvSpPr>
        <p:spPr>
          <a:xfrm>
            <a:off x="14950" y="-29875"/>
            <a:ext cx="2206200" cy="68580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6" name="Google Shape;926;p30"/>
          <p:cNvGrpSpPr/>
          <p:nvPr/>
        </p:nvGrpSpPr>
        <p:grpSpPr>
          <a:xfrm>
            <a:off x="9844079" y="5789536"/>
            <a:ext cx="1776650" cy="858658"/>
            <a:chOff x="1278960" y="3409584"/>
            <a:chExt cx="1571700" cy="759606"/>
          </a:xfrm>
        </p:grpSpPr>
        <p:sp>
          <p:nvSpPr>
            <p:cNvPr id="927" name="Google Shape;927;p30"/>
            <p:cNvSpPr/>
            <p:nvPr/>
          </p:nvSpPr>
          <p:spPr>
            <a:xfrm rot="-6686864">
              <a:off x="1947944" y="3724221"/>
              <a:ext cx="498316" cy="305363"/>
            </a:xfrm>
            <a:custGeom>
              <a:avLst/>
              <a:gdLst/>
              <a:ahLst/>
              <a:cxnLst/>
              <a:rect l="l" t="t" r="r" b="b"/>
              <a:pathLst>
                <a:path w="828230" h="331695" extrusionOk="0">
                  <a:moveTo>
                    <a:pt x="0" y="0"/>
                  </a:moveTo>
                  <a:lnTo>
                    <a:pt x="811526" y="26386"/>
                  </a:lnTo>
                  <a:lnTo>
                    <a:pt x="828230" y="271434"/>
                  </a:lnTo>
                  <a:lnTo>
                    <a:pt x="0" y="331695"/>
                  </a:lnTo>
                  <a:lnTo>
                    <a:pt x="165847" y="165848"/>
                  </a:lnTo>
                  <a:lnTo>
                    <a:pt x="0" y="0"/>
                  </a:lnTo>
                  <a:close/>
                </a:path>
              </a:pathLst>
            </a:cu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8" name="Google Shape;928;p30"/>
            <p:cNvSpPr/>
            <p:nvPr/>
          </p:nvSpPr>
          <p:spPr>
            <a:xfrm rot="-4357057">
              <a:off x="1688026" y="3732955"/>
              <a:ext cx="499021" cy="305021"/>
            </a:xfrm>
            <a:custGeom>
              <a:avLst/>
              <a:gdLst/>
              <a:ahLst/>
              <a:cxnLst/>
              <a:rect l="l" t="t" r="r" b="b"/>
              <a:pathLst>
                <a:path w="828230" h="331695" extrusionOk="0">
                  <a:moveTo>
                    <a:pt x="0" y="0"/>
                  </a:moveTo>
                  <a:lnTo>
                    <a:pt x="811526" y="26386"/>
                  </a:lnTo>
                  <a:lnTo>
                    <a:pt x="828230" y="271434"/>
                  </a:lnTo>
                  <a:lnTo>
                    <a:pt x="0" y="331695"/>
                  </a:lnTo>
                  <a:lnTo>
                    <a:pt x="165847" y="165848"/>
                  </a:lnTo>
                  <a:lnTo>
                    <a:pt x="0" y="0"/>
                  </a:lnTo>
                  <a:close/>
                </a:path>
              </a:pathLst>
            </a:cu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29" name="Google Shape;929;p30"/>
            <p:cNvSpPr/>
            <p:nvPr/>
          </p:nvSpPr>
          <p:spPr>
            <a:xfrm>
              <a:off x="1278960" y="3424518"/>
              <a:ext cx="1571700" cy="274800"/>
            </a:xfrm>
            <a:prstGeom prst="rect">
              <a:avLst/>
            </a:prstGeom>
            <a:gradFill>
              <a:gsLst>
                <a:gs pos="0">
                  <a:srgbClr val="FFFFFF"/>
                </a:gs>
                <a:gs pos="29000">
                  <a:srgbClr val="FFFFFF"/>
                </a:gs>
                <a:gs pos="78000">
                  <a:srgbClr val="BFBFBF"/>
                </a:gs>
                <a:gs pos="100000">
                  <a:srgbClr val="BFBFBF"/>
                </a:gs>
              </a:gsLst>
              <a:lin ang="5400012" scaled="0"/>
            </a:gra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0" name="Google Shape;930;p30"/>
            <p:cNvSpPr/>
            <p:nvPr/>
          </p:nvSpPr>
          <p:spPr>
            <a:xfrm>
              <a:off x="1785475" y="3409584"/>
              <a:ext cx="564900" cy="289800"/>
            </a:xfrm>
            <a:prstGeom prst="rect">
              <a:avLst/>
            </a:prstGeom>
            <a:gradFill>
              <a:gsLst>
                <a:gs pos="0">
                  <a:srgbClr val="F3B705"/>
                </a:gs>
                <a:gs pos="6000">
                  <a:srgbClr val="F3B705"/>
                </a:gs>
                <a:gs pos="100000">
                  <a:srgbClr val="F29D3E"/>
                </a:gs>
              </a:gsLst>
              <a:lin ang="0" scaled="0"/>
            </a:gra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931" name="Google Shape;931;p30"/>
          <p:cNvGrpSpPr/>
          <p:nvPr/>
        </p:nvGrpSpPr>
        <p:grpSpPr>
          <a:xfrm rot="-1104003">
            <a:off x="79469" y="616677"/>
            <a:ext cx="2235898" cy="1244179"/>
            <a:chOff x="1392517" y="2247154"/>
            <a:chExt cx="2153024" cy="1197953"/>
          </a:xfrm>
        </p:grpSpPr>
        <p:sp>
          <p:nvSpPr>
            <p:cNvPr id="932" name="Google Shape;932;p30"/>
            <p:cNvSpPr/>
            <p:nvPr/>
          </p:nvSpPr>
          <p:spPr>
            <a:xfrm>
              <a:off x="1811604" y="2419628"/>
              <a:ext cx="1288627" cy="998402"/>
            </a:xfrm>
            <a:custGeom>
              <a:avLst/>
              <a:gdLst/>
              <a:ahLst/>
              <a:cxnLst/>
              <a:rect l="l" t="t" r="r" b="b"/>
              <a:pathLst>
                <a:path w="10287" h="10592" extrusionOk="0">
                  <a:moveTo>
                    <a:pt x="138" y="1667"/>
                  </a:moveTo>
                  <a:cubicBezTo>
                    <a:pt x="138" y="746"/>
                    <a:pt x="2377" y="0"/>
                    <a:pt x="5138" y="0"/>
                  </a:cubicBezTo>
                  <a:cubicBezTo>
                    <a:pt x="7899" y="0"/>
                    <a:pt x="10138" y="746"/>
                    <a:pt x="10138" y="1667"/>
                  </a:cubicBezTo>
                  <a:cubicBezTo>
                    <a:pt x="10188" y="3538"/>
                    <a:pt x="10237" y="5409"/>
                    <a:pt x="10287" y="7280"/>
                  </a:cubicBezTo>
                  <a:cubicBezTo>
                    <a:pt x="10287" y="8201"/>
                    <a:pt x="7800" y="8421"/>
                    <a:pt x="5138" y="10592"/>
                  </a:cubicBezTo>
                  <a:cubicBezTo>
                    <a:pt x="2278" y="8289"/>
                    <a:pt x="39" y="8530"/>
                    <a:pt x="39" y="7609"/>
                  </a:cubicBezTo>
                  <a:cubicBezTo>
                    <a:pt x="72" y="5628"/>
                    <a:pt x="105" y="3648"/>
                    <a:pt x="138" y="1667"/>
                  </a:cubicBezTo>
                  <a:close/>
                </a:path>
                <a:path w="10287" h="10592" fill="none" extrusionOk="0">
                  <a:moveTo>
                    <a:pt x="10138" y="1667"/>
                  </a:moveTo>
                  <a:cubicBezTo>
                    <a:pt x="10138" y="2588"/>
                    <a:pt x="7899" y="3334"/>
                    <a:pt x="5138" y="3334"/>
                  </a:cubicBezTo>
                  <a:cubicBezTo>
                    <a:pt x="2377" y="3334"/>
                    <a:pt x="138" y="2588"/>
                    <a:pt x="138" y="1667"/>
                  </a:cubicBezTo>
                </a:path>
                <a:path w="10287" h="10592" fill="none" extrusionOk="0">
                  <a:moveTo>
                    <a:pt x="138" y="1667"/>
                  </a:moveTo>
                  <a:cubicBezTo>
                    <a:pt x="-695" y="487"/>
                    <a:pt x="2377" y="0"/>
                    <a:pt x="5138" y="0"/>
                  </a:cubicBezTo>
                  <a:cubicBezTo>
                    <a:pt x="7899" y="0"/>
                    <a:pt x="10138" y="746"/>
                    <a:pt x="10138" y="1667"/>
                  </a:cubicBezTo>
                  <a:lnTo>
                    <a:pt x="138" y="1667"/>
                  </a:lnTo>
                  <a:close/>
                </a:path>
              </a:pathLst>
            </a:cu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3" name="Google Shape;933;p30"/>
            <p:cNvSpPr/>
            <p:nvPr/>
          </p:nvSpPr>
          <p:spPr>
            <a:xfrm rot="-10545909" flipH="1">
              <a:off x="1946655" y="2636083"/>
              <a:ext cx="211801" cy="626588"/>
            </a:xfrm>
            <a:custGeom>
              <a:avLst/>
              <a:gdLst/>
              <a:ahLst/>
              <a:cxnLst/>
              <a:rect l="l" t="t" r="r" b="b"/>
              <a:pathLst>
                <a:path w="10256" h="10694" extrusionOk="0">
                  <a:moveTo>
                    <a:pt x="0" y="10694"/>
                  </a:moveTo>
                  <a:lnTo>
                    <a:pt x="2000" y="694"/>
                  </a:lnTo>
                  <a:lnTo>
                    <a:pt x="10256" y="0"/>
                  </a:lnTo>
                  <a:lnTo>
                    <a:pt x="8000" y="10694"/>
                  </a:lnTo>
                  <a:lnTo>
                    <a:pt x="0" y="10694"/>
                  </a:ln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4" name="Google Shape;934;p30"/>
            <p:cNvSpPr/>
            <p:nvPr/>
          </p:nvSpPr>
          <p:spPr>
            <a:xfrm>
              <a:off x="1392517" y="2247154"/>
              <a:ext cx="2097600" cy="735000"/>
            </a:xfrm>
            <a:prstGeom prst="diamond">
              <a:avLst/>
            </a:prstGeom>
            <a:solidFill>
              <a:srgbClr val="262626"/>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35" name="Google Shape;935;p30"/>
            <p:cNvGrpSpPr/>
            <p:nvPr/>
          </p:nvGrpSpPr>
          <p:grpSpPr>
            <a:xfrm>
              <a:off x="1402977" y="2256418"/>
              <a:ext cx="2142564" cy="1188689"/>
              <a:chOff x="3560483" y="3941782"/>
              <a:chExt cx="2142564" cy="1188689"/>
            </a:xfrm>
          </p:grpSpPr>
          <p:sp>
            <p:nvSpPr>
              <p:cNvPr id="936" name="Google Shape;936;p30"/>
              <p:cNvSpPr/>
              <p:nvPr/>
            </p:nvSpPr>
            <p:spPr>
              <a:xfrm>
                <a:off x="3892258" y="4831671"/>
                <a:ext cx="74700" cy="298800"/>
              </a:xfrm>
              <a:prstGeom prst="round2SameRect">
                <a:avLst>
                  <a:gd name="adj1" fmla="val 50000"/>
                  <a:gd name="adj2" fmla="val 0"/>
                </a:avLst>
              </a:prstGeom>
              <a:gradFill>
                <a:gsLst>
                  <a:gs pos="0">
                    <a:srgbClr val="F3B705"/>
                  </a:gs>
                  <a:gs pos="6000">
                    <a:srgbClr val="F3B705"/>
                  </a:gs>
                  <a:gs pos="100000">
                    <a:srgbClr val="F29D3E"/>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7" name="Google Shape;937;p30"/>
              <p:cNvSpPr/>
              <p:nvPr/>
            </p:nvSpPr>
            <p:spPr>
              <a:xfrm rot="5400000">
                <a:off x="4813097" y="3768234"/>
                <a:ext cx="707100" cy="1072800"/>
              </a:xfrm>
              <a:prstGeom prst="triangle">
                <a:avLst>
                  <a:gd name="adj" fmla="val 50000"/>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8" name="Google Shape;938;p30"/>
              <p:cNvSpPr/>
              <p:nvPr/>
            </p:nvSpPr>
            <p:spPr>
              <a:xfrm rot="-5400000" flipH="1">
                <a:off x="3743333" y="3758932"/>
                <a:ext cx="707100" cy="1072800"/>
              </a:xfrm>
              <a:prstGeom prst="triangle">
                <a:avLst>
                  <a:gd name="adj" fmla="val 50000"/>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9" name="Google Shape;939;p30"/>
              <p:cNvSpPr/>
              <p:nvPr/>
            </p:nvSpPr>
            <p:spPr>
              <a:xfrm rot="9537551">
                <a:off x="3890940" y="4294247"/>
                <a:ext cx="747007" cy="37327"/>
              </a:xfrm>
              <a:prstGeom prst="rect">
                <a:avLst/>
              </a:prstGeom>
              <a:solidFill>
                <a:srgbClr val="F3B7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0" name="Google Shape;940;p30"/>
              <p:cNvSpPr/>
              <p:nvPr/>
            </p:nvSpPr>
            <p:spPr>
              <a:xfrm rot="5400000">
                <a:off x="3741052" y="4611856"/>
                <a:ext cx="373500" cy="37500"/>
              </a:xfrm>
              <a:prstGeom prst="rect">
                <a:avLst/>
              </a:prstGeom>
              <a:solidFill>
                <a:srgbClr val="F3B7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1" name="Google Shape;941;p30"/>
              <p:cNvSpPr/>
              <p:nvPr/>
            </p:nvSpPr>
            <p:spPr>
              <a:xfrm>
                <a:off x="3892255" y="4775860"/>
                <a:ext cx="74700" cy="74700"/>
              </a:xfrm>
              <a:prstGeom prst="ellipse">
                <a:avLst/>
              </a:prstGeom>
              <a:gradFill>
                <a:gsLst>
                  <a:gs pos="0">
                    <a:srgbClr val="C00000"/>
                  </a:gs>
                  <a:gs pos="6000">
                    <a:srgbClr val="C00000"/>
                  </a:gs>
                  <a:gs pos="100000">
                    <a:srgbClr val="FFA7A7"/>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942" name="Google Shape;942;p30"/>
          <p:cNvSpPr/>
          <p:nvPr/>
        </p:nvSpPr>
        <p:spPr>
          <a:xfrm>
            <a:off x="4657287" y="357176"/>
            <a:ext cx="4966526" cy="556165"/>
          </a:xfrm>
          <a:prstGeom prst="rect">
            <a:avLst/>
          </a:prstGeom>
        </p:spPr>
        <p:txBody>
          <a:bodyPr>
            <a:prstTxWarp prst="textPlain">
              <a:avLst/>
            </a:prstTxWarp>
          </a:bodyPr>
          <a:lstStyle/>
          <a:p>
            <a:pPr lvl="0" algn="ctr"/>
            <a:r>
              <a:rPr lang="en-US" dirty="0" err="1">
                <a:latin typeface="DM Serif Display"/>
              </a:rPr>
              <a:t>CMIáchMÌNH</a:t>
            </a:r>
            <a:endParaRPr b="0" i="0" dirty="0">
              <a:ln>
                <a:noFill/>
              </a:ln>
              <a:solidFill>
                <a:srgbClr val="000000"/>
              </a:solidFill>
              <a:latin typeface="DM Serif Display"/>
            </a:endParaRPr>
          </a:p>
        </p:txBody>
      </p:sp>
      <p:cxnSp>
        <p:nvCxnSpPr>
          <p:cNvPr id="943" name="Google Shape;943;p30"/>
          <p:cNvCxnSpPr/>
          <p:nvPr/>
        </p:nvCxnSpPr>
        <p:spPr>
          <a:xfrm rot="10800000" flipH="1">
            <a:off x="2445925" y="3115750"/>
            <a:ext cx="9294300" cy="85200"/>
          </a:xfrm>
          <a:prstGeom prst="straightConnector1">
            <a:avLst/>
          </a:prstGeom>
          <a:noFill/>
          <a:ln w="19050" cap="flat" cmpd="sng">
            <a:solidFill>
              <a:srgbClr val="000000"/>
            </a:solidFill>
            <a:prstDash val="solid"/>
            <a:round/>
            <a:headEnd type="none" w="med" len="med"/>
            <a:tailEnd type="none" w="med" len="med"/>
          </a:ln>
        </p:spPr>
      </p:cxnSp>
      <p:sp>
        <p:nvSpPr>
          <p:cNvPr id="947" name="Google Shape;947;p30"/>
          <p:cNvSpPr/>
          <p:nvPr/>
        </p:nvSpPr>
        <p:spPr>
          <a:xfrm>
            <a:off x="3899895" y="437561"/>
            <a:ext cx="420600" cy="420600"/>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8" name="Google Shape;948;p30"/>
          <p:cNvSpPr/>
          <p:nvPr/>
        </p:nvSpPr>
        <p:spPr>
          <a:xfrm>
            <a:off x="9844079" y="416218"/>
            <a:ext cx="420600" cy="420600"/>
          </a:xfrm>
          <a:prstGeom prst="star5">
            <a:avLst>
              <a:gd name="adj" fmla="val 19098"/>
              <a:gd name="hf" fmla="val 105146"/>
              <a:gd name="vf" fmla="val 110557"/>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 name="Rectangle 4">
            <a:extLst>
              <a:ext uri="{FF2B5EF4-FFF2-40B4-BE49-F238E27FC236}">
                <a16:creationId xmlns:a16="http://schemas.microsoft.com/office/drawing/2014/main" id="{B989F8FD-EEB6-4326-B564-4BA0746C3BFC}"/>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 name="Group 1">
            <a:extLst>
              <a:ext uri="{FF2B5EF4-FFF2-40B4-BE49-F238E27FC236}">
                <a16:creationId xmlns:a16="http://schemas.microsoft.com/office/drawing/2014/main" id="{F92431C9-3727-40A9-9BDF-BCB00E8ED2B7}"/>
              </a:ext>
            </a:extLst>
          </p:cNvPr>
          <p:cNvGrpSpPr>
            <a:grpSpLocks/>
          </p:cNvGrpSpPr>
          <p:nvPr/>
        </p:nvGrpSpPr>
        <p:grpSpPr bwMode="auto">
          <a:xfrm>
            <a:off x="2535848" y="1333550"/>
            <a:ext cx="2470137" cy="1824800"/>
            <a:chOff x="0" y="0"/>
            <a:chExt cx="3140" cy="2390"/>
          </a:xfrm>
        </p:grpSpPr>
        <p:pic>
          <p:nvPicPr>
            <p:cNvPr id="2051" name="Picture 3">
              <a:extLst>
                <a:ext uri="{FF2B5EF4-FFF2-40B4-BE49-F238E27FC236}">
                  <a16:creationId xmlns:a16="http://schemas.microsoft.com/office/drawing/2014/main" id="{C11255FE-118A-44C4-99CB-458037A80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10"/>
              <a:ext cx="3120" cy="23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4FFBFC-EA63-457B-B881-8EA9DE1CC852}"/>
                </a:ext>
              </a:extLst>
            </p:cNvPr>
            <p:cNvSpPr>
              <a:spLocks noChangeArrowheads="1"/>
            </p:cNvSpPr>
            <p:nvPr/>
          </p:nvSpPr>
          <p:spPr bwMode="auto">
            <a:xfrm>
              <a:off x="5" y="5"/>
              <a:ext cx="3130" cy="238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 name="Rectangle 8">
            <a:extLst>
              <a:ext uri="{FF2B5EF4-FFF2-40B4-BE49-F238E27FC236}">
                <a16:creationId xmlns:a16="http://schemas.microsoft.com/office/drawing/2014/main" id="{2534BB8A-7EAF-4C6A-841D-814685655C6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a16="http://schemas.microsoft.com/office/drawing/2014/main" id="{37E4F7EB-239F-4240-8D75-B3BD3AB725A8}"/>
              </a:ext>
            </a:extLst>
          </p:cNvPr>
          <p:cNvGrpSpPr>
            <a:grpSpLocks/>
          </p:cNvGrpSpPr>
          <p:nvPr/>
        </p:nvGrpSpPr>
        <p:grpSpPr bwMode="auto">
          <a:xfrm>
            <a:off x="5776948" y="1362401"/>
            <a:ext cx="2664440" cy="1840397"/>
            <a:chOff x="0" y="0"/>
            <a:chExt cx="3050" cy="2360"/>
          </a:xfrm>
        </p:grpSpPr>
        <p:pic>
          <p:nvPicPr>
            <p:cNvPr id="2055" name="Picture 7">
              <a:extLst>
                <a:ext uri="{FF2B5EF4-FFF2-40B4-BE49-F238E27FC236}">
                  <a16:creationId xmlns:a16="http://schemas.microsoft.com/office/drawing/2014/main" id="{790A2681-873B-43F2-ADF8-82E9FA85B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 y="9"/>
              <a:ext cx="3030" cy="23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AC1E236-877D-4E10-A96E-4B1CF49CEFE2}"/>
                </a:ext>
              </a:extLst>
            </p:cNvPr>
            <p:cNvSpPr>
              <a:spLocks noChangeArrowheads="1"/>
            </p:cNvSpPr>
            <p:nvPr/>
          </p:nvSpPr>
          <p:spPr bwMode="auto">
            <a:xfrm>
              <a:off x="5" y="5"/>
              <a:ext cx="3040" cy="235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 name="Rectangle 12">
            <a:extLst>
              <a:ext uri="{FF2B5EF4-FFF2-40B4-BE49-F238E27FC236}">
                <a16:creationId xmlns:a16="http://schemas.microsoft.com/office/drawing/2014/main" id="{C47098E1-78CB-4C9B-AF73-854C54233956}"/>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9" name="Group 9">
            <a:extLst>
              <a:ext uri="{FF2B5EF4-FFF2-40B4-BE49-F238E27FC236}">
                <a16:creationId xmlns:a16="http://schemas.microsoft.com/office/drawing/2014/main" id="{E6BF14BF-D7D0-4689-81BA-C1FD9F355356}"/>
              </a:ext>
            </a:extLst>
          </p:cNvPr>
          <p:cNvGrpSpPr>
            <a:grpSpLocks/>
          </p:cNvGrpSpPr>
          <p:nvPr/>
        </p:nvGrpSpPr>
        <p:grpSpPr bwMode="auto">
          <a:xfrm>
            <a:off x="8934139" y="1296434"/>
            <a:ext cx="2796182" cy="1824800"/>
            <a:chOff x="0" y="0"/>
            <a:chExt cx="3230" cy="2450"/>
          </a:xfrm>
        </p:grpSpPr>
        <p:pic>
          <p:nvPicPr>
            <p:cNvPr id="2059" name="Picture 11">
              <a:extLst>
                <a:ext uri="{FF2B5EF4-FFF2-40B4-BE49-F238E27FC236}">
                  <a16:creationId xmlns:a16="http://schemas.microsoft.com/office/drawing/2014/main" id="{7245CCC7-11EB-4315-81F3-154F11382E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 y="10"/>
              <a:ext cx="3210" cy="24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7C8F28D5-910E-426F-A537-67F08A5E04EE}"/>
                </a:ext>
              </a:extLst>
            </p:cNvPr>
            <p:cNvSpPr>
              <a:spLocks noChangeArrowheads="1"/>
            </p:cNvSpPr>
            <p:nvPr/>
          </p:nvSpPr>
          <p:spPr bwMode="auto">
            <a:xfrm>
              <a:off x="5" y="5"/>
              <a:ext cx="3220" cy="244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3" name="Rectangle 12">
            <a:extLst>
              <a:ext uri="{FF2B5EF4-FFF2-40B4-BE49-F238E27FC236}">
                <a16:creationId xmlns:a16="http://schemas.microsoft.com/office/drawing/2014/main" id="{BADD13C6-27D0-4CD5-B91F-E77DB84DB614}"/>
              </a:ext>
            </a:extLst>
          </p:cNvPr>
          <p:cNvSpPr/>
          <p:nvPr/>
        </p:nvSpPr>
        <p:spPr>
          <a:xfrm>
            <a:off x="9073535" y="3708633"/>
            <a:ext cx="3029997" cy="707886"/>
          </a:xfrm>
          <a:prstGeom prst="rect">
            <a:avLst/>
          </a:prstGeom>
        </p:spPr>
        <p:txBody>
          <a:bodyPr wrap="none">
            <a:spAutoFit/>
          </a:bodyPr>
          <a:lstStyle/>
          <a:p>
            <a:r>
              <a:rPr lang="vi-VN" sz="2000" b="1" i="1" dirty="0">
                <a:latin typeface="Cambria" panose="02040503050406030204" pitchFamily="18" charset="0"/>
                <a:ea typeface="Cambria" panose="02040503050406030204" pitchFamily="18" charset="0"/>
              </a:rPr>
              <a:t>B3 : Vẽ màu cho phù hợp</a:t>
            </a:r>
            <a:endParaRPr lang="en-US" sz="2000" b="1" i="1" dirty="0">
              <a:latin typeface="Cambria" panose="02040503050406030204" pitchFamily="18" charset="0"/>
              <a:ea typeface="Cambria" panose="02040503050406030204" pitchFamily="18" charset="0"/>
            </a:endParaRPr>
          </a:p>
          <a:p>
            <a:r>
              <a:rPr lang="vi-VN" sz="2000" b="1" i="1" dirty="0">
                <a:latin typeface="Cambria" panose="02040503050406030204" pitchFamily="18" charset="0"/>
                <a:ea typeface="Cambria" panose="02040503050406030204" pitchFamily="18" charset="0"/>
              </a:rPr>
              <a:t> với bầu trời và mặt biển</a:t>
            </a:r>
            <a:endParaRPr lang="en-US" sz="2000" b="1" dirty="0">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882C8FB-2051-42BA-848B-397A7FF466DF}"/>
              </a:ext>
            </a:extLst>
          </p:cNvPr>
          <p:cNvSpPr txBox="1"/>
          <p:nvPr/>
        </p:nvSpPr>
        <p:spPr>
          <a:xfrm>
            <a:off x="2739384" y="3873875"/>
            <a:ext cx="2625822" cy="707886"/>
          </a:xfrm>
          <a:prstGeom prst="rect">
            <a:avLst/>
          </a:prstGeom>
          <a:noFill/>
        </p:spPr>
        <p:txBody>
          <a:bodyPr wrap="square" rtlCol="0">
            <a:spAutoFit/>
          </a:bodyPr>
          <a:lstStyle/>
          <a:p>
            <a:r>
              <a:rPr lang="vi-VN" sz="2000" b="1" i="1" dirty="0">
                <a:latin typeface="Cambria" panose="02040503050406030204" pitchFamily="18" charset="0"/>
                <a:ea typeface="Cambria" panose="02040503050406030204" pitchFamily="18" charset="0"/>
              </a:rPr>
              <a:t>B1: Vẽ nét tạo ranh giới trời và biển</a:t>
            </a:r>
            <a:endParaRPr lang="en-US" sz="2000" b="1" dirty="0">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47BB2A02-A6C7-4322-85C0-87B8DED4D155}"/>
              </a:ext>
            </a:extLst>
          </p:cNvPr>
          <p:cNvSpPr txBox="1"/>
          <p:nvPr/>
        </p:nvSpPr>
        <p:spPr>
          <a:xfrm>
            <a:off x="2891784" y="4026275"/>
            <a:ext cx="2625822" cy="707886"/>
          </a:xfrm>
          <a:prstGeom prst="rect">
            <a:avLst/>
          </a:prstGeom>
          <a:noFill/>
        </p:spPr>
        <p:txBody>
          <a:bodyPr wrap="square" rtlCol="0">
            <a:spAutoFit/>
          </a:bodyPr>
          <a:lstStyle/>
          <a:p>
            <a:r>
              <a:rPr lang="vi-VN" sz="2000" b="1" i="1" dirty="0">
                <a:latin typeface="Cambria" panose="02040503050406030204" pitchFamily="18" charset="0"/>
                <a:ea typeface="Cambria" panose="02040503050406030204" pitchFamily="18" charset="0"/>
              </a:rPr>
              <a:t>B1: Vẽ nt tạo ranh giới trời và biển</a:t>
            </a:r>
            <a:endParaRPr lang="en-US" sz="2000" b="1" dirty="0">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97C8C045-F19C-4316-9BE1-288766424B6B}"/>
              </a:ext>
            </a:extLst>
          </p:cNvPr>
          <p:cNvSpPr txBox="1"/>
          <p:nvPr/>
        </p:nvSpPr>
        <p:spPr>
          <a:xfrm>
            <a:off x="3151909" y="3255879"/>
            <a:ext cx="2577395" cy="646331"/>
          </a:xfrm>
          <a:prstGeom prst="rect">
            <a:avLst/>
          </a:prstGeom>
          <a:noFill/>
        </p:spPr>
        <p:txBody>
          <a:bodyPr wrap="square">
            <a:spAutoFit/>
          </a:bodyPr>
          <a:lstStyle/>
          <a:p>
            <a:r>
              <a:rPr lang="vi-VN" sz="1800" b="1" i="1" dirty="0">
                <a:latin typeface="Cambria" panose="02040503050406030204" pitchFamily="18" charset="0"/>
                <a:ea typeface="Cambria" panose="02040503050406030204" pitchFamily="18" charset="0"/>
              </a:rPr>
              <a:t>B1: Vẽ nét tạo ranh giới trời và biển</a:t>
            </a:r>
            <a:endParaRPr lang="en-US" sz="1800" b="1"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45E5D13B-6200-4FCB-AA5F-5C651C786F68}"/>
              </a:ext>
            </a:extLst>
          </p:cNvPr>
          <p:cNvSpPr/>
          <p:nvPr/>
        </p:nvSpPr>
        <p:spPr>
          <a:xfrm>
            <a:off x="2395927" y="4011630"/>
            <a:ext cx="2825997"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B1: </a:t>
            </a:r>
            <a:r>
              <a:rPr lang="en-US" dirty="0" err="1"/>
              <a:t>Vẽ</a:t>
            </a:r>
            <a:r>
              <a:rPr lang="en-US" dirty="0"/>
              <a:t> </a:t>
            </a:r>
            <a:r>
              <a:rPr lang="en-US" dirty="0" err="1"/>
              <a:t>nét</a:t>
            </a:r>
            <a:r>
              <a:rPr lang="en-US" dirty="0"/>
              <a:t> </a:t>
            </a:r>
            <a:r>
              <a:rPr lang="en-US" dirty="0" err="1"/>
              <a:t>tạo</a:t>
            </a:r>
            <a:r>
              <a:rPr lang="en-US" dirty="0"/>
              <a:t> </a:t>
            </a:r>
            <a:r>
              <a:rPr lang="en-US" dirty="0" err="1"/>
              <a:t>ranh</a:t>
            </a:r>
            <a:r>
              <a:rPr lang="en-US" dirty="0"/>
              <a:t> </a:t>
            </a:r>
            <a:r>
              <a:rPr lang="en-US" dirty="0" err="1"/>
              <a:t>giới</a:t>
            </a:r>
            <a:r>
              <a:rPr lang="en-US" dirty="0"/>
              <a:t> </a:t>
            </a:r>
            <a:r>
              <a:rPr lang="en-US" dirty="0" err="1"/>
              <a:t>trời</a:t>
            </a:r>
            <a:r>
              <a:rPr lang="en-US" dirty="0"/>
              <a:t> </a:t>
            </a:r>
            <a:r>
              <a:rPr lang="en-US" dirty="0" err="1"/>
              <a:t>và</a:t>
            </a:r>
            <a:r>
              <a:rPr lang="en-US" dirty="0"/>
              <a:t> </a:t>
            </a:r>
            <a:r>
              <a:rPr lang="en-US" dirty="0" err="1"/>
              <a:t>biển</a:t>
            </a:r>
            <a:endParaRPr lang="vi-VN" dirty="0"/>
          </a:p>
        </p:txBody>
      </p:sp>
      <p:sp>
        <p:nvSpPr>
          <p:cNvPr id="43" name="Rectangle: Rounded Corners 42">
            <a:extLst>
              <a:ext uri="{FF2B5EF4-FFF2-40B4-BE49-F238E27FC236}">
                <a16:creationId xmlns:a16="http://schemas.microsoft.com/office/drawing/2014/main" id="{DF6570E1-0CC2-4632-8BA3-105D21432EEC}"/>
              </a:ext>
            </a:extLst>
          </p:cNvPr>
          <p:cNvSpPr/>
          <p:nvPr/>
        </p:nvSpPr>
        <p:spPr>
          <a:xfrm>
            <a:off x="8895667" y="3939473"/>
            <a:ext cx="2825997"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B3: </a:t>
            </a:r>
            <a:r>
              <a:rPr lang="en-US" dirty="0" err="1"/>
              <a:t>Vẽ</a:t>
            </a:r>
            <a:r>
              <a:rPr lang="en-US" dirty="0"/>
              <a:t> </a:t>
            </a:r>
            <a:r>
              <a:rPr lang="en-US" dirty="0" err="1"/>
              <a:t>màu</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bầu</a:t>
            </a:r>
            <a:r>
              <a:rPr lang="en-US" dirty="0"/>
              <a:t> </a:t>
            </a:r>
            <a:r>
              <a:rPr lang="en-US" dirty="0" err="1"/>
              <a:t>trời</a:t>
            </a:r>
            <a:r>
              <a:rPr lang="en-US" dirty="0"/>
              <a:t> </a:t>
            </a:r>
            <a:r>
              <a:rPr lang="en-US" dirty="0" err="1"/>
              <a:t>và</a:t>
            </a:r>
            <a:r>
              <a:rPr lang="en-US" dirty="0"/>
              <a:t> </a:t>
            </a:r>
            <a:r>
              <a:rPr lang="en-US" dirty="0" err="1"/>
              <a:t>mặt</a:t>
            </a:r>
            <a:r>
              <a:rPr lang="en-US" dirty="0"/>
              <a:t> </a:t>
            </a:r>
            <a:r>
              <a:rPr lang="en-US" dirty="0" err="1"/>
              <a:t>biển</a:t>
            </a:r>
            <a:r>
              <a:rPr lang="en-US" dirty="0"/>
              <a:t>.</a:t>
            </a:r>
            <a:endParaRPr lang="vi-VN" dirty="0"/>
          </a:p>
        </p:txBody>
      </p:sp>
      <p:sp>
        <p:nvSpPr>
          <p:cNvPr id="44" name="Rectangle: Rounded Corners 43">
            <a:extLst>
              <a:ext uri="{FF2B5EF4-FFF2-40B4-BE49-F238E27FC236}">
                <a16:creationId xmlns:a16="http://schemas.microsoft.com/office/drawing/2014/main" id="{3746923D-500F-448D-94CB-47D3C0748CA3}"/>
              </a:ext>
            </a:extLst>
          </p:cNvPr>
          <p:cNvSpPr/>
          <p:nvPr/>
        </p:nvSpPr>
        <p:spPr>
          <a:xfrm>
            <a:off x="5674691" y="3982411"/>
            <a:ext cx="2825997"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B2: </a:t>
            </a:r>
            <a:r>
              <a:rPr lang="en-US" dirty="0" err="1"/>
              <a:t>Vẽ</a:t>
            </a:r>
            <a:r>
              <a:rPr lang="en-US" dirty="0"/>
              <a:t> </a:t>
            </a:r>
            <a:r>
              <a:rPr lang="en-US" dirty="0" err="1"/>
              <a:t>hình</a:t>
            </a:r>
            <a:r>
              <a:rPr lang="en-US" dirty="0"/>
              <a:t> </a:t>
            </a:r>
            <a:r>
              <a:rPr lang="en-US" dirty="0" err="1"/>
              <a:t>mặt</a:t>
            </a:r>
            <a:r>
              <a:rPr lang="en-US" dirty="0"/>
              <a:t> </a:t>
            </a:r>
            <a:r>
              <a:rPr lang="en-US" dirty="0" err="1"/>
              <a:t>trời</a:t>
            </a:r>
            <a:r>
              <a:rPr lang="en-US" dirty="0"/>
              <a:t> </a:t>
            </a:r>
            <a:r>
              <a:rPr lang="en-US" dirty="0" err="1"/>
              <a:t>và</a:t>
            </a:r>
            <a:r>
              <a:rPr lang="en-US" dirty="0"/>
              <a:t> </a:t>
            </a:r>
            <a:r>
              <a:rPr lang="en-US" dirty="0" err="1"/>
              <a:t>sóng</a:t>
            </a:r>
            <a:r>
              <a:rPr lang="en-US" dirty="0"/>
              <a:t> </a:t>
            </a:r>
            <a:r>
              <a:rPr lang="en-US" dirty="0" err="1"/>
              <a:t>nước</a:t>
            </a:r>
            <a:r>
              <a:rPr lang="en-US" dirty="0"/>
              <a:t> </a:t>
            </a:r>
            <a:r>
              <a:rPr lang="en-US" dirty="0" err="1"/>
              <a:t>bằng</a:t>
            </a:r>
            <a:r>
              <a:rPr lang="en-US" dirty="0"/>
              <a:t> </a:t>
            </a:r>
            <a:r>
              <a:rPr lang="en-US" dirty="0" err="1"/>
              <a:t>nét</a:t>
            </a:r>
            <a:r>
              <a:rPr lang="en-US" dirty="0"/>
              <a:t> </a:t>
            </a:r>
            <a:r>
              <a:rPr lang="en-US" dirty="0" err="1"/>
              <a:t>màu</a:t>
            </a:r>
            <a:r>
              <a:rPr lang="en-US" dirty="0"/>
              <a:t>.</a:t>
            </a:r>
            <a:endParaRPr lang="vi-VN" dirty="0"/>
          </a:p>
        </p:txBody>
      </p:sp>
      <p:sp>
        <p:nvSpPr>
          <p:cNvPr id="16" name="Oval 15">
            <a:extLst>
              <a:ext uri="{FF2B5EF4-FFF2-40B4-BE49-F238E27FC236}">
                <a16:creationId xmlns:a16="http://schemas.microsoft.com/office/drawing/2014/main" id="{4437D4DA-B6E5-4FA3-B670-9195F96E8891}"/>
              </a:ext>
            </a:extLst>
          </p:cNvPr>
          <p:cNvSpPr/>
          <p:nvPr/>
        </p:nvSpPr>
        <p:spPr>
          <a:xfrm>
            <a:off x="4538217" y="168525"/>
            <a:ext cx="4966526" cy="83238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MÌNH CÙNG NHẮC LẠI NHÉ!</a:t>
            </a:r>
            <a:endParaRPr lang="vi-VN"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536"/>
    </mc:Choice>
    <mc:Fallback xmlns="">
      <p:transition spd="slow" advTm="355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circle(in)">
                                      <p:cBhvr>
                                        <p:cTn id="22" dur="20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randombar(horizontal)">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ặt Trời Vẽ Phim Hoạt Hình Hình ảnh | Định dạng hình ảnh PSD 401155318|  vn.lovepik.com">
            <a:extLst>
              <a:ext uri="{FF2B5EF4-FFF2-40B4-BE49-F238E27FC236}">
                <a16:creationId xmlns:a16="http://schemas.microsoft.com/office/drawing/2014/main" id="{0061ABED-F26F-41D2-9141-297225D73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09" y="341745"/>
            <a:ext cx="2969490" cy="296949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ình ảnh mặt trời vẽ tay dẽ thương - PNG">
            <a:extLst>
              <a:ext uri="{FF2B5EF4-FFF2-40B4-BE49-F238E27FC236}">
                <a16:creationId xmlns:a16="http://schemas.microsoft.com/office/drawing/2014/main" id="{A7FE575B-647F-45CF-A483-5EBB601DCB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198" name="Picture 6" descr="Đơn Giản Vẽ Mặt Trời Minh Họa Poster Với Kính Yếu Tố Miễn Phí Hình ảnh |  Định dạng hình ảnh PSD 611751745| vn.lovepik.com">
            <a:extLst>
              <a:ext uri="{FF2B5EF4-FFF2-40B4-BE49-F238E27FC236}">
                <a16:creationId xmlns:a16="http://schemas.microsoft.com/office/drawing/2014/main" id="{9866F94B-4BB0-42BD-B96B-35B4D8D43D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978" y="73888"/>
            <a:ext cx="2969491" cy="296949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abar | oetoesan melajoe">
            <a:extLst>
              <a:ext uri="{FF2B5EF4-FFF2-40B4-BE49-F238E27FC236}">
                <a16:creationId xmlns:a16="http://schemas.microsoft.com/office/drawing/2014/main" id="{CF5D4EBF-BC83-4969-AD56-AD9AFAC3C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8982" y="810490"/>
            <a:ext cx="5237020" cy="523702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Gambar Kartun Yang Dilukis Dengan Tangan Yang Comel, Lukisan Tangan,  Kartun, Anak PNG dan PSD untuk Muat turun Percuma">
            <a:extLst>
              <a:ext uri="{FF2B5EF4-FFF2-40B4-BE49-F238E27FC236}">
                <a16:creationId xmlns:a16="http://schemas.microsoft.com/office/drawing/2014/main" id="{5F154B99-8C95-47C8-9114-4D2D258D1B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4848" y="3581400"/>
            <a:ext cx="3049152" cy="304915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Padre Sol Nubes Blancas Dibujos Animados Lindo Verano, Sonrisa De Sol,  Verano, Padre Sol PNG y PSD para Descargar Gratis | Pngtree">
            <a:extLst>
              <a:ext uri="{FF2B5EF4-FFF2-40B4-BE49-F238E27FC236}">
                <a16:creationId xmlns:a16="http://schemas.microsoft.com/office/drawing/2014/main" id="{1DE1652E-0C33-4562-A28A-0EDF55987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477" y="3658754"/>
            <a:ext cx="2857501" cy="28575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28969770"/>
      </p:ext>
    </p:extLst>
  </p:cSld>
  <p:clrMapOvr>
    <a:masterClrMapping/>
  </p:clrMapOvr>
  <mc:AlternateContent xmlns:mc="http://schemas.openxmlformats.org/markup-compatibility/2006" xmlns:p14="http://schemas.microsoft.com/office/powerpoint/2010/main">
    <mc:Choice Requires="p14">
      <p:transition spd="slow" p14:dur="2000" advTm="27711"/>
    </mc:Choice>
    <mc:Fallback xmlns="">
      <p:transition spd="slow" advTm="277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8"/>
                                        </p:tgtEl>
                                        <p:attrNameLst>
                                          <p:attrName>style.visibility</p:attrName>
                                        </p:attrNameLst>
                                      </p:cBhvr>
                                      <p:to>
                                        <p:strVal val="visible"/>
                                      </p:to>
                                    </p:set>
                                    <p:animEffect transition="in" filter="fade">
                                      <p:cBhvr>
                                        <p:cTn id="14" dur="1000"/>
                                        <p:tgtEl>
                                          <p:spTgt spid="8198"/>
                                        </p:tgtEl>
                                      </p:cBhvr>
                                    </p:animEffect>
                                    <p:anim calcmode="lin" valueType="num">
                                      <p:cBhvr>
                                        <p:cTn id="15" dur="1000" fill="hold"/>
                                        <p:tgtEl>
                                          <p:spTgt spid="8198"/>
                                        </p:tgtEl>
                                        <p:attrNameLst>
                                          <p:attrName>ppt_x</p:attrName>
                                        </p:attrNameLst>
                                      </p:cBhvr>
                                      <p:tavLst>
                                        <p:tav tm="0">
                                          <p:val>
                                            <p:strVal val="#ppt_x"/>
                                          </p:val>
                                        </p:tav>
                                        <p:tav tm="100000">
                                          <p:val>
                                            <p:strVal val="#ppt_x"/>
                                          </p:val>
                                        </p:tav>
                                      </p:tavLst>
                                    </p:anim>
                                    <p:anim calcmode="lin" valueType="num">
                                      <p:cBhvr>
                                        <p:cTn id="16" dur="1000" fill="hold"/>
                                        <p:tgtEl>
                                          <p:spTgt spid="81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204"/>
                                        </p:tgtEl>
                                        <p:attrNameLst>
                                          <p:attrName>style.visibility</p:attrName>
                                        </p:attrNameLst>
                                      </p:cBhvr>
                                      <p:to>
                                        <p:strVal val="visible"/>
                                      </p:to>
                                    </p:set>
                                    <p:animEffect transition="in" filter="barn(inVertical)">
                                      <p:cBhvr>
                                        <p:cTn id="21" dur="500"/>
                                        <p:tgtEl>
                                          <p:spTgt spid="820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202"/>
                                        </p:tgtEl>
                                        <p:attrNameLst>
                                          <p:attrName>style.visibility</p:attrName>
                                        </p:attrNameLst>
                                      </p:cBhvr>
                                      <p:to>
                                        <p:strVal val="visible"/>
                                      </p:to>
                                    </p:set>
                                    <p:animEffect transition="in" filter="circle(in)">
                                      <p:cBhvr>
                                        <p:cTn id="26" dur="2000"/>
                                        <p:tgtEl>
                                          <p:spTgt spid="820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8200"/>
                                        </p:tgtEl>
                                        <p:attrNameLst>
                                          <p:attrName>style.visibility</p:attrName>
                                        </p:attrNameLst>
                                      </p:cBhvr>
                                      <p:to>
                                        <p:strVal val="visible"/>
                                      </p:to>
                                    </p:set>
                                    <p:animEffect transition="in" filter="wheel(1)">
                                      <p:cBhvr>
                                        <p:cTn id="31" dur="20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409FA4-4E72-48A8-8A12-27131394C1F0}"/>
              </a:ext>
            </a:extLst>
          </p:cNvPr>
          <p:cNvPicPr>
            <a:picLocks noChangeAspect="1"/>
          </p:cNvPicPr>
          <p:nvPr/>
        </p:nvPicPr>
        <p:blipFill>
          <a:blip r:embed="rId3"/>
          <a:stretch>
            <a:fillRect/>
          </a:stretch>
        </p:blipFill>
        <p:spPr>
          <a:xfrm>
            <a:off x="661623" y="266709"/>
            <a:ext cx="4695468" cy="2996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C6BCAED-97D9-4EBD-96DA-3572289EB905}"/>
              </a:ext>
            </a:extLst>
          </p:cNvPr>
          <p:cNvPicPr>
            <a:picLocks noChangeAspect="1"/>
          </p:cNvPicPr>
          <p:nvPr/>
        </p:nvPicPr>
        <p:blipFill>
          <a:blip r:embed="rId4"/>
          <a:stretch>
            <a:fillRect/>
          </a:stretch>
        </p:blipFill>
        <p:spPr>
          <a:xfrm>
            <a:off x="5772090" y="3429000"/>
            <a:ext cx="5053534" cy="28618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EC718758-7677-4A8F-960A-BE15C0D04E35}"/>
              </a:ext>
            </a:extLst>
          </p:cNvPr>
          <p:cNvPicPr>
            <a:picLocks noChangeAspect="1"/>
          </p:cNvPicPr>
          <p:nvPr/>
        </p:nvPicPr>
        <p:blipFill rotWithShape="1">
          <a:blip r:embed="rId5"/>
          <a:srcRect l="1679" t="12042" r="3639" b="15105"/>
          <a:stretch/>
        </p:blipFill>
        <p:spPr>
          <a:xfrm>
            <a:off x="731838" y="3733112"/>
            <a:ext cx="4695467" cy="29960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9C4C9D0-4400-4CA6-9F48-8BFF0A227698}"/>
              </a:ext>
            </a:extLst>
          </p:cNvPr>
          <p:cNvPicPr>
            <a:picLocks noChangeAspect="1"/>
          </p:cNvPicPr>
          <p:nvPr/>
        </p:nvPicPr>
        <p:blipFill rotWithShape="1">
          <a:blip r:embed="rId6"/>
          <a:srcRect t="6900" r="91" b="10596"/>
          <a:stretch/>
        </p:blipFill>
        <p:spPr>
          <a:xfrm>
            <a:off x="6307798" y="-1"/>
            <a:ext cx="4890833" cy="29960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71170733"/>
      </p:ext>
    </p:extLst>
  </p:cSld>
  <p:clrMapOvr>
    <a:masterClrMapping/>
  </p:clrMapOvr>
  <mc:AlternateContent xmlns:mc="http://schemas.openxmlformats.org/markup-compatibility/2006" xmlns:p14="http://schemas.microsoft.com/office/powerpoint/2010/main">
    <mc:Choice Requires="p14">
      <p:transition spd="slow" p14:dur="2000" advTm="13431"/>
    </mc:Choice>
    <mc:Fallback xmlns="">
      <p:transition spd="slow" advTm="134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3481-34CF-44FB-B9F5-50A1457212DB}"/>
              </a:ext>
            </a:extLst>
          </p:cNvPr>
          <p:cNvSpPr>
            <a:spLocks noGrp="1"/>
          </p:cNvSpPr>
          <p:nvPr>
            <p:ph type="title"/>
          </p:nvPr>
        </p:nvSpPr>
        <p:spPr>
          <a:xfrm>
            <a:off x="0" y="49645"/>
            <a:ext cx="7590988" cy="615553"/>
          </a:xfrm>
        </p:spPr>
        <p:style>
          <a:lnRef idx="0">
            <a:schemeClr val="accent2"/>
          </a:lnRef>
          <a:fillRef idx="3">
            <a:schemeClr val="accent2"/>
          </a:fillRef>
          <a:effectRef idx="3">
            <a:schemeClr val="accent2"/>
          </a:effectRef>
          <a:fontRef idx="minor">
            <a:schemeClr val="lt1"/>
          </a:fontRef>
        </p:style>
        <p:txBody>
          <a:bodyPr/>
          <a:lstStyle/>
          <a:p>
            <a:r>
              <a:rPr lang="en-US" spc="0" dirty="0">
                <a:ln w="9525">
                  <a:solidFill>
                    <a:schemeClr val="bg1"/>
                  </a:solidFill>
                  <a:prstDash val="solid"/>
                </a:ln>
                <a:effectLst>
                  <a:outerShdw blurRad="12700" dist="38100" dir="2700000" algn="tl" rotWithShape="0">
                    <a:schemeClr val="bg1">
                      <a:lumMod val="50000"/>
                    </a:schemeClr>
                  </a:outerShdw>
                </a:effectLst>
              </a:rPr>
              <a:t>3. LUYỆN TẬP, SÁNG TẠO</a:t>
            </a:r>
            <a:endParaRPr lang="vi-VN" spc="0"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Text Placeholder 2">
            <a:extLst>
              <a:ext uri="{FF2B5EF4-FFF2-40B4-BE49-F238E27FC236}">
                <a16:creationId xmlns:a16="http://schemas.microsoft.com/office/drawing/2014/main" id="{24BE9DBD-CC02-45F3-A352-B45ECE2E1A71}"/>
              </a:ext>
            </a:extLst>
          </p:cNvPr>
          <p:cNvSpPr>
            <a:spLocks noGrp="1"/>
          </p:cNvSpPr>
          <p:nvPr>
            <p:ph type="body" sz="quarter" idx="12"/>
          </p:nvPr>
        </p:nvSpPr>
        <p:spPr>
          <a:xfrm>
            <a:off x="134541" y="890935"/>
            <a:ext cx="7799387" cy="2415675"/>
          </a:xfrm>
        </p:spPr>
        <p:style>
          <a:lnRef idx="3">
            <a:schemeClr val="lt1"/>
          </a:lnRef>
          <a:fillRef idx="1">
            <a:schemeClr val="accent6"/>
          </a:fillRef>
          <a:effectRef idx="1">
            <a:schemeClr val="accent6"/>
          </a:effectRef>
          <a:fontRef idx="minor">
            <a:schemeClr val="lt1"/>
          </a:fontRef>
        </p:style>
        <p:txBody>
          <a:bodyPr/>
          <a:lstStyle/>
          <a:p>
            <a:pPr>
              <a:lnSpc>
                <a:spcPct val="150000"/>
              </a:lnSpc>
            </a:pP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Em hãy vẽ một bức tranh bầu trời và mặt biển theo ý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thích</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sử dụng màu sắc để tạo độ đậm nhạt cho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vẽ</a:t>
            </a: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endParaRPr lang="vi-VN"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 name="Picture 2" descr="Hình ảnh Phim Hoạt Hình Vẽ Tay động Vật Biển Nhỏ Cá, Dưới Biển, Động Vật,  Động Vật Dưới đáy Biển trong suốt PNG và Vector để tải xuống miễn phí">
            <a:extLst>
              <a:ext uri="{FF2B5EF4-FFF2-40B4-BE49-F238E27FC236}">
                <a16:creationId xmlns:a16="http://schemas.microsoft.com/office/drawing/2014/main" id="{FA426CDB-7D4C-447D-87BD-59BB27728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14" y="3217899"/>
            <a:ext cx="1463601" cy="146360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0" name="Picture 4" descr="Phim hoạt hình trang trí mặt trời dễ thương đơn giản | Công cụ đồ họa PSD  Tải xuống miễn phí - Pikbest">
            <a:extLst>
              <a:ext uri="{FF2B5EF4-FFF2-40B4-BE49-F238E27FC236}">
                <a16:creationId xmlns:a16="http://schemas.microsoft.com/office/drawing/2014/main" id="{AD2FFA54-15F3-48AB-91F1-481C9A815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6613" y="215900"/>
            <a:ext cx="2143125" cy="21431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D09E3F9-D052-461F-BB2A-1A3EE48D951B}"/>
              </a:ext>
            </a:extLst>
          </p:cNvPr>
          <p:cNvPicPr>
            <a:picLocks noChangeAspect="1"/>
          </p:cNvPicPr>
          <p:nvPr/>
        </p:nvPicPr>
        <p:blipFill>
          <a:blip r:embed="rId5"/>
          <a:stretch>
            <a:fillRect/>
          </a:stretch>
        </p:blipFill>
        <p:spPr>
          <a:xfrm>
            <a:off x="6216073" y="2899134"/>
            <a:ext cx="4752975" cy="3564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764927632"/>
      </p:ext>
    </p:extLst>
  </p:cSld>
  <p:clrMapOvr>
    <a:masterClrMapping/>
  </p:clrMapOvr>
  <mc:AlternateContent xmlns:mc="http://schemas.openxmlformats.org/markup-compatibility/2006" xmlns:p14="http://schemas.microsoft.com/office/powerpoint/2010/main">
    <mc:Choice Requires="p14">
      <p:transition spd="med" p14:dur="700" advTm="24873">
        <p:fade/>
      </p:transition>
    </mc:Choice>
    <mc:Fallback xmlns="">
      <p:transition spd="med" advTm="2487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037412-7BC5-4AAA-8ED5-FC377A84CB0C}"/>
              </a:ext>
            </a:extLst>
          </p:cNvPr>
          <p:cNvSpPr>
            <a:spLocks noGrp="1"/>
          </p:cNvSpPr>
          <p:nvPr>
            <p:ph type="title"/>
          </p:nvPr>
        </p:nvSpPr>
        <p:spPr>
          <a:xfrm>
            <a:off x="4165600" y="854509"/>
            <a:ext cx="7067796" cy="826509"/>
          </a:xfrm>
        </p:spPr>
        <p:style>
          <a:lnRef idx="0">
            <a:schemeClr val="accent4"/>
          </a:lnRef>
          <a:fillRef idx="3">
            <a:schemeClr val="accent4"/>
          </a:fillRef>
          <a:effectRef idx="3">
            <a:schemeClr val="accent4"/>
          </a:effectRef>
          <a:fontRef idx="minor">
            <a:schemeClr val="lt1"/>
          </a:fontRef>
        </p:style>
        <p:txBody>
          <a:bodyPr/>
          <a:lstStyle/>
          <a:p>
            <a:r>
              <a:rPr lang="en-US" dirty="0"/>
              <a:t>4. PHÂN TÍCH, ĐÁNH GIÁ</a:t>
            </a:r>
          </a:p>
        </p:txBody>
      </p:sp>
      <p:sp>
        <p:nvSpPr>
          <p:cNvPr id="3" name="Text Placeholder 2">
            <a:extLst>
              <a:ext uri="{FF2B5EF4-FFF2-40B4-BE49-F238E27FC236}">
                <a16:creationId xmlns:a16="http://schemas.microsoft.com/office/drawing/2014/main" id="{EF99585A-5E1F-40FA-8E64-BB4F04611657}"/>
              </a:ext>
            </a:extLst>
          </p:cNvPr>
          <p:cNvSpPr>
            <a:spLocks noGrp="1"/>
          </p:cNvSpPr>
          <p:nvPr>
            <p:ph type="body" sz="quarter" idx="11"/>
          </p:nvPr>
        </p:nvSpPr>
        <p:spPr>
          <a:xfrm>
            <a:off x="4082474" y="2763982"/>
            <a:ext cx="7252525" cy="2759363"/>
          </a:xfr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fontScale="47500" lnSpcReduction="20000"/>
          </a:bodyPr>
          <a:lstStyle/>
          <a:p>
            <a:pPr marL="457200" indent="-457200" algn="just">
              <a:lnSpc>
                <a:spcPct val="160000"/>
              </a:lnSpc>
              <a:buFontTx/>
              <a:buChar char="-"/>
            </a:pP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chọn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gì</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vẽ</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phần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bầu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và</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mặt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biển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p>
          <a:p>
            <a:pPr marL="457200" indent="-457200" algn="just">
              <a:lnSpc>
                <a:spcPct val="160000"/>
              </a:lnSpc>
              <a:buFontTx/>
              <a:buChar char="-"/>
            </a:pPr>
            <a:r>
              <a:rPr lang="en-US" sz="4400" dirty="0" err="1">
                <a:effectLst/>
                <a:latin typeface="Arial" panose="020B0604020202020204" pitchFamily="34" charset="0"/>
                <a:ea typeface="Times New Roman" panose="02020603050405020304" pitchFamily="18" charset="0"/>
                <a:cs typeface="Arial" panose="020B0604020202020204" pitchFamily="34" charset="0"/>
              </a:rPr>
              <a:t>Chỉ</a:t>
            </a:r>
            <a:r>
              <a:rPr lang="en-US" sz="4400" dirty="0">
                <a:effectLst/>
                <a:latin typeface="Arial" panose="020B0604020202020204" pitchFamily="34" charset="0"/>
                <a:ea typeface="Times New Roman" panose="02020603050405020304" pitchFamily="18" charset="0"/>
                <a:cs typeface="Arial" panose="020B0604020202020204" pitchFamily="34" charset="0"/>
              </a:rPr>
              <a:t> ra </a:t>
            </a:r>
            <a:r>
              <a:rPr lang="en-US" sz="4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đậm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nhạt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0000"/>
              </a:lnSpc>
            </a:pP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tiết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như</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thế</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nào</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0000"/>
              </a:lnSpc>
            </a:pP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Em</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hãy</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giới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thiệu</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bức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tranh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mình</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cho</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thân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nhé</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vi-VN" sz="4400"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2701910104"/>
      </p:ext>
    </p:extLst>
  </p:cSld>
  <p:clrMapOvr>
    <a:masterClrMapping/>
  </p:clrMapOvr>
  <mc:AlternateContent xmlns:mc="http://schemas.openxmlformats.org/markup-compatibility/2006" xmlns:p14="http://schemas.microsoft.com/office/powerpoint/2010/main">
    <mc:Choice Requires="p14">
      <p:transition spd="med" p14:dur="700" advTm="20281">
        <p:fade/>
      </p:transition>
    </mc:Choice>
    <mc:Fallback xmlns="">
      <p:transition spd="med" advTm="20281">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15BFDB16-FA9B-4FA0-8AF6-D705D2178AB5}"/>
              </a:ext>
            </a:extLst>
          </p:cNvPr>
          <p:cNvSpPr/>
          <p:nvPr/>
        </p:nvSpPr>
        <p:spPr>
          <a:xfrm>
            <a:off x="2650836" y="932872"/>
            <a:ext cx="9134764" cy="4387273"/>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en-US" b="1" i="1" dirty="0">
                <a:solidFill>
                  <a:srgbClr val="002060"/>
                </a:solidFill>
              </a:rPr>
              <a:t>- EM ĐÃ ĐƯỢC ĐI BIỂN BAO GIỜ CHƯA? HÃY KỂ 1 KỈ NIỆM MÀ EM NHỚ NHẤT VỀ BIỂN?</a:t>
            </a:r>
          </a:p>
          <a:p>
            <a:pPr algn="just">
              <a:lnSpc>
                <a:spcPct val="150000"/>
              </a:lnSpc>
            </a:pPr>
            <a:r>
              <a:rPr lang="en-US" b="1" i="1" dirty="0">
                <a:solidFill>
                  <a:srgbClr val="002060"/>
                </a:solidFill>
              </a:rPr>
              <a:t>- CHÚNG MÌNH CẦN LÀM GÌ ĐỂ GIỮ CHO MÔI TRƯỜNG BIỂN ĐƯỢC XANH – SẠCH – ĐẸP?</a:t>
            </a:r>
            <a:endParaRPr lang="vi-VN" b="1" i="1" dirty="0">
              <a:solidFill>
                <a:srgbClr val="002060"/>
              </a:solidFill>
            </a:endParaRPr>
          </a:p>
        </p:txBody>
      </p:sp>
      <p:pic>
        <p:nvPicPr>
          <p:cNvPr id="5122" name="Picture 2" descr="Hình ảnh Vật Liệu Mặt Trời Màu Vàng đáng Yêu, Cười, Dễ Thương, Hoạt Hình  miễn phí tải tập tin PNG PSDComment và Vector">
            <a:extLst>
              <a:ext uri="{FF2B5EF4-FFF2-40B4-BE49-F238E27FC236}">
                <a16:creationId xmlns:a16="http://schemas.microsoft.com/office/drawing/2014/main" id="{58FE2466-E05B-4735-99B9-0FB788460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92" y="417801"/>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538769"/>
      </p:ext>
    </p:extLst>
  </p:cSld>
  <p:clrMapOvr>
    <a:masterClrMapping/>
  </p:clrMapOvr>
  <mc:AlternateContent xmlns:mc="http://schemas.openxmlformats.org/markup-compatibility/2006" xmlns:p14="http://schemas.microsoft.com/office/powerpoint/2010/main">
    <mc:Choice Requires="p14">
      <p:transition spd="slow" p14:dur="2000" advTm="30590"/>
    </mc:Choice>
    <mc:Fallback xmlns="">
      <p:transition spd="slow" advTm="3059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
        <p:nvSpPr>
          <p:cNvPr id="5" name="TextBox 4">
            <a:extLst>
              <a:ext uri="{FF2B5EF4-FFF2-40B4-BE49-F238E27FC236}">
                <a16:creationId xmlns:a16="http://schemas.microsoft.com/office/drawing/2014/main" id="{F227534A-7F91-44DC-B464-08189F1DA74B}"/>
              </a:ext>
            </a:extLst>
          </p:cNvPr>
          <p:cNvSpPr txBox="1"/>
          <p:nvPr/>
        </p:nvSpPr>
        <p:spPr>
          <a:xfrm>
            <a:off x="4618182" y="1374024"/>
            <a:ext cx="2225963" cy="646331"/>
          </a:xfrm>
          <a:prstGeom prst="rect">
            <a:avLst/>
          </a:prstGeom>
          <a:noFill/>
        </p:spPr>
        <p:txBody>
          <a:bodyPr wrap="square" rtlCol="0">
            <a:spAutoFit/>
          </a:bodyPr>
          <a:lstStyle/>
          <a:p>
            <a:r>
              <a:rPr lang="en-US" sz="3600" b="1" dirty="0">
                <a:solidFill>
                  <a:schemeClr val="accent3">
                    <a:lumMod val="75000"/>
                  </a:schemeClr>
                </a:solidFill>
              </a:rPr>
              <a:t>DẶN DÒ</a:t>
            </a:r>
            <a:endParaRPr lang="vi-VN" sz="3600" b="1" dirty="0">
              <a:solidFill>
                <a:schemeClr val="accent3">
                  <a:lumMod val="75000"/>
                </a:schemeClr>
              </a:solidFill>
            </a:endParaRPr>
          </a:p>
        </p:txBody>
      </p:sp>
      <p:sp>
        <p:nvSpPr>
          <p:cNvPr id="8" name="TextBox 7">
            <a:extLst>
              <a:ext uri="{FF2B5EF4-FFF2-40B4-BE49-F238E27FC236}">
                <a16:creationId xmlns:a16="http://schemas.microsoft.com/office/drawing/2014/main" id="{10136C56-A1E1-4F60-8562-25E7EA35782B}"/>
              </a:ext>
            </a:extLst>
          </p:cNvPr>
          <p:cNvSpPr txBox="1"/>
          <p:nvPr/>
        </p:nvSpPr>
        <p:spPr>
          <a:xfrm>
            <a:off x="2623127" y="2379484"/>
            <a:ext cx="6945746" cy="2118529"/>
          </a:xfrm>
          <a:prstGeom prst="rect">
            <a:avLst/>
          </a:prstGeom>
          <a:noFill/>
        </p:spPr>
        <p:txBody>
          <a:bodyPr wrap="square" rtlCol="0">
            <a:spAutoFit/>
          </a:bodyPr>
          <a:lstStyle/>
          <a:p>
            <a:pPr marL="285750" indent="-285750">
              <a:lnSpc>
                <a:spcPct val="150000"/>
              </a:lnSpc>
              <a:buFontTx/>
              <a:buChar char="-"/>
            </a:pPr>
            <a:r>
              <a:rPr lang="en-US" sz="2400" dirty="0" err="1">
                <a:solidFill>
                  <a:srgbClr val="7030A0"/>
                </a:solidFill>
              </a:rPr>
              <a:t>Hoàn</a:t>
            </a:r>
            <a:r>
              <a:rPr lang="en-US" sz="2400" dirty="0">
                <a:solidFill>
                  <a:srgbClr val="7030A0"/>
                </a:solidFill>
              </a:rPr>
              <a:t> </a:t>
            </a:r>
            <a:r>
              <a:rPr lang="en-US" sz="2400" dirty="0" err="1">
                <a:solidFill>
                  <a:srgbClr val="7030A0"/>
                </a:solidFill>
              </a:rPr>
              <a:t>thành</a:t>
            </a:r>
            <a:r>
              <a:rPr lang="en-US" sz="2400" dirty="0">
                <a:solidFill>
                  <a:srgbClr val="7030A0"/>
                </a:solidFill>
              </a:rPr>
              <a:t> </a:t>
            </a:r>
            <a:r>
              <a:rPr lang="en-US" sz="2400" dirty="0" err="1">
                <a:solidFill>
                  <a:srgbClr val="7030A0"/>
                </a:solidFill>
              </a:rPr>
              <a:t>bài</a:t>
            </a:r>
            <a:r>
              <a:rPr lang="en-US" sz="2400" dirty="0">
                <a:solidFill>
                  <a:srgbClr val="7030A0"/>
                </a:solidFill>
              </a:rPr>
              <a:t> </a:t>
            </a:r>
            <a:r>
              <a:rPr lang="en-US" sz="2400" dirty="0" err="1">
                <a:solidFill>
                  <a:srgbClr val="7030A0"/>
                </a:solidFill>
              </a:rPr>
              <a:t>vẽ</a:t>
            </a:r>
            <a:r>
              <a:rPr lang="en-US" sz="2400" dirty="0">
                <a:solidFill>
                  <a:srgbClr val="7030A0"/>
                </a:solidFill>
              </a:rPr>
              <a:t> </a:t>
            </a:r>
            <a:r>
              <a:rPr lang="en-US" sz="2400" dirty="0" err="1">
                <a:solidFill>
                  <a:srgbClr val="7030A0"/>
                </a:solidFill>
              </a:rPr>
              <a:t>bầu</a:t>
            </a:r>
            <a:r>
              <a:rPr lang="en-US" sz="2400" dirty="0">
                <a:solidFill>
                  <a:srgbClr val="7030A0"/>
                </a:solidFill>
              </a:rPr>
              <a:t> </a:t>
            </a:r>
            <a:r>
              <a:rPr lang="en-US" sz="2400" dirty="0" err="1">
                <a:solidFill>
                  <a:srgbClr val="7030A0"/>
                </a:solidFill>
              </a:rPr>
              <a:t>trời</a:t>
            </a:r>
            <a:r>
              <a:rPr lang="en-US" sz="2400" dirty="0">
                <a:solidFill>
                  <a:srgbClr val="7030A0"/>
                </a:solidFill>
              </a:rPr>
              <a:t> </a:t>
            </a:r>
            <a:r>
              <a:rPr lang="en-US" sz="2400" dirty="0" err="1">
                <a:solidFill>
                  <a:srgbClr val="7030A0"/>
                </a:solidFill>
              </a:rPr>
              <a:t>và</a:t>
            </a:r>
            <a:r>
              <a:rPr lang="en-US" sz="2400" dirty="0">
                <a:solidFill>
                  <a:srgbClr val="7030A0"/>
                </a:solidFill>
              </a:rPr>
              <a:t> </a:t>
            </a:r>
            <a:r>
              <a:rPr lang="en-US" sz="2400" dirty="0" err="1">
                <a:solidFill>
                  <a:srgbClr val="7030A0"/>
                </a:solidFill>
              </a:rPr>
              <a:t>biển</a:t>
            </a:r>
            <a:r>
              <a:rPr lang="en-US" sz="2400" dirty="0">
                <a:solidFill>
                  <a:srgbClr val="7030A0"/>
                </a:solidFill>
              </a:rPr>
              <a:t>.</a:t>
            </a:r>
          </a:p>
          <a:p>
            <a:pPr marL="285750" indent="-285750">
              <a:lnSpc>
                <a:spcPct val="150000"/>
              </a:lnSpc>
              <a:buFontTx/>
              <a:buChar char="-"/>
            </a:pPr>
            <a:r>
              <a:rPr lang="en-US" sz="2400" dirty="0" err="1">
                <a:solidFill>
                  <a:srgbClr val="7030A0"/>
                </a:solidFill>
              </a:rPr>
              <a:t>Chuẩn</a:t>
            </a:r>
            <a:r>
              <a:rPr lang="en-US" sz="2400" dirty="0">
                <a:solidFill>
                  <a:srgbClr val="7030A0"/>
                </a:solidFill>
              </a:rPr>
              <a:t> </a:t>
            </a:r>
            <a:r>
              <a:rPr lang="en-US" sz="2400" dirty="0" err="1">
                <a:solidFill>
                  <a:srgbClr val="7030A0"/>
                </a:solidFill>
              </a:rPr>
              <a:t>bị</a:t>
            </a:r>
            <a:r>
              <a:rPr lang="en-US" sz="2400" dirty="0">
                <a:solidFill>
                  <a:srgbClr val="7030A0"/>
                </a:solidFill>
              </a:rPr>
              <a:t> </a:t>
            </a:r>
            <a:r>
              <a:rPr lang="en-US" sz="2400" dirty="0" err="1">
                <a:solidFill>
                  <a:srgbClr val="7030A0"/>
                </a:solidFill>
              </a:rPr>
              <a:t>đồ</a:t>
            </a:r>
            <a:r>
              <a:rPr lang="en-US" sz="2400" dirty="0">
                <a:solidFill>
                  <a:srgbClr val="7030A0"/>
                </a:solidFill>
              </a:rPr>
              <a:t> </a:t>
            </a:r>
            <a:r>
              <a:rPr lang="en-US" sz="2400" dirty="0" err="1">
                <a:solidFill>
                  <a:srgbClr val="7030A0"/>
                </a:solidFill>
              </a:rPr>
              <a:t>dùng</a:t>
            </a:r>
            <a:r>
              <a:rPr lang="en-US" sz="2400" dirty="0">
                <a:solidFill>
                  <a:srgbClr val="7030A0"/>
                </a:solidFill>
              </a:rPr>
              <a:t> </a:t>
            </a:r>
            <a:r>
              <a:rPr lang="en-US" sz="2400" dirty="0" err="1">
                <a:solidFill>
                  <a:srgbClr val="7030A0"/>
                </a:solidFill>
              </a:rPr>
              <a:t>cho</a:t>
            </a:r>
            <a:r>
              <a:rPr lang="en-US" sz="2400" dirty="0">
                <a:solidFill>
                  <a:srgbClr val="7030A0"/>
                </a:solidFill>
              </a:rPr>
              <a:t> </a:t>
            </a:r>
            <a:r>
              <a:rPr lang="en-US" sz="2400" dirty="0" err="1">
                <a:solidFill>
                  <a:srgbClr val="7030A0"/>
                </a:solidFill>
              </a:rPr>
              <a:t>tiết</a:t>
            </a:r>
            <a:r>
              <a:rPr lang="en-US" sz="2400" dirty="0">
                <a:solidFill>
                  <a:srgbClr val="7030A0"/>
                </a:solidFill>
              </a:rPr>
              <a:t> </a:t>
            </a:r>
            <a:r>
              <a:rPr lang="en-US" sz="2400" dirty="0" err="1">
                <a:solidFill>
                  <a:srgbClr val="7030A0"/>
                </a:solidFill>
              </a:rPr>
              <a:t>học</a:t>
            </a:r>
            <a:r>
              <a:rPr lang="en-US" sz="2400" dirty="0">
                <a:solidFill>
                  <a:srgbClr val="7030A0"/>
                </a:solidFill>
              </a:rPr>
              <a:t> </a:t>
            </a:r>
            <a:r>
              <a:rPr lang="en-US" sz="2400" dirty="0" err="1">
                <a:solidFill>
                  <a:srgbClr val="7030A0"/>
                </a:solidFill>
              </a:rPr>
              <a:t>sau</a:t>
            </a:r>
            <a:r>
              <a:rPr lang="en-US" sz="2400" dirty="0">
                <a:solidFill>
                  <a:srgbClr val="7030A0"/>
                </a:solidFill>
              </a:rPr>
              <a:t>: </a:t>
            </a:r>
            <a:r>
              <a:rPr lang="en-US" sz="2400" dirty="0" err="1">
                <a:solidFill>
                  <a:srgbClr val="7030A0"/>
                </a:solidFill>
              </a:rPr>
              <a:t>Giấy</a:t>
            </a:r>
            <a:r>
              <a:rPr lang="en-US" sz="2400" dirty="0">
                <a:solidFill>
                  <a:srgbClr val="7030A0"/>
                </a:solidFill>
              </a:rPr>
              <a:t> </a:t>
            </a:r>
            <a:r>
              <a:rPr lang="en-US" sz="2400" dirty="0" err="1">
                <a:solidFill>
                  <a:srgbClr val="7030A0"/>
                </a:solidFill>
              </a:rPr>
              <a:t>màu</a:t>
            </a:r>
            <a:r>
              <a:rPr lang="en-US" sz="2400" dirty="0">
                <a:solidFill>
                  <a:srgbClr val="7030A0"/>
                </a:solidFill>
              </a:rPr>
              <a:t>, </a:t>
            </a:r>
            <a:r>
              <a:rPr lang="en-US" sz="2400" dirty="0" err="1">
                <a:solidFill>
                  <a:srgbClr val="7030A0"/>
                </a:solidFill>
              </a:rPr>
              <a:t>kéo</a:t>
            </a:r>
            <a:r>
              <a:rPr lang="en-US" sz="2400" dirty="0">
                <a:solidFill>
                  <a:srgbClr val="7030A0"/>
                </a:solidFill>
              </a:rPr>
              <a:t>, </a:t>
            </a:r>
            <a:r>
              <a:rPr lang="en-US" sz="2400" dirty="0" err="1">
                <a:solidFill>
                  <a:srgbClr val="7030A0"/>
                </a:solidFill>
              </a:rPr>
              <a:t>hồ</a:t>
            </a:r>
            <a:r>
              <a:rPr lang="en-US" sz="2400" dirty="0">
                <a:solidFill>
                  <a:srgbClr val="7030A0"/>
                </a:solidFill>
              </a:rPr>
              <a:t> </a:t>
            </a:r>
            <a:r>
              <a:rPr lang="en-US" sz="2400" dirty="0" err="1">
                <a:solidFill>
                  <a:srgbClr val="7030A0"/>
                </a:solidFill>
              </a:rPr>
              <a:t>dán</a:t>
            </a:r>
            <a:r>
              <a:rPr lang="en-US" sz="2400" dirty="0">
                <a:solidFill>
                  <a:srgbClr val="7030A0"/>
                </a:solidFill>
              </a:rPr>
              <a:t>…</a:t>
            </a:r>
          </a:p>
          <a:p>
            <a:pPr marL="285750" indent="-285750">
              <a:lnSpc>
                <a:spcPct val="150000"/>
              </a:lnSpc>
              <a:buFontTx/>
              <a:buChar char="-"/>
            </a:pPr>
            <a:endParaRPr lang="vi-VN" dirty="0">
              <a:solidFill>
                <a:srgbClr val="7030A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5242"/>
    </mc:Choice>
    <mc:Fallback xmlns="">
      <p:transition spd="slow" advTm="1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C96D37-EE65-4954-A039-D00A1D806E15}"/>
              </a:ext>
            </a:extLst>
          </p:cNvPr>
          <p:cNvGrpSpPr/>
          <p:nvPr/>
        </p:nvGrpSpPr>
        <p:grpSpPr>
          <a:xfrm>
            <a:off x="791818" y="0"/>
            <a:ext cx="10848679" cy="6858000"/>
            <a:chOff x="791818" y="0"/>
            <a:chExt cx="10848679" cy="6858000"/>
          </a:xfrm>
        </p:grpSpPr>
        <p:pic>
          <p:nvPicPr>
            <p:cNvPr id="1030" name="Picture 6" descr="Sự tích con Sam - Kho Tàng Truyện Cổ Tích Chọn Lọc">
              <a:extLst>
                <a:ext uri="{FF2B5EF4-FFF2-40B4-BE49-F238E27FC236}">
                  <a16:creationId xmlns:a16="http://schemas.microsoft.com/office/drawing/2014/main" id="{C2125431-422F-4E80-BDD1-4F7BAA445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818" y="0"/>
              <a:ext cx="1030143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3D13DB-6CA9-497B-A57E-F8244C715DAF}"/>
                </a:ext>
              </a:extLst>
            </p:cNvPr>
            <p:cNvSpPr txBox="1"/>
            <p:nvPr/>
          </p:nvSpPr>
          <p:spPr>
            <a:xfrm>
              <a:off x="4665703" y="507999"/>
              <a:ext cx="5024582" cy="646331"/>
            </a:xfrm>
            <a:prstGeom prst="rect">
              <a:avLst/>
            </a:prstGeom>
            <a:noFill/>
          </p:spPr>
          <p:txBody>
            <a:bodyPr wrap="square" rtlCol="0">
              <a:spAutoFit/>
            </a:bodyPr>
            <a:lstStyle/>
            <a:p>
              <a:pPr algn="ctr"/>
              <a:r>
                <a:rPr lang="en-US" sz="3600" b="1" dirty="0">
                  <a:solidFill>
                    <a:srgbClr val="C00000"/>
                  </a:solidFill>
                </a:rPr>
                <a:t>MĨ THUẬT LỚP 2</a:t>
              </a:r>
              <a:endParaRPr lang="vi-VN" sz="3600" b="1" dirty="0">
                <a:solidFill>
                  <a:srgbClr val="C00000"/>
                </a:solidFill>
              </a:endParaRPr>
            </a:p>
          </p:txBody>
        </p:sp>
        <p:sp>
          <p:nvSpPr>
            <p:cNvPr id="6" name="Title 5">
              <a:extLst>
                <a:ext uri="{FF2B5EF4-FFF2-40B4-BE49-F238E27FC236}">
                  <a16:creationId xmlns:a16="http://schemas.microsoft.com/office/drawing/2014/main" id="{406EB3B2-8AF6-4DB4-AA5D-6B355F160B5D}"/>
                </a:ext>
              </a:extLst>
            </p:cNvPr>
            <p:cNvSpPr txBox="1">
              <a:spLocks/>
            </p:cNvSpPr>
            <p:nvPr/>
          </p:nvSpPr>
          <p:spPr>
            <a:xfrm>
              <a:off x="2863273" y="1134770"/>
              <a:ext cx="8777224" cy="105511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4000" dirty="0"/>
                <a:t>CHỦ ĐỀ: ĐẠI DƯƠNG MÊNH MÔNG</a:t>
              </a:r>
            </a:p>
          </p:txBody>
        </p:sp>
        <p:sp>
          <p:nvSpPr>
            <p:cNvPr id="7" name="TextBox 6">
              <a:extLst>
                <a:ext uri="{FF2B5EF4-FFF2-40B4-BE49-F238E27FC236}">
                  <a16:creationId xmlns:a16="http://schemas.microsoft.com/office/drawing/2014/main" id="{B1123E7B-A802-448F-A143-4F593F3486C3}"/>
                </a:ext>
              </a:extLst>
            </p:cNvPr>
            <p:cNvSpPr txBox="1"/>
            <p:nvPr/>
          </p:nvSpPr>
          <p:spPr>
            <a:xfrm>
              <a:off x="2032288" y="5580560"/>
              <a:ext cx="9112828" cy="769441"/>
            </a:xfrm>
            <a:prstGeom prst="rect">
              <a:avLst/>
            </a:prstGeom>
            <a:noFill/>
          </p:spPr>
          <p:txBody>
            <a:bodyPr wrap="square" rtlCol="0">
              <a:spAutoFit/>
            </a:bodyPr>
            <a:lstStyle/>
            <a:p>
              <a:pPr algn="ctr"/>
              <a:r>
                <a:rPr lang="en-US" sz="4400" b="1" dirty="0">
                  <a:solidFill>
                    <a:schemeClr val="accent2">
                      <a:lumMod val="75000"/>
                    </a:schemeClr>
                  </a:solidFill>
                </a:rPr>
                <a:t>BÀI 1: BẦU TRỜI VÀ BIỂN (T1)</a:t>
              </a:r>
              <a:endParaRPr lang="vi-VN" sz="4400" b="1" dirty="0">
                <a:solidFill>
                  <a:schemeClr val="accent2">
                    <a:lumMod val="75000"/>
                  </a:schemeClr>
                </a:solidFill>
              </a:endParaRPr>
            </a:p>
          </p:txBody>
        </p:sp>
      </p:grpSp>
    </p:spTree>
    <p:extLst>
      <p:ext uri="{BB962C8B-B14F-4D97-AF65-F5344CB8AC3E}">
        <p14:creationId xmlns:p14="http://schemas.microsoft.com/office/powerpoint/2010/main" val="3628853005"/>
      </p:ext>
    </p:extLst>
  </p:cSld>
  <p:clrMapOvr>
    <a:masterClrMapping/>
  </p:clrMapOvr>
  <mc:AlternateContent xmlns:mc="http://schemas.openxmlformats.org/markup-compatibility/2006" xmlns:p14="http://schemas.microsoft.com/office/powerpoint/2010/main">
    <mc:Choice Requires="p14">
      <p:transition spd="slow" p14:dur="2000" advTm="8960"/>
    </mc:Choice>
    <mc:Fallback xmlns="">
      <p:transition spd="slow" advTm="896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88B0D44-142A-45CC-B669-86A2C7108AEB}"/>
              </a:ext>
            </a:extLst>
          </p:cNvPr>
          <p:cNvGrpSpPr/>
          <p:nvPr/>
        </p:nvGrpSpPr>
        <p:grpSpPr>
          <a:xfrm>
            <a:off x="-95541" y="0"/>
            <a:ext cx="11163820" cy="7054394"/>
            <a:chOff x="-128935" y="-20494"/>
            <a:chExt cx="11163820" cy="7054394"/>
          </a:xfrm>
        </p:grpSpPr>
        <p:grpSp>
          <p:nvGrpSpPr>
            <p:cNvPr id="7" name="Group 6">
              <a:extLst>
                <a:ext uri="{FF2B5EF4-FFF2-40B4-BE49-F238E27FC236}">
                  <a16:creationId xmlns:a16="http://schemas.microsoft.com/office/drawing/2014/main" id="{F1EA09D9-1D08-4708-A5E3-916CD779A823}"/>
                </a:ext>
              </a:extLst>
            </p:cNvPr>
            <p:cNvGrpSpPr/>
            <p:nvPr/>
          </p:nvGrpSpPr>
          <p:grpSpPr>
            <a:xfrm>
              <a:off x="-128935" y="-20494"/>
              <a:ext cx="11163820" cy="7054394"/>
              <a:chOff x="10274" y="131124"/>
              <a:chExt cx="11163820" cy="7054394"/>
            </a:xfrm>
          </p:grpSpPr>
          <p:pic>
            <p:nvPicPr>
              <p:cNvPr id="4098" name="Picture 8" descr="100+ hình nền đẹp làm slide - hinhanhsieudep.net">
                <a:extLst>
                  <a:ext uri="{FF2B5EF4-FFF2-40B4-BE49-F238E27FC236}">
                    <a16:creationId xmlns:a16="http://schemas.microsoft.com/office/drawing/2014/main" id="{E44AADFA-C3E0-45E0-951F-D67DB316D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279" y="151618"/>
                <a:ext cx="9895815" cy="685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8">
                <a:extLst>
                  <a:ext uri="{FF2B5EF4-FFF2-40B4-BE49-F238E27FC236}">
                    <a16:creationId xmlns:a16="http://schemas.microsoft.com/office/drawing/2014/main" id="{4AEC62C5-A0DC-4AEF-B752-E3C9A4299F30}"/>
                  </a:ext>
                </a:extLst>
              </p:cNvPr>
              <p:cNvSpPr txBox="1">
                <a:spLocks noChangeArrowheads="1"/>
              </p:cNvSpPr>
              <p:nvPr/>
            </p:nvSpPr>
            <p:spPr bwMode="auto">
              <a:xfrm>
                <a:off x="10274" y="131124"/>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vi-VN" sz="3200" b="1" dirty="0" err="1">
                    <a:solidFill>
                      <a:srgbClr val="FF0000"/>
                    </a:solidFill>
                    <a:latin typeface="Times New Roman" panose="02020603050405020304" pitchFamily="18" charset="0"/>
                  </a:rPr>
                  <a:t>Chuẩn</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bị</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đồ</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dùng</a:t>
                </a:r>
                <a:endParaRPr lang="en-US" altLang="vi-VN" sz="3200" b="1" dirty="0">
                  <a:solidFill>
                    <a:srgbClr val="FF0000"/>
                  </a:solidFill>
                  <a:latin typeface="Times New Roman" panose="02020603050405020304" pitchFamily="18" charset="0"/>
                </a:endParaRPr>
              </a:p>
            </p:txBody>
          </p:sp>
          <p:pic>
            <p:nvPicPr>
              <p:cNvPr id="4101" name="Picture 7" descr="bia-mau-dac-biet-dep-34590.jpg">
                <a:extLst>
                  <a:ext uri="{FF2B5EF4-FFF2-40B4-BE49-F238E27FC236}">
                    <a16:creationId xmlns:a16="http://schemas.microsoft.com/office/drawing/2014/main" id="{1A541180-E2E1-4C5D-ADF6-33AC26F53E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8279" y="1023577"/>
                <a:ext cx="22098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a:extLst>
                  <a:ext uri="{FF2B5EF4-FFF2-40B4-BE49-F238E27FC236}">
                    <a16:creationId xmlns:a16="http://schemas.microsoft.com/office/drawing/2014/main" id="{5E4197F3-2A9C-4180-AF55-701CF13DB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1803" y="456885"/>
                <a:ext cx="17224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03" name="Picture 11">
                <a:extLst>
                  <a:ext uri="{FF2B5EF4-FFF2-40B4-BE49-F238E27FC236}">
                    <a16:creationId xmlns:a16="http://schemas.microsoft.com/office/drawing/2014/main" id="{8960241D-42AF-4EC9-82F9-7A77CDBDD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9276">
                <a:off x="8797217" y="2578827"/>
                <a:ext cx="14636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 name="Picture 4" descr="Giấy Vẽ Mỹ Thuật A4 - Xấp 10 Tờ Giấy Vẽ Màu Nước, Acrylic, Marker, Màu Chì,  Phác Họa Chuyên Dụng | Sổ Tay Các Loại | ThichMuaSach.Com">
                <a:extLst>
                  <a:ext uri="{FF2B5EF4-FFF2-40B4-BE49-F238E27FC236}">
                    <a16:creationId xmlns:a16="http://schemas.microsoft.com/office/drawing/2014/main" id="{60A694DE-14FA-4BD3-AC28-D32B427FCC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074" y="822037"/>
                <a:ext cx="2392218" cy="23922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ả cây bút chì">
                <a:extLst>
                  <a:ext uri="{FF2B5EF4-FFF2-40B4-BE49-F238E27FC236}">
                    <a16:creationId xmlns:a16="http://schemas.microsoft.com/office/drawing/2014/main" id="{C03E3FCF-E8F9-462F-87DC-D581A9B815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7054" y="357819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10 Gôm tẩy tốt nhất hiện nay 2019 - CÔNG TY TNHH TM XUÂN VY">
                <a:extLst>
                  <a:ext uri="{FF2B5EF4-FFF2-40B4-BE49-F238E27FC236}">
                    <a16:creationId xmlns:a16="http://schemas.microsoft.com/office/drawing/2014/main" id="{3A55D303-7EA3-4667-91C4-901A71441C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0769" y="5572235"/>
                <a:ext cx="2151045" cy="16132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ách giáo khoa Mĩ thuật 2 (Chân trời sáng tạo)">
                <a:extLst>
                  <a:ext uri="{FF2B5EF4-FFF2-40B4-BE49-F238E27FC236}">
                    <a16:creationId xmlns:a16="http://schemas.microsoft.com/office/drawing/2014/main" id="{8DB50D04-C39B-4631-9AC5-046BD3AAF6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2683" y="313867"/>
                <a:ext cx="2515227" cy="278682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Hồ dán khô (Keo dán) 8rg | Shopee Việt Nam">
              <a:extLst>
                <a:ext uri="{FF2B5EF4-FFF2-40B4-BE49-F238E27FC236}">
                  <a16:creationId xmlns:a16="http://schemas.microsoft.com/office/drawing/2014/main" id="{C01BD82D-F23A-4C08-B3F3-E62E8CFAF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2505" y="3334366"/>
              <a:ext cx="2143125" cy="214312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advTm="12780">
        <p:fade/>
      </p:transition>
    </mc:Choice>
    <mc:Fallback xmlns="">
      <p:transition spd="med" advTm="1278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C5EA60-12FC-4FB7-9CED-CDC28177F4B1}"/>
              </a:ext>
            </a:extLst>
          </p:cNvPr>
          <p:cNvSpPr>
            <a:spLocks noGrp="1"/>
          </p:cNvSpPr>
          <p:nvPr>
            <p:ph type="title"/>
          </p:nvPr>
        </p:nvSpPr>
        <p:spPr>
          <a:xfrm>
            <a:off x="886692" y="609601"/>
            <a:ext cx="2937163" cy="701963"/>
          </a:xfrm>
        </p:spPr>
        <p:txBody>
          <a:bodyPr/>
          <a:lstStyle/>
          <a:p>
            <a:r>
              <a:rPr lang="en-US" dirty="0">
                <a:ln w="6600">
                  <a:solidFill>
                    <a:schemeClr val="accent2"/>
                  </a:solidFill>
                  <a:prstDash val="solid"/>
                </a:ln>
                <a:solidFill>
                  <a:srgbClr val="FFFFFF"/>
                </a:solidFill>
                <a:effectLst>
                  <a:outerShdw dist="38100" dir="2700000" algn="tl" rotWithShape="0">
                    <a:schemeClr val="accent2"/>
                  </a:outerShdw>
                </a:effectLst>
              </a:rPr>
              <a:t>MỤC TIÊU:</a:t>
            </a:r>
          </a:p>
        </p:txBody>
      </p:sp>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494143" y="1397001"/>
            <a:ext cx="10414002" cy="3276600"/>
          </a:xfrm>
        </p:spPr>
        <p:txBody>
          <a:bodyPr vert="horz" lIns="91440" tIns="45720" rIns="91440" bIns="45720" rtlCol="0" anchor="t">
            <a:normAutofit fontScale="25000" lnSpcReduction="20000"/>
          </a:bodyPr>
          <a:lstStyle/>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Gọi</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các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pha</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và</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chỉ</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ra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cho</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cảm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giác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đậm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nhạt</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Tạo</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bức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có</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sử</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dụng</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đậm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nhạt</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đầu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phân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tích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sự</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phối</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hợp</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đậm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nhạt</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trong</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ảnh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20980" algn="just">
              <a:lnSpc>
                <a:spcPct val="170000"/>
              </a:lnSpc>
            </a:pP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Nêu</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cảm</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nhận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vẻ</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đẹp</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nhiên</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trong</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tranh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0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ảnh</a:t>
            </a:r>
            <a:r>
              <a:rPr lang="en-US"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vi-VN" sz="10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endParaRPr lang="en-US" altLang="en-US" dirty="0"/>
          </a:p>
        </p:txBody>
      </p:sp>
    </p:spTree>
    <p:custDataLst>
      <p:tags r:id="rId1"/>
    </p:custDataLst>
    <p:extLst>
      <p:ext uri="{BB962C8B-B14F-4D97-AF65-F5344CB8AC3E}">
        <p14:creationId xmlns:p14="http://schemas.microsoft.com/office/powerpoint/2010/main" val="3174066405"/>
      </p:ext>
    </p:extLst>
  </p:cSld>
  <p:clrMapOvr>
    <a:masterClrMapping/>
  </p:clrMapOvr>
  <mc:AlternateContent xmlns:mc="http://schemas.openxmlformats.org/markup-compatibility/2006" xmlns:p14="http://schemas.microsoft.com/office/powerpoint/2010/main">
    <mc:Choice Requires="p14">
      <p:transition spd="med" p14:dur="700" advTm="22092">
        <p:fade/>
      </p:transition>
    </mc:Choice>
    <mc:Fallback xmlns="">
      <p:transition spd="med" advTm="220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circle(in)">
                                      <p:cBhvr>
                                        <p:cTn id="21" dur="2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circle(in)">
                                      <p:cBhvr>
                                        <p:cTn id="26"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6BE48D-718C-4D08-9A47-E0A288DECE77}"/>
              </a:ext>
            </a:extLst>
          </p:cNvPr>
          <p:cNvSpPr txBox="1"/>
          <p:nvPr/>
        </p:nvSpPr>
        <p:spPr>
          <a:xfrm>
            <a:off x="304798" y="341745"/>
            <a:ext cx="482138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HOẠT ĐỘNG 1: KHÁM PHÁ</a:t>
            </a:r>
            <a:endParaRPr lang="vi-VN" sz="2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050" name="Picture 2" descr="Sáp Dầu Gà Hộp Giấy HQ 18 Màu - Chì Màu - Sáp Màu Tác giả DONGAPEN |  NhaSachHoaSen.com">
            <a:extLst>
              <a:ext uri="{FF2B5EF4-FFF2-40B4-BE49-F238E27FC236}">
                <a16:creationId xmlns:a16="http://schemas.microsoft.com/office/drawing/2014/main" id="{CC7F2979-7B87-44B4-9F63-36F681D428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854" y="158528"/>
            <a:ext cx="5340927" cy="5340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926D3399-FF64-429E-B2A8-3D048DE07BDC}"/>
              </a:ext>
            </a:extLst>
          </p:cNvPr>
          <p:cNvSpPr txBox="1"/>
          <p:nvPr/>
        </p:nvSpPr>
        <p:spPr>
          <a:xfrm>
            <a:off x="831273" y="5224713"/>
            <a:ext cx="4996874" cy="369332"/>
          </a:xfrm>
          <a:prstGeom prst="rect">
            <a:avLst/>
          </a:prstGeom>
          <a:noFill/>
        </p:spPr>
        <p:txBody>
          <a:bodyPr wrap="square" rtlCol="0">
            <a:spAutoFit/>
          </a:bodyPr>
          <a:lstStyle/>
          <a:p>
            <a:pPr marL="285750" indent="-285750">
              <a:buFontTx/>
              <a:buChar char="-"/>
            </a:pPr>
            <a:endParaRPr lang="vi-VN" dirty="0"/>
          </a:p>
        </p:txBody>
      </p:sp>
      <p:sp>
        <p:nvSpPr>
          <p:cNvPr id="2" name="Oval 1">
            <a:extLst>
              <a:ext uri="{FF2B5EF4-FFF2-40B4-BE49-F238E27FC236}">
                <a16:creationId xmlns:a16="http://schemas.microsoft.com/office/drawing/2014/main" id="{E037DF67-366A-401D-95C0-CEEDBDA5C7B6}"/>
              </a:ext>
            </a:extLst>
          </p:cNvPr>
          <p:cNvSpPr/>
          <p:nvPr/>
        </p:nvSpPr>
        <p:spPr>
          <a:xfrm rot="20935156">
            <a:off x="118809" y="1278153"/>
            <a:ext cx="5503680" cy="177022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t>   </a:t>
            </a:r>
            <a:r>
              <a:rPr lang="en-US" sz="2400" dirty="0" err="1"/>
              <a:t>Em</a:t>
            </a:r>
            <a:r>
              <a:rPr lang="en-US" sz="2400" dirty="0"/>
              <a:t> </a:t>
            </a:r>
            <a:r>
              <a:rPr lang="en-US" sz="2400" dirty="0" err="1"/>
              <a:t>hãy</a:t>
            </a:r>
            <a:r>
              <a:rPr lang="en-US" sz="2400" dirty="0"/>
              <a:t> </a:t>
            </a:r>
            <a:r>
              <a:rPr lang="en-US" sz="2400" dirty="0" err="1"/>
              <a:t>quan</a:t>
            </a:r>
            <a:r>
              <a:rPr lang="en-US" sz="2400" dirty="0"/>
              <a:t> </a:t>
            </a:r>
            <a:r>
              <a:rPr lang="en-US" sz="2400" dirty="0" err="1"/>
              <a:t>sát</a:t>
            </a:r>
            <a:r>
              <a:rPr lang="en-US" sz="2400" dirty="0"/>
              <a:t> </a:t>
            </a:r>
            <a:r>
              <a:rPr lang="en-US" sz="2400" dirty="0" err="1"/>
              <a:t>hộp</a:t>
            </a:r>
            <a:r>
              <a:rPr lang="en-US" sz="2400" dirty="0"/>
              <a:t> </a:t>
            </a:r>
            <a:r>
              <a:rPr lang="en-US" sz="2400" dirty="0" err="1"/>
              <a:t>màu</a:t>
            </a:r>
            <a:r>
              <a:rPr lang="en-US" sz="2400" dirty="0"/>
              <a:t> </a:t>
            </a:r>
            <a:r>
              <a:rPr lang="en-US" sz="2400" dirty="0" err="1"/>
              <a:t>và</a:t>
            </a:r>
            <a:r>
              <a:rPr lang="en-US" sz="2400" dirty="0"/>
              <a:t> </a:t>
            </a:r>
            <a:r>
              <a:rPr lang="en-US" sz="2400" dirty="0" err="1"/>
              <a:t>chỉ</a:t>
            </a:r>
            <a:r>
              <a:rPr lang="en-US" sz="2400" dirty="0"/>
              <a:t> ra </a:t>
            </a:r>
            <a:r>
              <a:rPr lang="en-US" sz="2400" dirty="0" err="1"/>
              <a:t>các</a:t>
            </a:r>
            <a:r>
              <a:rPr lang="en-US" sz="2400" dirty="0"/>
              <a:t> </a:t>
            </a:r>
            <a:r>
              <a:rPr lang="en-US" sz="2400" dirty="0" err="1"/>
              <a:t>màu</a:t>
            </a:r>
            <a:r>
              <a:rPr lang="en-US" sz="2400" dirty="0"/>
              <a:t> </a:t>
            </a:r>
            <a:r>
              <a:rPr lang="en-US" sz="2400" dirty="0" err="1"/>
              <a:t>đậm</a:t>
            </a:r>
            <a:r>
              <a:rPr lang="en-US" sz="2400" dirty="0"/>
              <a:t>, </a:t>
            </a:r>
            <a:r>
              <a:rPr lang="en-US" sz="2400" dirty="0" err="1"/>
              <a:t>nhạt</a:t>
            </a:r>
            <a:r>
              <a:rPr lang="en-US" sz="2400" dirty="0"/>
              <a:t> </a:t>
            </a:r>
            <a:r>
              <a:rPr lang="en-US" sz="2400" dirty="0" err="1"/>
              <a:t>trong</a:t>
            </a:r>
            <a:r>
              <a:rPr lang="en-US" sz="2400" dirty="0"/>
              <a:t> </a:t>
            </a:r>
            <a:r>
              <a:rPr lang="en-US" sz="2400" dirty="0" err="1"/>
              <a:t>đó</a:t>
            </a:r>
            <a:r>
              <a:rPr lang="en-US" sz="2400" dirty="0"/>
              <a:t>? </a:t>
            </a:r>
          </a:p>
        </p:txBody>
      </p:sp>
    </p:spTree>
    <p:custDataLst>
      <p:tags r:id="rId1"/>
    </p:custDataLst>
    <p:extLst>
      <p:ext uri="{BB962C8B-B14F-4D97-AF65-F5344CB8AC3E}">
        <p14:creationId xmlns:p14="http://schemas.microsoft.com/office/powerpoint/2010/main" val="85230843"/>
      </p:ext>
    </p:extLst>
  </p:cSld>
  <p:clrMapOvr>
    <a:masterClrMapping/>
  </p:clrMapOvr>
  <mc:AlternateContent xmlns:mc="http://schemas.openxmlformats.org/markup-compatibility/2006" xmlns:p14="http://schemas.microsoft.com/office/powerpoint/2010/main">
    <mc:Choice Requires="p14">
      <p:transition spd="med" p14:dur="700" advTm="15219">
        <p:fade/>
      </p:transition>
    </mc:Choice>
    <mc:Fallback xmlns="">
      <p:transition spd="med" advTm="152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 ">
            <a:extLst>
              <a:ext uri="{FF2B5EF4-FFF2-40B4-BE49-F238E27FC236}">
                <a16:creationId xmlns:a16="http://schemas.microsoft.com/office/drawing/2014/main" id="{63D4D86D-D015-4D6C-BE40-3492DCABC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512" y="1958109"/>
            <a:ext cx="6729507" cy="3860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206020-2B89-41A6-BE34-ADEA3F2DADA3}"/>
              </a:ext>
            </a:extLst>
          </p:cNvPr>
          <p:cNvSpPr txBox="1"/>
          <p:nvPr/>
        </p:nvSpPr>
        <p:spPr>
          <a:xfrm>
            <a:off x="2890979" y="883183"/>
            <a:ext cx="6410040" cy="584775"/>
          </a:xfrm>
          <a:prstGeom prst="rect">
            <a:avLst/>
          </a:prstGeom>
          <a:noFill/>
        </p:spPr>
        <p:txBody>
          <a:bodyPr wrap="square" rtlCol="0">
            <a:spAutoFit/>
          </a:bodyPr>
          <a:lstStyle/>
          <a:p>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hãy</a:t>
            </a:r>
            <a:r>
              <a:rPr lang="en-US" sz="3200" dirty="0">
                <a:solidFill>
                  <a:srgbClr val="002060"/>
                </a:solidFill>
              </a:rPr>
              <a:t> </a:t>
            </a:r>
            <a:r>
              <a:rPr lang="en-US" sz="3200" dirty="0" err="1">
                <a:solidFill>
                  <a:srgbClr val="002060"/>
                </a:solidFill>
              </a:rPr>
              <a:t>đọc</a:t>
            </a:r>
            <a:r>
              <a:rPr lang="en-US" sz="3200" dirty="0">
                <a:solidFill>
                  <a:srgbClr val="002060"/>
                </a:solidFill>
              </a:rPr>
              <a:t> </a:t>
            </a:r>
            <a:r>
              <a:rPr lang="en-US" sz="3200" dirty="0" err="1">
                <a:solidFill>
                  <a:srgbClr val="002060"/>
                </a:solidFill>
              </a:rPr>
              <a:t>tên</a:t>
            </a:r>
            <a:r>
              <a:rPr lang="en-US" sz="3200" dirty="0">
                <a:solidFill>
                  <a:srgbClr val="002060"/>
                </a:solidFill>
              </a:rPr>
              <a:t> 3 </a:t>
            </a:r>
            <a:r>
              <a:rPr lang="en-US" sz="3200" dirty="0" err="1">
                <a:solidFill>
                  <a:srgbClr val="002060"/>
                </a:solidFill>
              </a:rPr>
              <a:t>màu</a:t>
            </a:r>
            <a:r>
              <a:rPr lang="en-US" sz="3200" dirty="0">
                <a:solidFill>
                  <a:srgbClr val="002060"/>
                </a:solidFill>
              </a:rPr>
              <a:t> </a:t>
            </a:r>
            <a:r>
              <a:rPr lang="en-US" sz="3200" dirty="0" err="1">
                <a:solidFill>
                  <a:srgbClr val="002060"/>
                </a:solidFill>
              </a:rPr>
              <a:t>cơ</a:t>
            </a:r>
            <a:r>
              <a:rPr lang="en-US" sz="3200" dirty="0">
                <a:solidFill>
                  <a:srgbClr val="002060"/>
                </a:solidFill>
              </a:rPr>
              <a:t> </a:t>
            </a:r>
            <a:r>
              <a:rPr lang="en-US" sz="3200" dirty="0" err="1">
                <a:solidFill>
                  <a:srgbClr val="002060"/>
                </a:solidFill>
              </a:rPr>
              <a:t>bản</a:t>
            </a:r>
            <a:r>
              <a:rPr lang="en-US" sz="3200" dirty="0">
                <a:solidFill>
                  <a:srgbClr val="002060"/>
                </a:solidFill>
              </a:rPr>
              <a:t>?</a:t>
            </a:r>
            <a:endParaRPr lang="vi-VN" sz="3200" dirty="0">
              <a:solidFill>
                <a:srgbClr val="002060"/>
              </a:solidFill>
            </a:endParaRPr>
          </a:p>
        </p:txBody>
      </p:sp>
    </p:spTree>
    <p:custDataLst>
      <p:tags r:id="rId1"/>
    </p:custDataLst>
    <p:extLst>
      <p:ext uri="{BB962C8B-B14F-4D97-AF65-F5344CB8AC3E}">
        <p14:creationId xmlns:p14="http://schemas.microsoft.com/office/powerpoint/2010/main" val="890973848"/>
      </p:ext>
    </p:extLst>
  </p:cSld>
  <p:clrMapOvr>
    <a:masterClrMapping/>
  </p:clrMapOvr>
  <mc:AlternateContent xmlns:mc="http://schemas.openxmlformats.org/markup-compatibility/2006" xmlns:p14="http://schemas.microsoft.com/office/powerpoint/2010/main">
    <mc:Choice Requires="p14">
      <p:transition spd="slow" p14:dur="2000" advTm="20257"/>
    </mc:Choice>
    <mc:Fallback xmlns="">
      <p:transition spd="slow" advTm="202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2000" fill="hold"/>
                                        <p:tgtEl>
                                          <p:spTgt spid="6">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C8375C-305D-4487-AFC9-E44D1A0A4F9B}"/>
              </a:ext>
            </a:extLst>
          </p:cNvPr>
          <p:cNvPicPr>
            <a:picLocks noChangeAspect="1"/>
          </p:cNvPicPr>
          <p:nvPr/>
        </p:nvPicPr>
        <p:blipFill>
          <a:blip r:embed="rId2"/>
          <a:stretch>
            <a:fillRect/>
          </a:stretch>
        </p:blipFill>
        <p:spPr>
          <a:xfrm>
            <a:off x="2272146" y="843016"/>
            <a:ext cx="5624223" cy="542596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81374670"/>
      </p:ext>
    </p:extLst>
  </p:cSld>
  <p:clrMapOvr>
    <a:masterClrMapping/>
  </p:clrMapOvr>
  <mc:AlternateContent xmlns:mc="http://schemas.openxmlformats.org/markup-compatibility/2006" xmlns:p14="http://schemas.microsoft.com/office/powerpoint/2010/main">
    <mc:Choice Requires="p14">
      <p:transition spd="med" p14:dur="700" advTm="38996">
        <p:fade/>
      </p:transition>
    </mc:Choice>
    <mc:Fallback xmlns="">
      <p:transition spd="med" advTm="3899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àu lạnh là những màu nào? Ứng dụng bảng màu lạnh trong thiết kế">
            <a:extLst>
              <a:ext uri="{FF2B5EF4-FFF2-40B4-BE49-F238E27FC236}">
                <a16:creationId xmlns:a16="http://schemas.microsoft.com/office/drawing/2014/main" id="{45D4DAFB-1A03-4190-A551-27620B5AD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336" y="171450"/>
            <a:ext cx="6667500" cy="6515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194ECB-E4CB-4A07-AB51-1FDE68EC45B3}"/>
              </a:ext>
            </a:extLst>
          </p:cNvPr>
          <p:cNvSpPr txBox="1"/>
          <p:nvPr/>
        </p:nvSpPr>
        <p:spPr>
          <a:xfrm>
            <a:off x="731838" y="915523"/>
            <a:ext cx="2945677" cy="50269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lgn="just">
              <a:lnSpc>
                <a:spcPct val="150000"/>
              </a:lnSpc>
              <a:buFontTx/>
              <a:buChar char="-"/>
            </a:pP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nóng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tạo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cảm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ấm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áp</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nóng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bức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có</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sắc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độ</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gần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với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đỏ</a:t>
            </a:r>
            <a:r>
              <a:rPr lang="en-US" dirty="0">
                <a:solidFill>
                  <a:srgbClr val="002060"/>
                </a:solidFill>
                <a:latin typeface="Arial" panose="020B0604020202020204" pitchFamily="34" charset="0"/>
                <a:cs typeface="Arial" panose="020B0604020202020204" pitchFamily="34" charset="0"/>
              </a:rPr>
              <a:t>, cam, </a:t>
            </a:r>
            <a:r>
              <a:rPr lang="en-US" dirty="0" err="1">
                <a:solidFill>
                  <a:srgbClr val="002060"/>
                </a:solidFill>
                <a:latin typeface="Arial" panose="020B0604020202020204" pitchFamily="34" charset="0"/>
                <a:cs typeface="Arial" panose="020B0604020202020204" pitchFamily="34" charset="0"/>
              </a:rPr>
              <a:t>vàng</a:t>
            </a:r>
            <a:r>
              <a:rPr lang="en-US" dirty="0">
                <a:solidFill>
                  <a:srgbClr val="002060"/>
                </a:solidFill>
                <a:latin typeface="Arial" panose="020B0604020202020204" pitchFamily="34" charset="0"/>
                <a:cs typeface="Arial" panose="020B0604020202020204" pitchFamily="34" charset="0"/>
              </a:rPr>
              <a:t>.</a:t>
            </a:r>
          </a:p>
          <a:p>
            <a:pPr marL="285750" indent="-285750" algn="just">
              <a:lnSpc>
                <a:spcPct val="150000"/>
              </a:lnSpc>
              <a:buFontTx/>
              <a:buChar char="-"/>
            </a:pP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lạnh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tạo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cảm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mát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dịu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lạnh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lẽo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có</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sắc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độ</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gần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với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màu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xanh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lá</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cây</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xanh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nước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biển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tím</a:t>
            </a:r>
            <a:r>
              <a:rPr lang="en-US" dirty="0">
                <a:solidFill>
                  <a:srgbClr val="002060"/>
                </a:solidFill>
                <a:latin typeface="Arial" panose="020B0604020202020204" pitchFamily="34" charset="0"/>
                <a:cs typeface="Arial" panose="020B0604020202020204" pitchFamily="34" charset="0"/>
              </a:rPr>
              <a:t>...</a:t>
            </a:r>
            <a:endParaRPr lang="vi-VN" dirty="0"/>
          </a:p>
        </p:txBody>
      </p:sp>
    </p:spTree>
    <p:extLst>
      <p:ext uri="{BB962C8B-B14F-4D97-AF65-F5344CB8AC3E}">
        <p14:creationId xmlns:p14="http://schemas.microsoft.com/office/powerpoint/2010/main" val="556088076"/>
      </p:ext>
    </p:extLst>
  </p:cSld>
  <p:clrMapOvr>
    <a:masterClrMapping/>
  </p:clrMapOvr>
  <mc:AlternateContent xmlns:mc="http://schemas.openxmlformats.org/markup-compatibility/2006" xmlns:p14="http://schemas.microsoft.com/office/powerpoint/2010/main">
    <mc:Choice Requires="p14">
      <p:transition spd="med" p14:dur="700" advTm="27781">
        <p:fade/>
      </p:transition>
    </mc:Choice>
    <mc:Fallback xmlns="">
      <p:transition spd="med" advTm="27781">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6BE48D-718C-4D08-9A47-E0A288DECE77}"/>
              </a:ext>
            </a:extLst>
          </p:cNvPr>
          <p:cNvSpPr txBox="1"/>
          <p:nvPr/>
        </p:nvSpPr>
        <p:spPr>
          <a:xfrm>
            <a:off x="304798" y="341745"/>
            <a:ext cx="8829965"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dirty="0">
                <a:ln w="0"/>
                <a:solidFill>
                  <a:srgbClr val="7030A0"/>
                </a:solidFill>
                <a:effectLst>
                  <a:reflection blurRad="6350" stA="53000" endA="300" endPos="35500" dir="5400000" sy="-90000" algn="bl" rotWithShape="0"/>
                </a:effectLst>
              </a:rPr>
              <a:t>HOẠT ĐỘNG 2: KIẾN TẠO KIẾN THỨC, KĨ NĂNG</a:t>
            </a:r>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vi-VN"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TextBox 4">
            <a:extLst>
              <a:ext uri="{FF2B5EF4-FFF2-40B4-BE49-F238E27FC236}">
                <a16:creationId xmlns:a16="http://schemas.microsoft.com/office/drawing/2014/main" id="{03A2E2FE-E619-43DB-B1E7-3A9892E1F88E}"/>
              </a:ext>
            </a:extLst>
          </p:cNvPr>
          <p:cNvSpPr txBox="1"/>
          <p:nvPr/>
        </p:nvSpPr>
        <p:spPr>
          <a:xfrm>
            <a:off x="544945" y="1159209"/>
            <a:ext cx="9587346" cy="400110"/>
          </a:xfrm>
          <a:prstGeom prst="rect">
            <a:avLst/>
          </a:prstGeom>
          <a:noFill/>
        </p:spPr>
        <p:txBody>
          <a:bodyPr wrap="square" rtlCol="0">
            <a:spAutoFit/>
          </a:bodyPr>
          <a:lstStyle/>
          <a:p>
            <a:r>
              <a:rPr lang="en-US" sz="2000" dirty="0"/>
              <a:t>QUAN SÁT HÌNH ẢNH CHỈ RA CÁC BƯỚC VẼ TRANH BẦU TRỜI VÀ BIỂN:</a:t>
            </a:r>
            <a:endParaRPr lang="vi-VN" sz="2000" dirty="0"/>
          </a:p>
        </p:txBody>
      </p:sp>
      <p:pic>
        <p:nvPicPr>
          <p:cNvPr id="3" name="Picture 2">
            <a:extLst>
              <a:ext uri="{FF2B5EF4-FFF2-40B4-BE49-F238E27FC236}">
                <a16:creationId xmlns:a16="http://schemas.microsoft.com/office/drawing/2014/main" id="{2C541ACE-74FF-49B1-8610-A9A24A5D12A0}"/>
              </a:ext>
            </a:extLst>
          </p:cNvPr>
          <p:cNvPicPr>
            <a:picLocks noChangeAspect="1"/>
          </p:cNvPicPr>
          <p:nvPr/>
        </p:nvPicPr>
        <p:blipFill>
          <a:blip r:embed="rId4"/>
          <a:stretch>
            <a:fillRect/>
          </a:stretch>
        </p:blipFill>
        <p:spPr>
          <a:xfrm>
            <a:off x="6391564" y="1709005"/>
            <a:ext cx="5126181" cy="4959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7ED2D681-32A0-411C-A140-4DCFE46E90A0}"/>
              </a:ext>
            </a:extLst>
          </p:cNvPr>
          <p:cNvSpPr txBox="1"/>
          <p:nvPr/>
        </p:nvSpPr>
        <p:spPr>
          <a:xfrm>
            <a:off x="397164" y="2253673"/>
            <a:ext cx="5504871" cy="259455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lnSpc>
                <a:spcPct val="150000"/>
              </a:lnSpc>
            </a:pP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Các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bước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để</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vẽ</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một</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bức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tranh</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bầu</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trời</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và</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biển</a:t>
            </a:r>
            <a:r>
              <a:rPr lang="en-US" sz="2400" dirty="0">
                <a:effectLst/>
                <a:ea typeface="Times New Roman" panose="02020603050405020304" pitchFamily="18" charset="0"/>
                <a:cs typeface="Arial" panose="020B0604020202020204" pitchFamily="34" charset="0"/>
              </a:rPr>
              <a:t>?</a:t>
            </a:r>
            <a:endParaRPr lang="vi-VN" sz="2400" dirty="0">
              <a:effectLst/>
              <a:ea typeface="Times New Roman" panose="02020603050405020304" pitchFamily="18" charset="0"/>
              <a:cs typeface="Arial" panose="020B0604020202020204" pitchFamily="34" charset="0"/>
            </a:endParaRPr>
          </a:p>
          <a:p>
            <a:pPr algn="just">
              <a:lnSpc>
                <a:spcPct val="150000"/>
              </a:lnSpc>
            </a:pP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Bước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nào</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được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vẽ</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bằng</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nhiều</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nét</a:t>
            </a:r>
            <a:r>
              <a:rPr lang="en-US" sz="2400" dirty="0">
                <a:effectLst/>
                <a:ea typeface="Times New Roman" panose="02020603050405020304" pitchFamily="18" charset="0"/>
                <a:cs typeface="Arial" panose="020B0604020202020204" pitchFamily="34" charset="0"/>
              </a:rPr>
              <a:t>?</a:t>
            </a:r>
            <a:endParaRPr lang="vi-VN" sz="2400" dirty="0">
              <a:effectLst/>
              <a:ea typeface="Times New Roman" panose="02020603050405020304" pitchFamily="18" charset="0"/>
              <a:cs typeface="Arial" panose="020B0604020202020204" pitchFamily="34" charset="0"/>
            </a:endParaRPr>
          </a:p>
          <a:p>
            <a:pPr algn="just">
              <a:lnSpc>
                <a:spcPct val="150000"/>
              </a:lnSpc>
            </a:pP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Bước</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nào</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có</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vẽ</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màu</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đậm</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nhạt</a:t>
            </a:r>
            <a:r>
              <a:rPr lang="en-US" sz="2400" dirty="0">
                <a:effectLst/>
                <a:ea typeface="Times New Roman" panose="02020603050405020304" pitchFamily="18" charset="0"/>
                <a:cs typeface="Arial" panose="020B0604020202020204" pitchFamily="34" charset="0"/>
              </a:rPr>
              <a:t>?</a:t>
            </a:r>
            <a:endParaRPr lang="vi-VN" sz="2400" dirty="0">
              <a:effectLst/>
              <a:ea typeface="Times New Roman" panose="02020603050405020304" pitchFamily="18" charset="0"/>
              <a:cs typeface="Arial" panose="020B0604020202020204" pitchFamily="34" charset="0"/>
            </a:endParaRPr>
          </a:p>
          <a:p>
            <a:endParaRPr lang="vi-VN" dirty="0"/>
          </a:p>
        </p:txBody>
      </p:sp>
    </p:spTree>
    <p:custDataLst>
      <p:tags r:id="rId1"/>
    </p:custDataLst>
    <p:extLst>
      <p:ext uri="{BB962C8B-B14F-4D97-AF65-F5344CB8AC3E}">
        <p14:creationId xmlns:p14="http://schemas.microsoft.com/office/powerpoint/2010/main" val="3262694643"/>
      </p:ext>
    </p:extLst>
  </p:cSld>
  <p:clrMapOvr>
    <a:masterClrMapping/>
  </p:clrMapOvr>
  <mc:AlternateContent xmlns:mc="http://schemas.openxmlformats.org/markup-compatibility/2006" xmlns:p14="http://schemas.microsoft.com/office/powerpoint/2010/main">
    <mc:Choice Requires="p14">
      <p:transition spd="med" p14:dur="700" advTm="33121">
        <p:fade/>
      </p:transition>
    </mc:Choice>
    <mc:Fallback xmlns="">
      <p:transition spd="med" advTm="331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barn(inVertical)">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2"/>
</p:tagLst>
</file>

<file path=ppt/tags/tag2.xml><?xml version="1.0" encoding="utf-8"?>
<p:tagLst xmlns:a="http://schemas.openxmlformats.org/drawingml/2006/main" xmlns:r="http://schemas.openxmlformats.org/officeDocument/2006/relationships" xmlns:p="http://schemas.openxmlformats.org/presentationml/2006/main">
  <p:tag name="TIMING" val="|2|5.6|4.1|5"/>
</p:tagLst>
</file>

<file path=ppt/tags/tag3.xml><?xml version="1.0" encoding="utf-8"?>
<p:tagLst xmlns:a="http://schemas.openxmlformats.org/drawingml/2006/main" xmlns:r="http://schemas.openxmlformats.org/officeDocument/2006/relationships" xmlns:p="http://schemas.openxmlformats.org/presentationml/2006/main">
  <p:tag name="TIMING" val="|4.9|2.5"/>
</p:tagLst>
</file>

<file path=ppt/tags/tag4.xml><?xml version="1.0" encoding="utf-8"?>
<p:tagLst xmlns:a="http://schemas.openxmlformats.org/drawingml/2006/main" xmlns:r="http://schemas.openxmlformats.org/officeDocument/2006/relationships" xmlns:p="http://schemas.openxmlformats.org/presentationml/2006/main">
  <p:tag name="TIMING" val="|6|10.4"/>
</p:tagLst>
</file>

<file path=ppt/tags/tag5.xml><?xml version="1.0" encoding="utf-8"?>
<p:tagLst xmlns:a="http://schemas.openxmlformats.org/drawingml/2006/main" xmlns:r="http://schemas.openxmlformats.org/officeDocument/2006/relationships" xmlns:p="http://schemas.openxmlformats.org/presentationml/2006/main">
  <p:tag name="TIMING" val="|14.2|2.8|1.7|5|2.5"/>
</p:tagLst>
</file>

<file path=ppt/tags/tag6.xml><?xml version="1.0" encoding="utf-8"?>
<p:tagLst xmlns:a="http://schemas.openxmlformats.org/drawingml/2006/main" xmlns:r="http://schemas.openxmlformats.org/officeDocument/2006/relationships" xmlns:p="http://schemas.openxmlformats.org/presentationml/2006/main">
  <p:tag name="TIMING" val="|3.2|9.1|6"/>
</p:tagLst>
</file>

<file path=ppt/tags/tag7.xml><?xml version="1.0" encoding="utf-8"?>
<p:tagLst xmlns:a="http://schemas.openxmlformats.org/drawingml/2006/main" xmlns:r="http://schemas.openxmlformats.org/officeDocument/2006/relationships" xmlns:p="http://schemas.openxmlformats.org/presentationml/2006/main">
  <p:tag name="TIMING" val="|5.5|2.2|2.2|1.8|2.4"/>
</p:tagLst>
</file>

<file path=ppt/tags/tag8.xml><?xml version="1.0" encoding="utf-8"?>
<p:tagLst xmlns:a="http://schemas.openxmlformats.org/drawingml/2006/main" xmlns:r="http://schemas.openxmlformats.org/officeDocument/2006/relationships" xmlns:p="http://schemas.openxmlformats.org/presentationml/2006/main">
  <p:tag name="TIMING" val="|0.6|1.8|1.6|1.8"/>
</p:tagLst>
</file>

<file path=ppt/tags/tag9.xml><?xml version="1.0" encoding="utf-8"?>
<p:tagLst xmlns:a="http://schemas.openxmlformats.org/drawingml/2006/main" xmlns:r="http://schemas.openxmlformats.org/officeDocument/2006/relationships" xmlns:p="http://schemas.openxmlformats.org/presentationml/2006/main">
  <p:tag name="TIMING" val="|12.7"/>
</p:tagLst>
</file>

<file path=ppt/theme/theme1.xml><?xml version="1.0" encoding="utf-8"?>
<a:theme xmlns:a="http://schemas.openxmlformats.org/drawingml/2006/main" name="1_Office Theme">
  <a:themeElements>
    <a:clrScheme name="Islander">
      <a:dk1>
        <a:srgbClr val="000000"/>
      </a:dk1>
      <a:lt1>
        <a:srgbClr val="FFFFFF"/>
      </a:lt1>
      <a:dk2>
        <a:srgbClr val="000000"/>
      </a:dk2>
      <a:lt2>
        <a:srgbClr val="E6E6E6"/>
      </a:lt2>
      <a:accent1>
        <a:srgbClr val="E56925"/>
      </a:accent1>
      <a:accent2>
        <a:srgbClr val="F19936"/>
      </a:accent2>
      <a:accent3>
        <a:srgbClr val="5DA3CC"/>
      </a:accent3>
      <a:accent4>
        <a:srgbClr val="B3DAD6"/>
      </a:accent4>
      <a:accent5>
        <a:srgbClr val="76B144"/>
      </a:accent5>
      <a:accent6>
        <a:srgbClr val="438F63"/>
      </a:accent6>
      <a:hlink>
        <a:srgbClr val="E2DD60"/>
      </a:hlink>
      <a:folHlink>
        <a:srgbClr val="E78576"/>
      </a:folHlink>
    </a:clrScheme>
    <a:fontScheme name="Custom 1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ian Pacific heritage_TM10131490_Win32_LH_v4" id="{B2A0ACF3-34FF-4C5A-A737-2558AC4C9FEA}" vid="{FBDB92CC-0A39-410B-A16B-8C101333048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9CE79C-5104-4273-B83B-D03AD839A8F7}">
  <ds:schemaRefs>
    <ds:schemaRef ds:uri="http://schemas.microsoft.com/sharepoint/v3/contenttype/forms"/>
  </ds:schemaRefs>
</ds:datastoreItem>
</file>

<file path=customXml/itemProps2.xml><?xml version="1.0" encoding="utf-8"?>
<ds:datastoreItem xmlns:ds="http://schemas.openxmlformats.org/officeDocument/2006/customXml" ds:itemID="{4E18D074-6F3D-488C-8220-03C2DEFDE854}">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230e9df3-be65-4c73-a93b-d1236ebd677e"/>
    <ds:schemaRef ds:uri="http://purl.org/dc/terms/"/>
    <ds:schemaRef ds:uri="http://schemas.openxmlformats.org/package/2006/metadata/core-properties"/>
    <ds:schemaRef ds:uri="16c05727-aa75-4e4a-9b5f-8a80a1165891"/>
    <ds:schemaRef ds:uri="http://purl.org/dc/dcmitype/"/>
    <ds:schemaRef ds:uri="71af3243-3dd4-4a8d-8c0d-dd76da1f02a5"/>
    <ds:schemaRef ds:uri="http://schemas.microsoft.com/sharepoint/v3"/>
    <ds:schemaRef ds:uri="http://www.w3.org/XML/1998/namespace"/>
  </ds:schemaRefs>
</ds:datastoreItem>
</file>

<file path=customXml/itemProps3.xml><?xml version="1.0" encoding="utf-8"?>
<ds:datastoreItem xmlns:ds="http://schemas.openxmlformats.org/officeDocument/2006/customXml" ds:itemID="{1D141EBB-3386-4164-A294-111C6309E3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Asian Pacific American Heritage Month presentation</Template>
  <TotalTime>1129</TotalTime>
  <Words>526</Words>
  <Application>Microsoft Office PowerPoint</Application>
  <PresentationFormat>Widescreen</PresentationFormat>
  <Paragraphs>45</Paragraphs>
  <Slides>16</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宋体</vt:lpstr>
      <vt:lpstr>Aachen</vt:lpstr>
      <vt:lpstr>Arial</vt:lpstr>
      <vt:lpstr>Barlow Condensed</vt:lpstr>
      <vt:lpstr>Calibri</vt:lpstr>
      <vt:lpstr>Cambria</vt:lpstr>
      <vt:lpstr>DM Serif Display</vt:lpstr>
      <vt:lpstr>Segoe UI</vt:lpstr>
      <vt:lpstr>Times New Roman</vt:lpstr>
      <vt:lpstr>1_Office Theme</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LUYỆN TẬP, SÁNG TẠO</vt:lpstr>
      <vt:lpstr>4. PHÂN TÍCH, ĐÁNH GIÁ</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ĐẠI DƯƠNG MÊNH MÔNG</dc:title>
  <dc:subject/>
  <dc:creator>Lưu Mạnh Hùng (VSC-KGD-MB)</dc:creator>
  <cp:keywords/>
  <dc:description/>
  <cp:lastModifiedBy>LAPTOP</cp:lastModifiedBy>
  <cp:revision>39</cp:revision>
  <dcterms:created xsi:type="dcterms:W3CDTF">2021-07-25T03:25:33Z</dcterms:created>
  <dcterms:modified xsi:type="dcterms:W3CDTF">2023-09-14T02:36:16Z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