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73" r:id="rId3"/>
    <p:sldId id="263" r:id="rId4"/>
    <p:sldId id="277" r:id="rId5"/>
    <p:sldId id="275" r:id="rId6"/>
    <p:sldId id="261" r:id="rId7"/>
    <p:sldId id="259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434E9-CFFA-4241-BFD3-2ED2CE397F9B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7E1DE9-8339-467D-9ACA-A07C383E0B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6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0" name="Google Shape;4000;gbd6c00e730_0_1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1" name="Google Shape;4001;gbd6c00e730_0_1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19764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2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86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2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 and three columns">
    <p:spTree>
      <p:nvGrpSpPr>
        <p:cNvPr id="1" name="Shape 2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0" name="Google Shape;2410;p23"/>
          <p:cNvSpPr txBox="1">
            <a:spLocks noGrp="1"/>
          </p:cNvSpPr>
          <p:nvPr>
            <p:ph type="title"/>
          </p:nvPr>
        </p:nvSpPr>
        <p:spPr>
          <a:xfrm>
            <a:off x="720000" y="719200"/>
            <a:ext cx="7704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411" name="Google Shape;2411;p23"/>
          <p:cNvSpPr txBox="1">
            <a:spLocks noGrp="1"/>
          </p:cNvSpPr>
          <p:nvPr>
            <p:ph type="title" idx="2"/>
          </p:nvPr>
        </p:nvSpPr>
        <p:spPr>
          <a:xfrm>
            <a:off x="825338" y="3815667"/>
            <a:ext cx="22425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12" name="Google Shape;2412;p23"/>
          <p:cNvSpPr txBox="1">
            <a:spLocks noGrp="1"/>
          </p:cNvSpPr>
          <p:nvPr>
            <p:ph type="subTitle" idx="1"/>
          </p:nvPr>
        </p:nvSpPr>
        <p:spPr>
          <a:xfrm>
            <a:off x="825338" y="4544433"/>
            <a:ext cx="2242500" cy="11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13" name="Google Shape;2413;p23"/>
          <p:cNvSpPr txBox="1">
            <a:spLocks noGrp="1"/>
          </p:cNvSpPr>
          <p:nvPr>
            <p:ph type="title" idx="3"/>
          </p:nvPr>
        </p:nvSpPr>
        <p:spPr>
          <a:xfrm>
            <a:off x="3450750" y="3815667"/>
            <a:ext cx="22425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14" name="Google Shape;2414;p23"/>
          <p:cNvSpPr txBox="1">
            <a:spLocks noGrp="1"/>
          </p:cNvSpPr>
          <p:nvPr>
            <p:ph type="subTitle" idx="4"/>
          </p:nvPr>
        </p:nvSpPr>
        <p:spPr>
          <a:xfrm>
            <a:off x="3450751" y="4544433"/>
            <a:ext cx="2242500" cy="11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15" name="Google Shape;2415;p23"/>
          <p:cNvSpPr txBox="1">
            <a:spLocks noGrp="1"/>
          </p:cNvSpPr>
          <p:nvPr>
            <p:ph type="title" idx="5"/>
          </p:nvPr>
        </p:nvSpPr>
        <p:spPr>
          <a:xfrm>
            <a:off x="6076168" y="3815667"/>
            <a:ext cx="2242500" cy="70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2416" name="Google Shape;2416;p23"/>
          <p:cNvSpPr txBox="1">
            <a:spLocks noGrp="1"/>
          </p:cNvSpPr>
          <p:nvPr>
            <p:ph type="subTitle" idx="6"/>
          </p:nvPr>
        </p:nvSpPr>
        <p:spPr>
          <a:xfrm>
            <a:off x="6076172" y="4544433"/>
            <a:ext cx="2242500" cy="115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417" name="Google Shape;2417;p23"/>
          <p:cNvGrpSpPr/>
          <p:nvPr/>
        </p:nvGrpSpPr>
        <p:grpSpPr>
          <a:xfrm rot="-3780242">
            <a:off x="734424" y="5662761"/>
            <a:ext cx="681504" cy="1680641"/>
            <a:chOff x="2643963" y="1509025"/>
            <a:chExt cx="330600" cy="1087047"/>
          </a:xfrm>
        </p:grpSpPr>
        <p:sp>
          <p:nvSpPr>
            <p:cNvPr id="2418" name="Google Shape;2418;p23"/>
            <p:cNvSpPr/>
            <p:nvPr/>
          </p:nvSpPr>
          <p:spPr>
            <a:xfrm>
              <a:off x="2643963" y="1509273"/>
              <a:ext cx="330600" cy="1086550"/>
            </a:xfrm>
            <a:custGeom>
              <a:avLst/>
              <a:gdLst/>
              <a:ahLst/>
              <a:cxnLst/>
              <a:rect l="l" t="t" r="r" b="b"/>
              <a:pathLst>
                <a:path w="13224" h="43462" extrusionOk="0">
                  <a:moveTo>
                    <a:pt x="6622" y="0"/>
                  </a:moveTo>
                  <a:cubicBezTo>
                    <a:pt x="4065" y="614"/>
                    <a:pt x="4462" y="9237"/>
                    <a:pt x="4639" y="9713"/>
                  </a:cubicBezTo>
                  <a:cubicBezTo>
                    <a:pt x="4690" y="9837"/>
                    <a:pt x="4711" y="9891"/>
                    <a:pt x="4710" y="9891"/>
                  </a:cubicBezTo>
                  <a:cubicBezTo>
                    <a:pt x="4699" y="9891"/>
                    <a:pt x="3834" y="7899"/>
                    <a:pt x="3391" y="7235"/>
                  </a:cubicBezTo>
                  <a:cubicBezTo>
                    <a:pt x="3197" y="6928"/>
                    <a:pt x="2898" y="6608"/>
                    <a:pt x="2589" y="6608"/>
                  </a:cubicBezTo>
                  <a:cubicBezTo>
                    <a:pt x="2519" y="6608"/>
                    <a:pt x="2449" y="6624"/>
                    <a:pt x="2379" y="6661"/>
                  </a:cubicBezTo>
                  <a:cubicBezTo>
                    <a:pt x="952" y="7572"/>
                    <a:pt x="2678" y="14291"/>
                    <a:pt x="3629" y="18018"/>
                  </a:cubicBezTo>
                  <a:cubicBezTo>
                    <a:pt x="3014" y="16612"/>
                    <a:pt x="2261" y="15303"/>
                    <a:pt x="1349" y="14114"/>
                  </a:cubicBezTo>
                  <a:cubicBezTo>
                    <a:pt x="1181" y="13879"/>
                    <a:pt x="944" y="13630"/>
                    <a:pt x="694" y="13630"/>
                  </a:cubicBezTo>
                  <a:cubicBezTo>
                    <a:pt x="648" y="13630"/>
                    <a:pt x="602" y="13639"/>
                    <a:pt x="556" y="13657"/>
                  </a:cubicBezTo>
                  <a:cubicBezTo>
                    <a:pt x="299" y="13757"/>
                    <a:pt x="220" y="14093"/>
                    <a:pt x="180" y="14371"/>
                  </a:cubicBezTo>
                  <a:cubicBezTo>
                    <a:pt x="1" y="15700"/>
                    <a:pt x="239" y="17048"/>
                    <a:pt x="556" y="18335"/>
                  </a:cubicBezTo>
                  <a:cubicBezTo>
                    <a:pt x="1211" y="20992"/>
                    <a:pt x="2162" y="23549"/>
                    <a:pt x="3371" y="25968"/>
                  </a:cubicBezTo>
                  <a:cubicBezTo>
                    <a:pt x="2955" y="25334"/>
                    <a:pt x="2459" y="24758"/>
                    <a:pt x="1904" y="24282"/>
                  </a:cubicBezTo>
                  <a:cubicBezTo>
                    <a:pt x="1658" y="24070"/>
                    <a:pt x="1358" y="23856"/>
                    <a:pt x="1048" y="23856"/>
                  </a:cubicBezTo>
                  <a:cubicBezTo>
                    <a:pt x="984" y="23856"/>
                    <a:pt x="919" y="23865"/>
                    <a:pt x="854" y="23886"/>
                  </a:cubicBezTo>
                  <a:cubicBezTo>
                    <a:pt x="378" y="24025"/>
                    <a:pt x="220" y="24679"/>
                    <a:pt x="259" y="25215"/>
                  </a:cubicBezTo>
                  <a:cubicBezTo>
                    <a:pt x="318" y="26008"/>
                    <a:pt x="595" y="26761"/>
                    <a:pt x="913" y="27474"/>
                  </a:cubicBezTo>
                  <a:cubicBezTo>
                    <a:pt x="2360" y="31003"/>
                    <a:pt x="4243" y="34333"/>
                    <a:pt x="6463" y="37365"/>
                  </a:cubicBezTo>
                  <a:lnTo>
                    <a:pt x="6463" y="43372"/>
                  </a:lnTo>
                  <a:cubicBezTo>
                    <a:pt x="6463" y="43432"/>
                    <a:pt x="6518" y="43461"/>
                    <a:pt x="6572" y="43461"/>
                  </a:cubicBezTo>
                  <a:cubicBezTo>
                    <a:pt x="6627" y="43461"/>
                    <a:pt x="6682" y="43432"/>
                    <a:pt x="6682" y="43372"/>
                  </a:cubicBezTo>
                  <a:lnTo>
                    <a:pt x="6682" y="37465"/>
                  </a:lnTo>
                  <a:cubicBezTo>
                    <a:pt x="8942" y="34412"/>
                    <a:pt x="10845" y="31042"/>
                    <a:pt x="12330" y="27474"/>
                  </a:cubicBezTo>
                  <a:cubicBezTo>
                    <a:pt x="12629" y="26761"/>
                    <a:pt x="12925" y="26008"/>
                    <a:pt x="12965" y="25215"/>
                  </a:cubicBezTo>
                  <a:cubicBezTo>
                    <a:pt x="13004" y="24679"/>
                    <a:pt x="12846" y="24025"/>
                    <a:pt x="12370" y="23886"/>
                  </a:cubicBezTo>
                  <a:cubicBezTo>
                    <a:pt x="12309" y="23865"/>
                    <a:pt x="12246" y="23856"/>
                    <a:pt x="12184" y="23856"/>
                  </a:cubicBezTo>
                  <a:cubicBezTo>
                    <a:pt x="11886" y="23856"/>
                    <a:pt x="11586" y="24070"/>
                    <a:pt x="11339" y="24282"/>
                  </a:cubicBezTo>
                  <a:cubicBezTo>
                    <a:pt x="10765" y="24758"/>
                    <a:pt x="10269" y="25334"/>
                    <a:pt x="9853" y="25968"/>
                  </a:cubicBezTo>
                  <a:cubicBezTo>
                    <a:pt x="11082" y="23549"/>
                    <a:pt x="12013" y="20992"/>
                    <a:pt x="12668" y="18335"/>
                  </a:cubicBezTo>
                  <a:cubicBezTo>
                    <a:pt x="12985" y="17048"/>
                    <a:pt x="13223" y="15700"/>
                    <a:pt x="13065" y="14371"/>
                  </a:cubicBezTo>
                  <a:cubicBezTo>
                    <a:pt x="13025" y="14093"/>
                    <a:pt x="12925" y="13757"/>
                    <a:pt x="12687" y="13657"/>
                  </a:cubicBezTo>
                  <a:cubicBezTo>
                    <a:pt x="12638" y="13639"/>
                    <a:pt x="12589" y="13630"/>
                    <a:pt x="12541" y="13630"/>
                  </a:cubicBezTo>
                  <a:cubicBezTo>
                    <a:pt x="12280" y="13630"/>
                    <a:pt x="12043" y="13879"/>
                    <a:pt x="11875" y="14114"/>
                  </a:cubicBezTo>
                  <a:cubicBezTo>
                    <a:pt x="10983" y="15303"/>
                    <a:pt x="10210" y="16612"/>
                    <a:pt x="9595" y="18018"/>
                  </a:cubicBezTo>
                  <a:cubicBezTo>
                    <a:pt x="10546" y="14291"/>
                    <a:pt x="12291" y="7572"/>
                    <a:pt x="10864" y="6661"/>
                  </a:cubicBezTo>
                  <a:cubicBezTo>
                    <a:pt x="10791" y="6624"/>
                    <a:pt x="10718" y="6608"/>
                    <a:pt x="10645" y="6608"/>
                  </a:cubicBezTo>
                  <a:cubicBezTo>
                    <a:pt x="10326" y="6608"/>
                    <a:pt x="10027" y="6928"/>
                    <a:pt x="9833" y="7235"/>
                  </a:cubicBezTo>
                  <a:cubicBezTo>
                    <a:pt x="9408" y="7899"/>
                    <a:pt x="8544" y="9891"/>
                    <a:pt x="8521" y="9891"/>
                  </a:cubicBezTo>
                  <a:cubicBezTo>
                    <a:pt x="8518" y="9891"/>
                    <a:pt x="8537" y="9837"/>
                    <a:pt x="8585" y="9713"/>
                  </a:cubicBezTo>
                  <a:cubicBezTo>
                    <a:pt x="8783" y="9237"/>
                    <a:pt x="9179" y="614"/>
                    <a:pt x="6622" y="0"/>
                  </a:cubicBezTo>
                  <a:close/>
                </a:path>
              </a:pathLst>
            </a:custGeom>
            <a:solidFill>
              <a:schemeClr val="dk1"/>
            </a:solidFill>
            <a:ln w="1524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grpSp>
          <p:nvGrpSpPr>
            <p:cNvPr id="2419" name="Google Shape;2419;p23"/>
            <p:cNvGrpSpPr/>
            <p:nvPr/>
          </p:nvGrpSpPr>
          <p:grpSpPr>
            <a:xfrm>
              <a:off x="2643988" y="1509025"/>
              <a:ext cx="330550" cy="1087047"/>
              <a:chOff x="5683100" y="2795850"/>
              <a:chExt cx="330550" cy="1087047"/>
            </a:xfrm>
          </p:grpSpPr>
          <p:sp>
            <p:nvSpPr>
              <p:cNvPr id="2420" name="Google Shape;2420;p23"/>
              <p:cNvSpPr/>
              <p:nvPr/>
            </p:nvSpPr>
            <p:spPr>
              <a:xfrm>
                <a:off x="5683100" y="2795850"/>
                <a:ext cx="330550" cy="939100"/>
              </a:xfrm>
              <a:custGeom>
                <a:avLst/>
                <a:gdLst/>
                <a:ahLst/>
                <a:cxnLst/>
                <a:rect l="l" t="t" r="r" b="b"/>
                <a:pathLst>
                  <a:path w="13222" h="37564" extrusionOk="0">
                    <a:moveTo>
                      <a:pt x="6621" y="1"/>
                    </a:moveTo>
                    <a:cubicBezTo>
                      <a:pt x="4063" y="614"/>
                      <a:pt x="4459" y="9257"/>
                      <a:pt x="4639" y="9733"/>
                    </a:cubicBezTo>
                    <a:cubicBezTo>
                      <a:pt x="4689" y="9852"/>
                      <a:pt x="4710" y="9905"/>
                      <a:pt x="4709" y="9905"/>
                    </a:cubicBezTo>
                    <a:cubicBezTo>
                      <a:pt x="4701" y="9905"/>
                      <a:pt x="3832" y="7920"/>
                      <a:pt x="3389" y="7256"/>
                    </a:cubicBezTo>
                    <a:cubicBezTo>
                      <a:pt x="3192" y="6943"/>
                      <a:pt x="2885" y="6617"/>
                      <a:pt x="2572" y="6617"/>
                    </a:cubicBezTo>
                    <a:cubicBezTo>
                      <a:pt x="2508" y="6617"/>
                      <a:pt x="2443" y="6631"/>
                      <a:pt x="2379" y="6661"/>
                    </a:cubicBezTo>
                    <a:cubicBezTo>
                      <a:pt x="952" y="7592"/>
                      <a:pt x="2675" y="14313"/>
                      <a:pt x="3627" y="18019"/>
                    </a:cubicBezTo>
                    <a:cubicBezTo>
                      <a:pt x="3013" y="16631"/>
                      <a:pt x="2260" y="15323"/>
                      <a:pt x="1348" y="14115"/>
                    </a:cubicBezTo>
                    <a:cubicBezTo>
                      <a:pt x="1185" y="13886"/>
                      <a:pt x="953" y="13643"/>
                      <a:pt x="711" y="13643"/>
                    </a:cubicBezTo>
                    <a:cubicBezTo>
                      <a:pt x="659" y="13643"/>
                      <a:pt x="607" y="13654"/>
                      <a:pt x="555" y="13678"/>
                    </a:cubicBezTo>
                    <a:cubicBezTo>
                      <a:pt x="297" y="13777"/>
                      <a:pt x="217" y="14094"/>
                      <a:pt x="178" y="14392"/>
                    </a:cubicBezTo>
                    <a:cubicBezTo>
                      <a:pt x="0" y="15700"/>
                      <a:pt x="238" y="17048"/>
                      <a:pt x="555" y="18336"/>
                    </a:cubicBezTo>
                    <a:cubicBezTo>
                      <a:pt x="1208" y="20992"/>
                      <a:pt x="2160" y="23569"/>
                      <a:pt x="3370" y="25968"/>
                    </a:cubicBezTo>
                    <a:cubicBezTo>
                      <a:pt x="2953" y="25334"/>
                      <a:pt x="2458" y="24779"/>
                      <a:pt x="1903" y="24283"/>
                    </a:cubicBezTo>
                    <a:cubicBezTo>
                      <a:pt x="1659" y="24073"/>
                      <a:pt x="1364" y="23875"/>
                      <a:pt x="1058" y="23875"/>
                    </a:cubicBezTo>
                    <a:cubicBezTo>
                      <a:pt x="989" y="23875"/>
                      <a:pt x="921" y="23885"/>
                      <a:pt x="852" y="23907"/>
                    </a:cubicBezTo>
                    <a:cubicBezTo>
                      <a:pt x="376" y="24045"/>
                      <a:pt x="217" y="24700"/>
                      <a:pt x="257" y="25234"/>
                    </a:cubicBezTo>
                    <a:cubicBezTo>
                      <a:pt x="317" y="26027"/>
                      <a:pt x="595" y="26761"/>
                      <a:pt x="912" y="27494"/>
                    </a:cubicBezTo>
                    <a:cubicBezTo>
                      <a:pt x="2398" y="31102"/>
                      <a:pt x="4321" y="34492"/>
                      <a:pt x="6621" y="37564"/>
                    </a:cubicBezTo>
                    <a:cubicBezTo>
                      <a:pt x="8920" y="34492"/>
                      <a:pt x="10842" y="31102"/>
                      <a:pt x="12330" y="27494"/>
                    </a:cubicBezTo>
                    <a:cubicBezTo>
                      <a:pt x="12626" y="26761"/>
                      <a:pt x="12924" y="26027"/>
                      <a:pt x="12964" y="25234"/>
                    </a:cubicBezTo>
                    <a:cubicBezTo>
                      <a:pt x="13004" y="24700"/>
                      <a:pt x="12845" y="24045"/>
                      <a:pt x="12369" y="23907"/>
                    </a:cubicBezTo>
                    <a:cubicBezTo>
                      <a:pt x="12304" y="23885"/>
                      <a:pt x="12239" y="23875"/>
                      <a:pt x="12173" y="23875"/>
                    </a:cubicBezTo>
                    <a:cubicBezTo>
                      <a:pt x="11878" y="23875"/>
                      <a:pt x="11581" y="24073"/>
                      <a:pt x="11339" y="24283"/>
                    </a:cubicBezTo>
                    <a:cubicBezTo>
                      <a:pt x="10763" y="24779"/>
                      <a:pt x="10268" y="25334"/>
                      <a:pt x="9851" y="25968"/>
                    </a:cubicBezTo>
                    <a:cubicBezTo>
                      <a:pt x="11080" y="23569"/>
                      <a:pt x="12013" y="20992"/>
                      <a:pt x="12666" y="18336"/>
                    </a:cubicBezTo>
                    <a:cubicBezTo>
                      <a:pt x="12983" y="17048"/>
                      <a:pt x="13221" y="15700"/>
                      <a:pt x="13062" y="14392"/>
                    </a:cubicBezTo>
                    <a:cubicBezTo>
                      <a:pt x="13023" y="14094"/>
                      <a:pt x="12924" y="13777"/>
                      <a:pt x="12687" y="13678"/>
                    </a:cubicBezTo>
                    <a:cubicBezTo>
                      <a:pt x="12631" y="13654"/>
                      <a:pt x="12576" y="13643"/>
                      <a:pt x="12522" y="13643"/>
                    </a:cubicBezTo>
                    <a:cubicBezTo>
                      <a:pt x="12268" y="13643"/>
                      <a:pt x="12037" y="13886"/>
                      <a:pt x="11873" y="14115"/>
                    </a:cubicBezTo>
                    <a:cubicBezTo>
                      <a:pt x="10982" y="15323"/>
                      <a:pt x="10208" y="16631"/>
                      <a:pt x="9594" y="18019"/>
                    </a:cubicBezTo>
                    <a:cubicBezTo>
                      <a:pt x="10546" y="14313"/>
                      <a:pt x="12290" y="7592"/>
                      <a:pt x="10863" y="6661"/>
                    </a:cubicBezTo>
                    <a:cubicBezTo>
                      <a:pt x="10795" y="6631"/>
                      <a:pt x="10728" y="6617"/>
                      <a:pt x="10661" y="6617"/>
                    </a:cubicBezTo>
                    <a:cubicBezTo>
                      <a:pt x="10336" y="6617"/>
                      <a:pt x="10029" y="6943"/>
                      <a:pt x="9832" y="7256"/>
                    </a:cubicBezTo>
                    <a:cubicBezTo>
                      <a:pt x="9405" y="7920"/>
                      <a:pt x="8540" y="9905"/>
                      <a:pt x="8520" y="9905"/>
                    </a:cubicBezTo>
                    <a:cubicBezTo>
                      <a:pt x="8516" y="9905"/>
                      <a:pt x="8535" y="9852"/>
                      <a:pt x="8583" y="9733"/>
                    </a:cubicBezTo>
                    <a:cubicBezTo>
                      <a:pt x="8781" y="9257"/>
                      <a:pt x="9177" y="614"/>
                      <a:pt x="662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1" name="Google Shape;2421;p23"/>
              <p:cNvSpPr/>
              <p:nvPr/>
            </p:nvSpPr>
            <p:spPr>
              <a:xfrm>
                <a:off x="5759400" y="2990350"/>
                <a:ext cx="178425" cy="703986"/>
              </a:xfrm>
              <a:custGeom>
                <a:avLst/>
                <a:gdLst/>
                <a:ahLst/>
                <a:cxnLst/>
                <a:rect l="l" t="t" r="r" b="b"/>
                <a:pathLst>
                  <a:path w="7137" h="26563" extrusionOk="0">
                    <a:moveTo>
                      <a:pt x="3569" y="0"/>
                    </a:moveTo>
                    <a:cubicBezTo>
                      <a:pt x="2181" y="436"/>
                      <a:pt x="2399" y="6542"/>
                      <a:pt x="2498" y="6879"/>
                    </a:cubicBezTo>
                    <a:cubicBezTo>
                      <a:pt x="2524" y="6966"/>
                      <a:pt x="2534" y="7004"/>
                      <a:pt x="2532" y="7004"/>
                    </a:cubicBezTo>
                    <a:cubicBezTo>
                      <a:pt x="2520" y="7004"/>
                      <a:pt x="2063" y="5594"/>
                      <a:pt x="1824" y="5135"/>
                    </a:cubicBezTo>
                    <a:cubicBezTo>
                      <a:pt x="1727" y="4908"/>
                      <a:pt x="1563" y="4681"/>
                      <a:pt x="1388" y="4681"/>
                    </a:cubicBezTo>
                    <a:cubicBezTo>
                      <a:pt x="1349" y="4681"/>
                      <a:pt x="1309" y="4693"/>
                      <a:pt x="1269" y="4718"/>
                    </a:cubicBezTo>
                    <a:cubicBezTo>
                      <a:pt x="496" y="5373"/>
                      <a:pt x="1447" y="10110"/>
                      <a:pt x="1962" y="12747"/>
                    </a:cubicBezTo>
                    <a:cubicBezTo>
                      <a:pt x="1626" y="11756"/>
                      <a:pt x="1209" y="10823"/>
                      <a:pt x="733" y="9972"/>
                    </a:cubicBezTo>
                    <a:cubicBezTo>
                      <a:pt x="632" y="9819"/>
                      <a:pt x="501" y="9638"/>
                      <a:pt x="367" y="9638"/>
                    </a:cubicBezTo>
                    <a:cubicBezTo>
                      <a:pt x="344" y="9638"/>
                      <a:pt x="320" y="9643"/>
                      <a:pt x="297" y="9655"/>
                    </a:cubicBezTo>
                    <a:cubicBezTo>
                      <a:pt x="159" y="9734"/>
                      <a:pt x="99" y="9972"/>
                      <a:pt x="80" y="10170"/>
                    </a:cubicBezTo>
                    <a:cubicBezTo>
                      <a:pt x="1" y="11101"/>
                      <a:pt x="120" y="12052"/>
                      <a:pt x="297" y="12964"/>
                    </a:cubicBezTo>
                    <a:cubicBezTo>
                      <a:pt x="654" y="14848"/>
                      <a:pt x="1150" y="16651"/>
                      <a:pt x="1824" y="18356"/>
                    </a:cubicBezTo>
                    <a:cubicBezTo>
                      <a:pt x="1587" y="17920"/>
                      <a:pt x="1328" y="17504"/>
                      <a:pt x="1011" y="17167"/>
                    </a:cubicBezTo>
                    <a:cubicBezTo>
                      <a:pt x="879" y="17019"/>
                      <a:pt x="719" y="16870"/>
                      <a:pt x="555" y="16870"/>
                    </a:cubicBezTo>
                    <a:cubicBezTo>
                      <a:pt x="522" y="16870"/>
                      <a:pt x="489" y="16876"/>
                      <a:pt x="456" y="16889"/>
                    </a:cubicBezTo>
                    <a:cubicBezTo>
                      <a:pt x="199" y="16989"/>
                      <a:pt x="120" y="17465"/>
                      <a:pt x="139" y="17841"/>
                    </a:cubicBezTo>
                    <a:cubicBezTo>
                      <a:pt x="159" y="18396"/>
                      <a:pt x="318" y="18932"/>
                      <a:pt x="477" y="19426"/>
                    </a:cubicBezTo>
                    <a:cubicBezTo>
                      <a:pt x="1288" y="21984"/>
                      <a:pt x="2319" y="24382"/>
                      <a:pt x="3569" y="26563"/>
                    </a:cubicBezTo>
                    <a:cubicBezTo>
                      <a:pt x="4798" y="24382"/>
                      <a:pt x="5848" y="21984"/>
                      <a:pt x="6641" y="19426"/>
                    </a:cubicBezTo>
                    <a:cubicBezTo>
                      <a:pt x="6799" y="18932"/>
                      <a:pt x="6958" y="18396"/>
                      <a:pt x="6997" y="17841"/>
                    </a:cubicBezTo>
                    <a:cubicBezTo>
                      <a:pt x="7018" y="17465"/>
                      <a:pt x="6918" y="16989"/>
                      <a:pt x="6680" y="16889"/>
                    </a:cubicBezTo>
                    <a:cubicBezTo>
                      <a:pt x="6647" y="16876"/>
                      <a:pt x="6613" y="16870"/>
                      <a:pt x="6579" y="16870"/>
                    </a:cubicBezTo>
                    <a:cubicBezTo>
                      <a:pt x="6411" y="16870"/>
                      <a:pt x="6238" y="17019"/>
                      <a:pt x="6106" y="17167"/>
                    </a:cubicBezTo>
                    <a:cubicBezTo>
                      <a:pt x="5808" y="17504"/>
                      <a:pt x="5531" y="17920"/>
                      <a:pt x="5313" y="18356"/>
                    </a:cubicBezTo>
                    <a:cubicBezTo>
                      <a:pt x="5967" y="16651"/>
                      <a:pt x="6482" y="14848"/>
                      <a:pt x="6839" y="12964"/>
                    </a:cubicBezTo>
                    <a:cubicBezTo>
                      <a:pt x="6997" y="12052"/>
                      <a:pt x="7137" y="11101"/>
                      <a:pt x="7037" y="10170"/>
                    </a:cubicBezTo>
                    <a:cubicBezTo>
                      <a:pt x="7018" y="9972"/>
                      <a:pt x="6978" y="9734"/>
                      <a:pt x="6839" y="9655"/>
                    </a:cubicBezTo>
                    <a:cubicBezTo>
                      <a:pt x="6816" y="9643"/>
                      <a:pt x="6792" y="9638"/>
                      <a:pt x="6769" y="9638"/>
                    </a:cubicBezTo>
                    <a:cubicBezTo>
                      <a:pt x="6630" y="9638"/>
                      <a:pt x="6488" y="9819"/>
                      <a:pt x="6403" y="9972"/>
                    </a:cubicBezTo>
                    <a:cubicBezTo>
                      <a:pt x="5908" y="10823"/>
                      <a:pt x="5511" y="11756"/>
                      <a:pt x="5174" y="12747"/>
                    </a:cubicBezTo>
                    <a:cubicBezTo>
                      <a:pt x="5689" y="10110"/>
                      <a:pt x="6622" y="5373"/>
                      <a:pt x="5848" y="4718"/>
                    </a:cubicBezTo>
                    <a:cubicBezTo>
                      <a:pt x="5811" y="4693"/>
                      <a:pt x="5775" y="4681"/>
                      <a:pt x="5738" y="4681"/>
                    </a:cubicBezTo>
                    <a:cubicBezTo>
                      <a:pt x="5573" y="4681"/>
                      <a:pt x="5407" y="4908"/>
                      <a:pt x="5293" y="5135"/>
                    </a:cubicBezTo>
                    <a:cubicBezTo>
                      <a:pt x="5072" y="5594"/>
                      <a:pt x="4602" y="7004"/>
                      <a:pt x="4587" y="7004"/>
                    </a:cubicBezTo>
                    <a:cubicBezTo>
                      <a:pt x="4584" y="7004"/>
                      <a:pt x="4594" y="6966"/>
                      <a:pt x="4619" y="6879"/>
                    </a:cubicBezTo>
                    <a:cubicBezTo>
                      <a:pt x="4738" y="6542"/>
                      <a:pt x="4936" y="436"/>
                      <a:pt x="3569" y="0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2" name="Google Shape;2422;p23"/>
              <p:cNvSpPr/>
              <p:nvPr/>
            </p:nvSpPr>
            <p:spPr>
              <a:xfrm>
                <a:off x="5725918" y="3408154"/>
                <a:ext cx="120741" cy="278783"/>
              </a:xfrm>
              <a:custGeom>
                <a:avLst/>
                <a:gdLst/>
                <a:ahLst/>
                <a:cxnLst/>
                <a:rect l="l" t="t" r="r" b="b"/>
                <a:pathLst>
                  <a:path w="6176" h="11910" extrusionOk="0">
                    <a:moveTo>
                      <a:pt x="144" y="0"/>
                    </a:moveTo>
                    <a:cubicBezTo>
                      <a:pt x="75" y="0"/>
                      <a:pt x="0" y="73"/>
                      <a:pt x="28" y="154"/>
                    </a:cubicBezTo>
                    <a:cubicBezTo>
                      <a:pt x="722" y="1740"/>
                      <a:pt x="1396" y="3345"/>
                      <a:pt x="2110" y="4930"/>
                    </a:cubicBezTo>
                    <a:cubicBezTo>
                      <a:pt x="2803" y="6458"/>
                      <a:pt x="3635" y="7924"/>
                      <a:pt x="4488" y="9371"/>
                    </a:cubicBezTo>
                    <a:cubicBezTo>
                      <a:pt x="4964" y="10203"/>
                      <a:pt x="5459" y="11036"/>
                      <a:pt x="5935" y="11868"/>
                    </a:cubicBezTo>
                    <a:cubicBezTo>
                      <a:pt x="5957" y="11897"/>
                      <a:pt x="5988" y="11909"/>
                      <a:pt x="6020" y="11909"/>
                    </a:cubicBezTo>
                    <a:cubicBezTo>
                      <a:pt x="6097" y="11909"/>
                      <a:pt x="6176" y="11834"/>
                      <a:pt x="6133" y="11749"/>
                    </a:cubicBezTo>
                    <a:cubicBezTo>
                      <a:pt x="5261" y="10283"/>
                      <a:pt x="4369" y="8816"/>
                      <a:pt x="3556" y="7309"/>
                    </a:cubicBezTo>
                    <a:cubicBezTo>
                      <a:pt x="2744" y="5842"/>
                      <a:pt x="2049" y="4296"/>
                      <a:pt x="1375" y="2750"/>
                    </a:cubicBezTo>
                    <a:cubicBezTo>
                      <a:pt x="1000" y="1838"/>
                      <a:pt x="603" y="947"/>
                      <a:pt x="226" y="54"/>
                    </a:cubicBezTo>
                    <a:cubicBezTo>
                      <a:pt x="207" y="16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3" name="Google Shape;2423;p23"/>
              <p:cNvSpPr/>
              <p:nvPr/>
            </p:nvSpPr>
            <p:spPr>
              <a:xfrm>
                <a:off x="5843926" y="3418358"/>
                <a:ext cx="149968" cy="209895"/>
              </a:xfrm>
              <a:custGeom>
                <a:avLst/>
                <a:gdLst/>
                <a:ahLst/>
                <a:cxnLst/>
                <a:rect l="l" t="t" r="r" b="b"/>
                <a:pathLst>
                  <a:path w="7671" h="8967" extrusionOk="0">
                    <a:moveTo>
                      <a:pt x="7533" y="1"/>
                    </a:moveTo>
                    <a:cubicBezTo>
                      <a:pt x="7501" y="1"/>
                      <a:pt x="7471" y="16"/>
                      <a:pt x="7452" y="54"/>
                    </a:cubicBezTo>
                    <a:cubicBezTo>
                      <a:pt x="5945" y="2631"/>
                      <a:pt x="4101" y="4991"/>
                      <a:pt x="1960" y="7071"/>
                    </a:cubicBezTo>
                    <a:cubicBezTo>
                      <a:pt x="1366" y="7666"/>
                      <a:pt x="731" y="8242"/>
                      <a:pt x="78" y="8797"/>
                    </a:cubicBezTo>
                    <a:cubicBezTo>
                      <a:pt x="1" y="8858"/>
                      <a:pt x="78" y="8967"/>
                      <a:pt x="163" y="8967"/>
                    </a:cubicBezTo>
                    <a:cubicBezTo>
                      <a:pt x="188" y="8967"/>
                      <a:pt x="214" y="8957"/>
                      <a:pt x="236" y="8935"/>
                    </a:cubicBezTo>
                    <a:cubicBezTo>
                      <a:pt x="2536" y="6992"/>
                      <a:pt x="4577" y="4772"/>
                      <a:pt x="6282" y="2295"/>
                    </a:cubicBezTo>
                    <a:cubicBezTo>
                      <a:pt x="6757" y="1600"/>
                      <a:pt x="7214" y="887"/>
                      <a:pt x="7630" y="154"/>
                    </a:cubicBezTo>
                    <a:cubicBezTo>
                      <a:pt x="7671" y="73"/>
                      <a:pt x="7600" y="1"/>
                      <a:pt x="753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4" name="Google Shape;2424;p23"/>
              <p:cNvSpPr/>
              <p:nvPr/>
            </p:nvSpPr>
            <p:spPr>
              <a:xfrm>
                <a:off x="5841638" y="3353504"/>
                <a:ext cx="128522" cy="169026"/>
              </a:xfrm>
              <a:custGeom>
                <a:avLst/>
                <a:gdLst/>
                <a:ahLst/>
                <a:cxnLst/>
                <a:rect l="l" t="t" r="r" b="b"/>
                <a:pathLst>
                  <a:path w="6574" h="7221" extrusionOk="0">
                    <a:moveTo>
                      <a:pt x="6428" y="0"/>
                    </a:moveTo>
                    <a:cubicBezTo>
                      <a:pt x="6396" y="0"/>
                      <a:pt x="6364" y="14"/>
                      <a:pt x="6340" y="50"/>
                    </a:cubicBezTo>
                    <a:cubicBezTo>
                      <a:pt x="4932" y="2053"/>
                      <a:pt x="3208" y="3777"/>
                      <a:pt x="1503" y="5542"/>
                    </a:cubicBezTo>
                    <a:cubicBezTo>
                      <a:pt x="1027" y="6036"/>
                      <a:pt x="531" y="6533"/>
                      <a:pt x="76" y="7048"/>
                    </a:cubicBezTo>
                    <a:cubicBezTo>
                      <a:pt x="0" y="7123"/>
                      <a:pt x="73" y="7221"/>
                      <a:pt x="147" y="7221"/>
                    </a:cubicBezTo>
                    <a:cubicBezTo>
                      <a:pt x="171" y="7221"/>
                      <a:pt x="195" y="7210"/>
                      <a:pt x="214" y="7186"/>
                    </a:cubicBezTo>
                    <a:cubicBezTo>
                      <a:pt x="1900" y="5383"/>
                      <a:pt x="3684" y="3678"/>
                      <a:pt x="5269" y="1775"/>
                    </a:cubicBezTo>
                    <a:cubicBezTo>
                      <a:pt x="5706" y="1260"/>
                      <a:pt x="6121" y="724"/>
                      <a:pt x="6518" y="150"/>
                    </a:cubicBezTo>
                    <a:cubicBezTo>
                      <a:pt x="6573" y="80"/>
                      <a:pt x="6502" y="0"/>
                      <a:pt x="64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5" name="Google Shape;2425;p23"/>
              <p:cNvSpPr/>
              <p:nvPr/>
            </p:nvSpPr>
            <p:spPr>
              <a:xfrm>
                <a:off x="5843965" y="3224896"/>
                <a:ext cx="141014" cy="199291"/>
              </a:xfrm>
              <a:custGeom>
                <a:avLst/>
                <a:gdLst/>
                <a:ahLst/>
                <a:cxnLst/>
                <a:rect l="l" t="t" r="r" b="b"/>
                <a:pathLst>
                  <a:path w="7213" h="8514" extrusionOk="0">
                    <a:moveTo>
                      <a:pt x="7070" y="1"/>
                    </a:moveTo>
                    <a:cubicBezTo>
                      <a:pt x="7035" y="1"/>
                      <a:pt x="7000" y="17"/>
                      <a:pt x="6974" y="55"/>
                    </a:cubicBezTo>
                    <a:cubicBezTo>
                      <a:pt x="5566" y="2434"/>
                      <a:pt x="3684" y="4495"/>
                      <a:pt x="1781" y="6517"/>
                    </a:cubicBezTo>
                    <a:cubicBezTo>
                      <a:pt x="1205" y="7112"/>
                      <a:pt x="650" y="7725"/>
                      <a:pt x="76" y="8341"/>
                    </a:cubicBezTo>
                    <a:cubicBezTo>
                      <a:pt x="0" y="8415"/>
                      <a:pt x="73" y="8513"/>
                      <a:pt x="147" y="8513"/>
                    </a:cubicBezTo>
                    <a:cubicBezTo>
                      <a:pt x="171" y="8513"/>
                      <a:pt x="195" y="8503"/>
                      <a:pt x="214" y="8479"/>
                    </a:cubicBezTo>
                    <a:cubicBezTo>
                      <a:pt x="2177" y="6417"/>
                      <a:pt x="4178" y="4376"/>
                      <a:pt x="5864" y="2096"/>
                    </a:cubicBezTo>
                    <a:cubicBezTo>
                      <a:pt x="6340" y="1461"/>
                      <a:pt x="6776" y="827"/>
                      <a:pt x="7172" y="153"/>
                    </a:cubicBezTo>
                    <a:cubicBezTo>
                      <a:pt x="7212" y="72"/>
                      <a:pt x="7143" y="1"/>
                      <a:pt x="707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6" name="Google Shape;2426;p23"/>
              <p:cNvSpPr/>
              <p:nvPr/>
            </p:nvSpPr>
            <p:spPr>
              <a:xfrm>
                <a:off x="5706250" y="3179070"/>
                <a:ext cx="141464" cy="285642"/>
              </a:xfrm>
              <a:custGeom>
                <a:avLst/>
                <a:gdLst/>
                <a:ahLst/>
                <a:cxnLst/>
                <a:rect l="l" t="t" r="r" b="b"/>
                <a:pathLst>
                  <a:path w="7236" h="12203" extrusionOk="0">
                    <a:moveTo>
                      <a:pt x="154" y="0"/>
                    </a:moveTo>
                    <a:cubicBezTo>
                      <a:pt x="78" y="0"/>
                      <a:pt x="1" y="84"/>
                      <a:pt x="42" y="168"/>
                    </a:cubicBezTo>
                    <a:cubicBezTo>
                      <a:pt x="975" y="1696"/>
                      <a:pt x="1747" y="3281"/>
                      <a:pt x="2561" y="4867"/>
                    </a:cubicBezTo>
                    <a:cubicBezTo>
                      <a:pt x="3393" y="6493"/>
                      <a:pt x="4265" y="8058"/>
                      <a:pt x="5257" y="9564"/>
                    </a:cubicBezTo>
                    <a:cubicBezTo>
                      <a:pt x="5831" y="10437"/>
                      <a:pt x="6425" y="11290"/>
                      <a:pt x="7001" y="12162"/>
                    </a:cubicBezTo>
                    <a:cubicBezTo>
                      <a:pt x="7024" y="12190"/>
                      <a:pt x="7055" y="12202"/>
                      <a:pt x="7085" y="12202"/>
                    </a:cubicBezTo>
                    <a:cubicBezTo>
                      <a:pt x="7161" y="12202"/>
                      <a:pt x="7235" y="12128"/>
                      <a:pt x="7179" y="12043"/>
                    </a:cubicBezTo>
                    <a:cubicBezTo>
                      <a:pt x="6168" y="10537"/>
                      <a:pt x="5117" y="9030"/>
                      <a:pt x="4186" y="7444"/>
                    </a:cubicBezTo>
                    <a:cubicBezTo>
                      <a:pt x="3293" y="5898"/>
                      <a:pt x="2521" y="4292"/>
                      <a:pt x="1688" y="2706"/>
                    </a:cubicBezTo>
                    <a:cubicBezTo>
                      <a:pt x="1232" y="1815"/>
                      <a:pt x="756" y="922"/>
                      <a:pt x="241" y="50"/>
                    </a:cubicBezTo>
                    <a:cubicBezTo>
                      <a:pt x="217" y="15"/>
                      <a:pt x="186" y="0"/>
                      <a:pt x="15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7" name="Google Shape;2427;p23"/>
              <p:cNvSpPr/>
              <p:nvPr/>
            </p:nvSpPr>
            <p:spPr>
              <a:xfrm>
                <a:off x="5748851" y="3051725"/>
                <a:ext cx="97379" cy="277824"/>
              </a:xfrm>
              <a:custGeom>
                <a:avLst/>
                <a:gdLst/>
                <a:ahLst/>
                <a:cxnLst/>
                <a:rect l="l" t="t" r="r" b="b"/>
                <a:pathLst>
                  <a:path w="4981" h="11869" extrusionOk="0">
                    <a:moveTo>
                      <a:pt x="126" y="0"/>
                    </a:moveTo>
                    <a:cubicBezTo>
                      <a:pt x="63" y="0"/>
                      <a:pt x="1" y="55"/>
                      <a:pt x="25" y="138"/>
                    </a:cubicBezTo>
                    <a:cubicBezTo>
                      <a:pt x="1035" y="3251"/>
                      <a:pt x="2285" y="6264"/>
                      <a:pt x="3612" y="9257"/>
                    </a:cubicBezTo>
                    <a:cubicBezTo>
                      <a:pt x="3989" y="10110"/>
                      <a:pt x="4386" y="10962"/>
                      <a:pt x="4762" y="11815"/>
                    </a:cubicBezTo>
                    <a:cubicBezTo>
                      <a:pt x="4781" y="11853"/>
                      <a:pt x="4812" y="11868"/>
                      <a:pt x="4843" y="11868"/>
                    </a:cubicBezTo>
                    <a:cubicBezTo>
                      <a:pt x="4911" y="11868"/>
                      <a:pt x="4981" y="11796"/>
                      <a:pt x="4941" y="11715"/>
                    </a:cubicBezTo>
                    <a:cubicBezTo>
                      <a:pt x="3593" y="8722"/>
                      <a:pt x="2245" y="5728"/>
                      <a:pt x="1114" y="2636"/>
                    </a:cubicBezTo>
                    <a:cubicBezTo>
                      <a:pt x="797" y="1785"/>
                      <a:pt x="520" y="931"/>
                      <a:pt x="223" y="80"/>
                    </a:cubicBezTo>
                    <a:cubicBezTo>
                      <a:pt x="207" y="24"/>
                      <a:pt x="166" y="0"/>
                      <a:pt x="12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8" name="Google Shape;2428;p23"/>
              <p:cNvSpPr/>
              <p:nvPr/>
            </p:nvSpPr>
            <p:spPr>
              <a:xfrm>
                <a:off x="5843476" y="3059355"/>
                <a:ext cx="119333" cy="199643"/>
              </a:xfrm>
              <a:custGeom>
                <a:avLst/>
                <a:gdLst/>
                <a:ahLst/>
                <a:cxnLst/>
                <a:rect l="l" t="t" r="r" b="b"/>
                <a:pathLst>
                  <a:path w="6104" h="8529" extrusionOk="0">
                    <a:moveTo>
                      <a:pt x="5948" y="1"/>
                    </a:moveTo>
                    <a:cubicBezTo>
                      <a:pt x="5917" y="1"/>
                      <a:pt x="5886" y="15"/>
                      <a:pt x="5868" y="50"/>
                    </a:cubicBezTo>
                    <a:cubicBezTo>
                      <a:pt x="4441" y="2251"/>
                      <a:pt x="3035" y="4451"/>
                      <a:pt x="1468" y="6552"/>
                    </a:cubicBezTo>
                    <a:cubicBezTo>
                      <a:pt x="1013" y="7167"/>
                      <a:pt x="537" y="7762"/>
                      <a:pt x="61" y="8336"/>
                    </a:cubicBezTo>
                    <a:cubicBezTo>
                      <a:pt x="1" y="8427"/>
                      <a:pt x="66" y="8529"/>
                      <a:pt x="145" y="8529"/>
                    </a:cubicBezTo>
                    <a:cubicBezTo>
                      <a:pt x="170" y="8529"/>
                      <a:pt x="196" y="8519"/>
                      <a:pt x="220" y="8495"/>
                    </a:cubicBezTo>
                    <a:cubicBezTo>
                      <a:pt x="1904" y="6454"/>
                      <a:pt x="3391" y="4253"/>
                      <a:pt x="4838" y="2033"/>
                    </a:cubicBezTo>
                    <a:cubicBezTo>
                      <a:pt x="5234" y="1419"/>
                      <a:pt x="5651" y="785"/>
                      <a:pt x="6048" y="150"/>
                    </a:cubicBezTo>
                    <a:cubicBezTo>
                      <a:pt x="6103" y="80"/>
                      <a:pt x="6022" y="1"/>
                      <a:pt x="594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29" name="Google Shape;2429;p23"/>
              <p:cNvSpPr/>
              <p:nvPr/>
            </p:nvSpPr>
            <p:spPr>
              <a:xfrm>
                <a:off x="5842349" y="2975202"/>
                <a:ext cx="56049" cy="93803"/>
              </a:xfrm>
              <a:custGeom>
                <a:avLst/>
                <a:gdLst/>
                <a:ahLst/>
                <a:cxnLst/>
                <a:rect l="l" t="t" r="r" b="b"/>
                <a:pathLst>
                  <a:path w="3427" h="4803" extrusionOk="0">
                    <a:moveTo>
                      <a:pt x="3275" y="0"/>
                    </a:moveTo>
                    <a:cubicBezTo>
                      <a:pt x="3245" y="0"/>
                      <a:pt x="3214" y="12"/>
                      <a:pt x="3191" y="41"/>
                    </a:cubicBezTo>
                    <a:cubicBezTo>
                      <a:pt x="2339" y="1190"/>
                      <a:pt x="1784" y="2538"/>
                      <a:pt x="912" y="3688"/>
                    </a:cubicBezTo>
                    <a:cubicBezTo>
                      <a:pt x="674" y="4026"/>
                      <a:pt x="397" y="4343"/>
                      <a:pt x="80" y="4620"/>
                    </a:cubicBezTo>
                    <a:cubicBezTo>
                      <a:pt x="0" y="4699"/>
                      <a:pt x="84" y="4802"/>
                      <a:pt x="172" y="4802"/>
                    </a:cubicBezTo>
                    <a:cubicBezTo>
                      <a:pt x="194" y="4802"/>
                      <a:pt x="218" y="4795"/>
                      <a:pt x="238" y="4779"/>
                    </a:cubicBezTo>
                    <a:cubicBezTo>
                      <a:pt x="1309" y="3767"/>
                      <a:pt x="1943" y="2440"/>
                      <a:pt x="2676" y="1211"/>
                    </a:cubicBezTo>
                    <a:cubicBezTo>
                      <a:pt x="2894" y="834"/>
                      <a:pt x="3112" y="497"/>
                      <a:pt x="3370" y="160"/>
                    </a:cubicBezTo>
                    <a:cubicBezTo>
                      <a:pt x="3427" y="75"/>
                      <a:pt x="3352" y="0"/>
                      <a:pt x="327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30" name="Google Shape;2430;p23"/>
              <p:cNvSpPr/>
              <p:nvPr/>
            </p:nvSpPr>
            <p:spPr>
              <a:xfrm>
                <a:off x="5797825" y="2921315"/>
                <a:ext cx="47956" cy="79890"/>
              </a:xfrm>
              <a:custGeom>
                <a:avLst/>
                <a:gdLst/>
                <a:ahLst/>
                <a:cxnLst/>
                <a:rect l="l" t="t" r="r" b="b"/>
                <a:pathLst>
                  <a:path w="2453" h="3413" extrusionOk="0">
                    <a:moveTo>
                      <a:pt x="160" y="1"/>
                    </a:moveTo>
                    <a:cubicBezTo>
                      <a:pt x="85" y="1"/>
                      <a:pt x="1" y="75"/>
                      <a:pt x="57" y="160"/>
                    </a:cubicBezTo>
                    <a:cubicBezTo>
                      <a:pt x="771" y="1230"/>
                      <a:pt x="1503" y="2301"/>
                      <a:pt x="2217" y="3371"/>
                    </a:cubicBezTo>
                    <a:cubicBezTo>
                      <a:pt x="2240" y="3400"/>
                      <a:pt x="2271" y="3412"/>
                      <a:pt x="2302" y="3412"/>
                    </a:cubicBezTo>
                    <a:cubicBezTo>
                      <a:pt x="2378" y="3412"/>
                      <a:pt x="2453" y="3337"/>
                      <a:pt x="2396" y="3252"/>
                    </a:cubicBezTo>
                    <a:cubicBezTo>
                      <a:pt x="1683" y="2182"/>
                      <a:pt x="969" y="1112"/>
                      <a:pt x="235" y="41"/>
                    </a:cubicBezTo>
                    <a:cubicBezTo>
                      <a:pt x="218" y="13"/>
                      <a:pt x="190" y="1"/>
                      <a:pt x="16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2431" name="Google Shape;2431;p23"/>
              <p:cNvSpPr/>
              <p:nvPr/>
            </p:nvSpPr>
            <p:spPr>
              <a:xfrm>
                <a:off x="5842342" y="2908700"/>
                <a:ext cx="4262" cy="974197"/>
              </a:xfrm>
              <a:custGeom>
                <a:avLst/>
                <a:gdLst/>
                <a:ahLst/>
                <a:cxnLst/>
                <a:rect l="l" t="t" r="r" b="b"/>
                <a:pathLst>
                  <a:path w="218" h="41619" extrusionOk="0">
                    <a:moveTo>
                      <a:pt x="109" y="1"/>
                    </a:moveTo>
                    <a:cubicBezTo>
                      <a:pt x="55" y="1"/>
                      <a:pt x="0" y="35"/>
                      <a:pt x="0" y="104"/>
                    </a:cubicBezTo>
                    <a:lnTo>
                      <a:pt x="0" y="16300"/>
                    </a:lnTo>
                    <a:lnTo>
                      <a:pt x="0" y="32415"/>
                    </a:lnTo>
                    <a:lnTo>
                      <a:pt x="0" y="41515"/>
                    </a:lnTo>
                    <a:cubicBezTo>
                      <a:pt x="0" y="41584"/>
                      <a:pt x="55" y="41618"/>
                      <a:pt x="109" y="41618"/>
                    </a:cubicBezTo>
                    <a:cubicBezTo>
                      <a:pt x="163" y="41618"/>
                      <a:pt x="218" y="41584"/>
                      <a:pt x="218" y="41515"/>
                    </a:cubicBezTo>
                    <a:lnTo>
                      <a:pt x="218" y="25319"/>
                    </a:lnTo>
                    <a:lnTo>
                      <a:pt x="218" y="9204"/>
                    </a:lnTo>
                    <a:lnTo>
                      <a:pt x="218" y="104"/>
                    </a:lnTo>
                    <a:cubicBezTo>
                      <a:pt x="218" y="35"/>
                      <a:pt x="163" y="1"/>
                      <a:pt x="10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</p:grpSp>
      <p:sp>
        <p:nvSpPr>
          <p:cNvPr id="2432" name="Google Shape;2432;p23"/>
          <p:cNvSpPr/>
          <p:nvPr/>
        </p:nvSpPr>
        <p:spPr>
          <a:xfrm>
            <a:off x="4658175" y="6382084"/>
            <a:ext cx="181500" cy="242000"/>
          </a:xfrm>
          <a:prstGeom prst="ellipse">
            <a:avLst/>
          </a:prstGeom>
          <a:solidFill>
            <a:schemeClr val="accent4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433" name="Google Shape;2433;p23"/>
          <p:cNvSpPr/>
          <p:nvPr/>
        </p:nvSpPr>
        <p:spPr>
          <a:xfrm>
            <a:off x="5030029" y="6085300"/>
            <a:ext cx="222600" cy="296800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434" name="Google Shape;2434;p23"/>
          <p:cNvSpPr/>
          <p:nvPr/>
        </p:nvSpPr>
        <p:spPr>
          <a:xfrm>
            <a:off x="8601552" y="6322867"/>
            <a:ext cx="144300" cy="192400"/>
          </a:xfrm>
          <a:prstGeom prst="ellipse">
            <a:avLst/>
          </a:prstGeom>
          <a:solidFill>
            <a:schemeClr val="accent1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2435" name="Google Shape;2435;p23"/>
          <p:cNvSpPr/>
          <p:nvPr/>
        </p:nvSpPr>
        <p:spPr>
          <a:xfrm>
            <a:off x="8701599" y="4247633"/>
            <a:ext cx="222600" cy="296800"/>
          </a:xfrm>
          <a:prstGeom prst="ellipse">
            <a:avLst/>
          </a:prstGeom>
          <a:solidFill>
            <a:schemeClr val="accent3"/>
          </a:solidFill>
          <a:ln w="381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2900397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38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6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75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5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23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75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528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AE5D6-C4C3-4599-9A4F-3252702E2F1D}" type="datetimeFigureOut">
              <a:rPr lang="en-US" smtClean="0"/>
              <a:pPr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63963-43F5-4DC5-9553-954423D6D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1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1560" y="1844824"/>
            <a:ext cx="6904775" cy="22775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MĨ THUẬT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5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Robot </a:t>
            </a:r>
          </a:p>
        </p:txBody>
      </p:sp>
    </p:spTree>
    <p:extLst>
      <p:ext uri="{BB962C8B-B14F-4D97-AF65-F5344CB8AC3E}">
        <p14:creationId xmlns:p14="http://schemas.microsoft.com/office/powerpoint/2010/main" val="331857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H_SubTitle_1">
            <a:extLst>
              <a:ext uri="{FF2B5EF4-FFF2-40B4-BE49-F238E27FC236}">
                <a16:creationId xmlns:a16="http://schemas.microsoft.com/office/drawing/2014/main" id="{19A7BEE0-5F0B-4C54-9612-F587418BD114}"/>
              </a:ext>
            </a:extLst>
          </p:cNvPr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457200" y="1600200"/>
            <a:ext cx="8229600" cy="4525963"/>
          </a:xfrm>
          <a:prstGeom prst="roundRect">
            <a:avLst>
              <a:gd name="adj" fmla="val 11293"/>
            </a:avLst>
          </a:prstGeom>
          <a:solidFill>
            <a:srgbClr val="7CCDA9"/>
          </a:solidFill>
          <a:ln w="31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marL="342900" indent="-342900">
              <a:buFontTx/>
              <a:buChar char="-"/>
              <a:defRPr/>
            </a:pPr>
            <a:endParaRPr lang="en-US" altLang="zh-CN" sz="2000" dirty="0">
              <a:solidFill>
                <a:srgbClr val="7030A0"/>
              </a:solidFill>
              <a:ea typeface="微软雅黑" panose="020B0503020204020204" pitchFamily="34" charset="-122"/>
            </a:endParaRPr>
          </a:p>
          <a:p>
            <a:r>
              <a:rPr lang="vi-VN" sz="2800" dirty="0">
                <a:solidFill>
                  <a:schemeClr val="tx1"/>
                </a:solidFill>
                <a:latin typeface="+mj-lt"/>
              </a:rPr>
              <a:t>-</a:t>
            </a:r>
            <a:r>
              <a:rPr lang="en-US" sz="280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Biết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được cách kết hợp các hình cơ bản để tạo rô-bốt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  <a:endParaRPr lang="vi-VN" sz="2800" dirty="0">
              <a:solidFill>
                <a:srgbClr val="002060"/>
              </a:solidFill>
              <a:latin typeface="+mj-lt"/>
            </a:endParaRP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- Tạo được rô-bốt bằng cách c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ác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liệu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được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- Ch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ỉ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ra được các hình cơ bản trong sản phẩm mĩ thuật.</a:t>
            </a:r>
          </a:p>
          <a:p>
            <a:r>
              <a:rPr lang="vi-VN" sz="2800" dirty="0">
                <a:solidFill>
                  <a:srgbClr val="002060"/>
                </a:solidFill>
                <a:latin typeface="+mj-lt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Rèn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luyện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kĩ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năng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cắt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ghép</a:t>
            </a:r>
            <a:r>
              <a:rPr lang="vi-VN" sz="2800" dirty="0">
                <a:solidFill>
                  <a:srgbClr val="002060"/>
                </a:solidFill>
                <a:latin typeface="+mj-lt"/>
              </a:rPr>
              <a:t> và kĩ năng giao tiếp, hợp tác trong học tập</a:t>
            </a:r>
            <a:r>
              <a:rPr lang="en-US" altLang="zh-CN" sz="2800" dirty="0">
                <a:solidFill>
                  <a:srgbClr val="002060"/>
                </a:solidFill>
                <a:latin typeface="+mj-lt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0F5F70E-4C8B-4DFE-9783-510F6D8E67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68884" y="553750"/>
            <a:ext cx="40062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120440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676599" y="701298"/>
            <a:ext cx="57431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VẬT LIỆU DẠNG HÌNH KHỐI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D3AC9B-E307-41CC-853E-0EF15879188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29339"/>
            <a:ext cx="2847975" cy="1988825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6ECB4D5-B761-48E2-B063-24D2C2E2607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045" y="1620418"/>
            <a:ext cx="2763488" cy="2018349"/>
          </a:xfrm>
        </p:spPr>
      </p:pic>
      <p:pic>
        <p:nvPicPr>
          <p:cNvPr id="10" name="Content Placeholder 7">
            <a:extLst>
              <a:ext uri="{FF2B5EF4-FFF2-40B4-BE49-F238E27FC236}">
                <a16:creationId xmlns:a16="http://schemas.microsoft.com/office/drawing/2014/main" id="{7AE88395-1194-49F7-9995-C1751BAA52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774" y="1620418"/>
            <a:ext cx="2790826" cy="201834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10E77F-EA26-4254-BE79-F2F599F06A26}"/>
              </a:ext>
            </a:extLst>
          </p:cNvPr>
          <p:cNvSpPr txBox="1"/>
          <p:nvPr/>
        </p:nvSpPr>
        <p:spPr>
          <a:xfrm>
            <a:off x="3152774" y="47375"/>
            <a:ext cx="24753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C27A818-7EB5-49D1-9C2E-FD5D903DDE96}"/>
              </a:ext>
            </a:extLst>
          </p:cNvPr>
          <p:cNvSpPr txBox="1"/>
          <p:nvPr/>
        </p:nvSpPr>
        <p:spPr>
          <a:xfrm>
            <a:off x="973357" y="4529592"/>
            <a:ext cx="59282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152962B-CCB0-4EBF-8F3A-F180989E03D7}"/>
              </a:ext>
            </a:extLst>
          </p:cNvPr>
          <p:cNvSpPr txBox="1"/>
          <p:nvPr/>
        </p:nvSpPr>
        <p:spPr>
          <a:xfrm>
            <a:off x="958117" y="5080281"/>
            <a:ext cx="62760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6718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AFB949-0A72-4828-9301-CE66C43F2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597791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sz="3600" dirty="0" err="1">
                <a:solidFill>
                  <a:srgbClr val="002060"/>
                </a:solidFill>
              </a:rPr>
              <a:t>Hình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ảnh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</a:rPr>
              <a:t>Rô-bốt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của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các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nhà</a:t>
            </a:r>
            <a:r>
              <a:rPr lang="en-US" sz="3600" dirty="0">
                <a:solidFill>
                  <a:srgbClr val="002060"/>
                </a:solidFill>
              </a:rPr>
              <a:t> khoa </a:t>
            </a:r>
            <a:r>
              <a:rPr lang="en-US" sz="3600" dirty="0" err="1">
                <a:solidFill>
                  <a:srgbClr val="002060"/>
                </a:solidFill>
              </a:rPr>
              <a:t>học</a:t>
            </a:r>
            <a:endParaRPr lang="en-US" sz="3600" dirty="0">
              <a:solidFill>
                <a:srgbClr val="002060"/>
              </a:solidFill>
            </a:endParaRP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0C01621E-9AAD-4972-B34E-D6F347BE54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0264" y="1600200"/>
            <a:ext cx="3394472" cy="4525963"/>
          </a:xfrm>
        </p:spPr>
      </p:pic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id="{6D913FD7-F154-46E4-A55E-A53827E41D6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14" y="1604865"/>
            <a:ext cx="3240750" cy="4525963"/>
          </a:xfrm>
        </p:spPr>
      </p:pic>
    </p:spTree>
    <p:extLst>
      <p:ext uri="{BB962C8B-B14F-4D97-AF65-F5344CB8AC3E}">
        <p14:creationId xmlns:p14="http://schemas.microsoft.com/office/powerpoint/2010/main" val="344823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" name="Google Shape;4003;p41"/>
          <p:cNvSpPr txBox="1">
            <a:spLocks noGrp="1"/>
          </p:cNvSpPr>
          <p:nvPr>
            <p:ph type="title"/>
          </p:nvPr>
        </p:nvSpPr>
        <p:spPr>
          <a:xfrm>
            <a:off x="1832694" y="595301"/>
            <a:ext cx="5680800" cy="572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r>
              <a:rPr lang="en" sz="3200" dirty="0">
                <a:solidFill>
                  <a:schemeClr val="accent1"/>
                </a:solidFill>
                <a:latin typeface="#9Slide03 AllRoundGothic" panose="020B0703020202020104" pitchFamily="34" charset="0"/>
              </a:rPr>
              <a:t>KIẾN TẠO KIẾN THỨC KỸ NĂNG</a:t>
            </a:r>
            <a:endParaRPr sz="3200" dirty="0">
              <a:latin typeface="#9Slide03 AllRoundGothic" panose="020B0703020202020104" pitchFamily="34" charset="0"/>
            </a:endParaRPr>
          </a:p>
        </p:txBody>
      </p:sp>
      <p:sp>
        <p:nvSpPr>
          <p:cNvPr id="4004" name="Google Shape;4004;p41"/>
          <p:cNvSpPr txBox="1">
            <a:spLocks noGrp="1"/>
          </p:cNvSpPr>
          <p:nvPr>
            <p:ph type="title" idx="2"/>
          </p:nvPr>
        </p:nvSpPr>
        <p:spPr>
          <a:xfrm>
            <a:off x="1054268" y="5033638"/>
            <a:ext cx="1881838" cy="527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r>
              <a:rPr lang="en-US" sz="1400" dirty="0" err="1">
                <a:latin typeface="#9Slide03 Quicksand Bold" panose="00000800000000000000" pitchFamily="2" charset="0"/>
              </a:rPr>
              <a:t>Bước</a:t>
            </a:r>
            <a:r>
              <a:rPr lang="en-US" sz="1400" dirty="0">
                <a:latin typeface="#9Slide03 Quicksand Bold" panose="00000800000000000000" pitchFamily="2" charset="0"/>
              </a:rPr>
              <a:t> 1</a:t>
            </a:r>
            <a:r>
              <a:rPr lang="en-US" sz="1600" dirty="0">
                <a:latin typeface="#9Slide03 Quicksand Bold" panose="00000800000000000000" pitchFamily="2" charset="0"/>
              </a:rPr>
              <a:t>: </a:t>
            </a:r>
            <a:r>
              <a:rPr lang="en-US" sz="1400" dirty="0" err="1">
                <a:latin typeface="#9Slide03 Quicksand Bold" panose="00000800000000000000" pitchFamily="2" charset="0"/>
              </a:rPr>
              <a:t>Lựa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chọn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các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vật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liệu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phù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hợp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để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làm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các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bộ</a:t>
            </a:r>
            <a:r>
              <a:rPr lang="en-US" sz="1400" dirty="0">
                <a:latin typeface="#9Slide03 Quicksand Bold" panose="00000800000000000000" pitchFamily="2" charset="0"/>
              </a:rPr>
              <a:t> </a:t>
            </a:r>
            <a:r>
              <a:rPr lang="en-US" sz="1400" dirty="0" err="1">
                <a:latin typeface="#9Slide03 Quicksand Bold" panose="00000800000000000000" pitchFamily="2" charset="0"/>
              </a:rPr>
              <a:t>phận</a:t>
            </a:r>
            <a:r>
              <a:rPr lang="en-US" sz="1400" dirty="0">
                <a:latin typeface="#9Slide03 Quicksand Bold" panose="00000800000000000000" pitchFamily="2" charset="0"/>
              </a:rPr>
              <a:t>.</a:t>
            </a:r>
            <a:endParaRPr sz="1400" dirty="0">
              <a:latin typeface="#9Slide03 Quicksand Bold" panose="00000800000000000000" pitchFamily="2" charset="0"/>
            </a:endParaRPr>
          </a:p>
        </p:txBody>
      </p:sp>
      <p:sp>
        <p:nvSpPr>
          <p:cNvPr id="4006" name="Google Shape;4006;p41"/>
          <p:cNvSpPr txBox="1">
            <a:spLocks noGrp="1"/>
          </p:cNvSpPr>
          <p:nvPr>
            <p:ph type="title" idx="3"/>
          </p:nvPr>
        </p:nvSpPr>
        <p:spPr>
          <a:xfrm>
            <a:off x="3380404" y="4936108"/>
            <a:ext cx="2042576" cy="527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r>
              <a:rPr lang="en" sz="1400" dirty="0">
                <a:latin typeface="#9Slide03 Quicksand Bold" panose="00000800000000000000" pitchFamily="2" charset="0"/>
              </a:rPr>
              <a:t/>
            </a:r>
            <a:br>
              <a:rPr lang="en" sz="1400" dirty="0">
                <a:latin typeface="#9Slide03 Quicksand Bold" panose="00000800000000000000" pitchFamily="2" charset="0"/>
              </a:rPr>
            </a:br>
            <a:r>
              <a:rPr lang="en" sz="1400" dirty="0">
                <a:latin typeface="#9Slide03 Quicksand Bold" panose="00000800000000000000" pitchFamily="2" charset="0"/>
              </a:rPr>
              <a:t>Bước 2: Lắp ghép và dán các bộ phận tạo hình rô-bốt</a:t>
            </a:r>
            <a:endParaRPr sz="1400" dirty="0">
              <a:latin typeface="#9Slide03 Quicksand Bold" panose="00000800000000000000" pitchFamily="2" charset="0"/>
            </a:endParaRPr>
          </a:p>
        </p:txBody>
      </p:sp>
      <p:sp>
        <p:nvSpPr>
          <p:cNvPr id="4008" name="Google Shape;4008;p41"/>
          <p:cNvSpPr txBox="1">
            <a:spLocks noGrp="1"/>
          </p:cNvSpPr>
          <p:nvPr>
            <p:ph type="title" idx="5"/>
          </p:nvPr>
        </p:nvSpPr>
        <p:spPr>
          <a:xfrm>
            <a:off x="5850957" y="5062361"/>
            <a:ext cx="2242500" cy="5277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r>
              <a:rPr lang="en" sz="1400" dirty="0">
                <a:latin typeface="#9Slide03 Quicksand Bold" panose="00000800000000000000" pitchFamily="2" charset="0"/>
              </a:rPr>
              <a:t>Bước 3: Trang trí để rô-bốt thêm sinh động và độc đáo.</a:t>
            </a:r>
            <a:endParaRPr sz="1400" dirty="0">
              <a:latin typeface="#9Slide03 Quicksand Bold" panose="00000800000000000000" pitchFamily="2" charset="0"/>
            </a:endParaRPr>
          </a:p>
        </p:txBody>
      </p:sp>
      <p:grpSp>
        <p:nvGrpSpPr>
          <p:cNvPr id="4010" name="Google Shape;4010;p41"/>
          <p:cNvGrpSpPr/>
          <p:nvPr/>
        </p:nvGrpSpPr>
        <p:grpSpPr>
          <a:xfrm rot="1444335">
            <a:off x="7687479" y="442323"/>
            <a:ext cx="1203426" cy="1087726"/>
            <a:chOff x="2401900" y="1895088"/>
            <a:chExt cx="1203300" cy="1087613"/>
          </a:xfrm>
        </p:grpSpPr>
        <p:sp>
          <p:nvSpPr>
            <p:cNvPr id="4011" name="Google Shape;4011;p41"/>
            <p:cNvSpPr/>
            <p:nvPr/>
          </p:nvSpPr>
          <p:spPr>
            <a:xfrm>
              <a:off x="2401900" y="1899500"/>
              <a:ext cx="1203300" cy="1083200"/>
            </a:xfrm>
            <a:custGeom>
              <a:avLst/>
              <a:gdLst/>
              <a:ahLst/>
              <a:cxnLst/>
              <a:rect l="l" t="t" r="r" b="b"/>
              <a:pathLst>
                <a:path w="48132" h="43328" extrusionOk="0">
                  <a:moveTo>
                    <a:pt x="0" y="1"/>
                  </a:moveTo>
                  <a:lnTo>
                    <a:pt x="0" y="1"/>
                  </a:lnTo>
                  <a:cubicBezTo>
                    <a:pt x="21" y="576"/>
                    <a:pt x="40" y="1131"/>
                    <a:pt x="60" y="1705"/>
                  </a:cubicBezTo>
                  <a:cubicBezTo>
                    <a:pt x="238" y="6661"/>
                    <a:pt x="555" y="11637"/>
                    <a:pt x="2141" y="16316"/>
                  </a:cubicBezTo>
                  <a:cubicBezTo>
                    <a:pt x="2141" y="16316"/>
                    <a:pt x="2954" y="16453"/>
                    <a:pt x="4087" y="16453"/>
                  </a:cubicBezTo>
                  <a:cubicBezTo>
                    <a:pt x="4923" y="16453"/>
                    <a:pt x="5933" y="16378"/>
                    <a:pt x="6919" y="16117"/>
                  </a:cubicBezTo>
                  <a:lnTo>
                    <a:pt x="6919" y="16117"/>
                  </a:lnTo>
                  <a:cubicBezTo>
                    <a:pt x="6919" y="16117"/>
                    <a:pt x="4718" y="17841"/>
                    <a:pt x="3192" y="18475"/>
                  </a:cubicBezTo>
                  <a:cubicBezTo>
                    <a:pt x="3192" y="18475"/>
                    <a:pt x="5590" y="22123"/>
                    <a:pt x="7672" y="24919"/>
                  </a:cubicBezTo>
                  <a:cubicBezTo>
                    <a:pt x="7672" y="24919"/>
                    <a:pt x="8603" y="24641"/>
                    <a:pt x="10427" y="23412"/>
                  </a:cubicBezTo>
                  <a:lnTo>
                    <a:pt x="10427" y="23412"/>
                  </a:lnTo>
                  <a:cubicBezTo>
                    <a:pt x="10427" y="23412"/>
                    <a:pt x="10249" y="24562"/>
                    <a:pt x="9396" y="26465"/>
                  </a:cubicBezTo>
                  <a:cubicBezTo>
                    <a:pt x="9396" y="26465"/>
                    <a:pt x="12409" y="29616"/>
                    <a:pt x="14808" y="31936"/>
                  </a:cubicBezTo>
                  <a:lnTo>
                    <a:pt x="17861" y="29655"/>
                  </a:lnTo>
                  <a:lnTo>
                    <a:pt x="17861" y="29655"/>
                  </a:lnTo>
                  <a:cubicBezTo>
                    <a:pt x="17861" y="29656"/>
                    <a:pt x="18139" y="31043"/>
                    <a:pt x="17385" y="33105"/>
                  </a:cubicBezTo>
                  <a:cubicBezTo>
                    <a:pt x="17385" y="33105"/>
                    <a:pt x="25198" y="37212"/>
                    <a:pt x="34368" y="37212"/>
                  </a:cubicBezTo>
                  <a:cubicBezTo>
                    <a:pt x="37081" y="37212"/>
                    <a:pt x="39914" y="36852"/>
                    <a:pt x="42698" y="35919"/>
                  </a:cubicBezTo>
                  <a:cubicBezTo>
                    <a:pt x="43015" y="36237"/>
                    <a:pt x="43313" y="36574"/>
                    <a:pt x="43631" y="36911"/>
                  </a:cubicBezTo>
                  <a:cubicBezTo>
                    <a:pt x="44979" y="38457"/>
                    <a:pt x="46287" y="40103"/>
                    <a:pt x="47257" y="41906"/>
                  </a:cubicBezTo>
                  <a:cubicBezTo>
                    <a:pt x="47495" y="42342"/>
                    <a:pt x="47714" y="42799"/>
                    <a:pt x="47912" y="43274"/>
                  </a:cubicBezTo>
                  <a:cubicBezTo>
                    <a:pt x="47931" y="43312"/>
                    <a:pt x="47961" y="43327"/>
                    <a:pt x="47991" y="43327"/>
                  </a:cubicBezTo>
                  <a:cubicBezTo>
                    <a:pt x="48059" y="43327"/>
                    <a:pt x="48131" y="43250"/>
                    <a:pt x="48090" y="43156"/>
                  </a:cubicBezTo>
                  <a:cubicBezTo>
                    <a:pt x="47297" y="41272"/>
                    <a:pt x="46108" y="39587"/>
                    <a:pt x="44820" y="38002"/>
                  </a:cubicBezTo>
                  <a:cubicBezTo>
                    <a:pt x="44186" y="37228"/>
                    <a:pt x="43531" y="36474"/>
                    <a:pt x="42838" y="35742"/>
                  </a:cubicBezTo>
                  <a:cubicBezTo>
                    <a:pt x="44384" y="25830"/>
                    <a:pt x="38139" y="19704"/>
                    <a:pt x="38139" y="19704"/>
                  </a:cubicBezTo>
                  <a:cubicBezTo>
                    <a:pt x="37049" y="20973"/>
                    <a:pt x="35345" y="21330"/>
                    <a:pt x="35345" y="21330"/>
                  </a:cubicBezTo>
                  <a:cubicBezTo>
                    <a:pt x="36257" y="20042"/>
                    <a:pt x="36851" y="18100"/>
                    <a:pt x="36851" y="18100"/>
                  </a:cubicBezTo>
                  <a:cubicBezTo>
                    <a:pt x="33957" y="14254"/>
                    <a:pt x="29893" y="11974"/>
                    <a:pt x="29893" y="11974"/>
                  </a:cubicBezTo>
                  <a:cubicBezTo>
                    <a:pt x="28584" y="13639"/>
                    <a:pt x="26919" y="15145"/>
                    <a:pt x="26919" y="15145"/>
                  </a:cubicBezTo>
                  <a:cubicBezTo>
                    <a:pt x="27316" y="13421"/>
                    <a:pt x="27376" y="10527"/>
                    <a:pt x="27376" y="10527"/>
                  </a:cubicBezTo>
                  <a:cubicBezTo>
                    <a:pt x="25135" y="8802"/>
                    <a:pt x="19407" y="6682"/>
                    <a:pt x="19407" y="6682"/>
                  </a:cubicBezTo>
                  <a:cubicBezTo>
                    <a:pt x="18514" y="8228"/>
                    <a:pt x="16434" y="9853"/>
                    <a:pt x="16434" y="9853"/>
                  </a:cubicBezTo>
                  <a:cubicBezTo>
                    <a:pt x="16989" y="7771"/>
                    <a:pt x="17246" y="5392"/>
                    <a:pt x="17246" y="5392"/>
                  </a:cubicBezTo>
                  <a:cubicBezTo>
                    <a:pt x="17246" y="5392"/>
                    <a:pt x="12528" y="2538"/>
                    <a:pt x="8286" y="2221"/>
                  </a:cubicBezTo>
                  <a:cubicBezTo>
                    <a:pt x="4025" y="1924"/>
                    <a:pt x="0" y="1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 w="1524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4012" name="Google Shape;4012;p41"/>
            <p:cNvGrpSpPr/>
            <p:nvPr/>
          </p:nvGrpSpPr>
          <p:grpSpPr>
            <a:xfrm>
              <a:off x="2402050" y="1895088"/>
              <a:ext cx="1156651" cy="1051648"/>
              <a:chOff x="3295800" y="1931075"/>
              <a:chExt cx="1156651" cy="1051648"/>
            </a:xfrm>
          </p:grpSpPr>
          <p:sp>
            <p:nvSpPr>
              <p:cNvPr id="4013" name="Google Shape;4013;p41"/>
              <p:cNvSpPr/>
              <p:nvPr/>
            </p:nvSpPr>
            <p:spPr>
              <a:xfrm>
                <a:off x="3295800" y="1931075"/>
                <a:ext cx="1111075" cy="930525"/>
              </a:xfrm>
              <a:custGeom>
                <a:avLst/>
                <a:gdLst/>
                <a:ahLst/>
                <a:cxnLst/>
                <a:rect l="l" t="t" r="r" b="b"/>
                <a:pathLst>
                  <a:path w="44443" h="37221" extrusionOk="0">
                    <a:moveTo>
                      <a:pt x="0" y="0"/>
                    </a:moveTo>
                    <a:lnTo>
                      <a:pt x="59" y="1726"/>
                    </a:lnTo>
                    <a:cubicBezTo>
                      <a:pt x="238" y="6661"/>
                      <a:pt x="555" y="11656"/>
                      <a:pt x="2141" y="16334"/>
                    </a:cubicBezTo>
                    <a:cubicBezTo>
                      <a:pt x="2141" y="16334"/>
                      <a:pt x="2944" y="16464"/>
                      <a:pt x="4064" y="16464"/>
                    </a:cubicBezTo>
                    <a:cubicBezTo>
                      <a:pt x="4905" y="16464"/>
                      <a:pt x="5924" y="16391"/>
                      <a:pt x="6918" y="16136"/>
                    </a:cubicBezTo>
                    <a:lnTo>
                      <a:pt x="6918" y="16136"/>
                    </a:lnTo>
                    <a:cubicBezTo>
                      <a:pt x="6918" y="16136"/>
                      <a:pt x="4718" y="17841"/>
                      <a:pt x="3191" y="18475"/>
                    </a:cubicBezTo>
                    <a:cubicBezTo>
                      <a:pt x="3191" y="18475"/>
                      <a:pt x="5590" y="22143"/>
                      <a:pt x="7671" y="24937"/>
                    </a:cubicBezTo>
                    <a:cubicBezTo>
                      <a:pt x="7671" y="24937"/>
                      <a:pt x="8603" y="24660"/>
                      <a:pt x="10427" y="23431"/>
                    </a:cubicBezTo>
                    <a:lnTo>
                      <a:pt x="10427" y="23431"/>
                    </a:lnTo>
                    <a:cubicBezTo>
                      <a:pt x="10427" y="23431"/>
                      <a:pt x="10248" y="24561"/>
                      <a:pt x="9396" y="26483"/>
                    </a:cubicBezTo>
                    <a:cubicBezTo>
                      <a:pt x="9396" y="26483"/>
                      <a:pt x="12409" y="29636"/>
                      <a:pt x="14807" y="31955"/>
                    </a:cubicBezTo>
                    <a:lnTo>
                      <a:pt x="17860" y="29655"/>
                    </a:lnTo>
                    <a:lnTo>
                      <a:pt x="17860" y="29655"/>
                    </a:lnTo>
                    <a:cubicBezTo>
                      <a:pt x="17860" y="29655"/>
                      <a:pt x="18137" y="31063"/>
                      <a:pt x="17384" y="33125"/>
                    </a:cubicBezTo>
                    <a:cubicBezTo>
                      <a:pt x="17384" y="33125"/>
                      <a:pt x="25178" y="37221"/>
                      <a:pt x="34337" y="37221"/>
                    </a:cubicBezTo>
                    <a:cubicBezTo>
                      <a:pt x="37099" y="37221"/>
                      <a:pt x="39984" y="36848"/>
                      <a:pt x="42817" y="35879"/>
                    </a:cubicBezTo>
                    <a:cubicBezTo>
                      <a:pt x="44443" y="25889"/>
                      <a:pt x="38139" y="19704"/>
                      <a:pt x="38139" y="19704"/>
                    </a:cubicBezTo>
                    <a:cubicBezTo>
                      <a:pt x="37048" y="20993"/>
                      <a:pt x="35343" y="21350"/>
                      <a:pt x="35343" y="21350"/>
                    </a:cubicBezTo>
                    <a:cubicBezTo>
                      <a:pt x="36255" y="20061"/>
                      <a:pt x="36850" y="18099"/>
                      <a:pt x="36850" y="18099"/>
                    </a:cubicBezTo>
                    <a:cubicBezTo>
                      <a:pt x="33956" y="14273"/>
                      <a:pt x="29893" y="11994"/>
                      <a:pt x="29893" y="11994"/>
                    </a:cubicBezTo>
                    <a:cubicBezTo>
                      <a:pt x="28585" y="13638"/>
                      <a:pt x="26920" y="15145"/>
                      <a:pt x="26920" y="15145"/>
                    </a:cubicBezTo>
                    <a:cubicBezTo>
                      <a:pt x="27316" y="13440"/>
                      <a:pt x="27375" y="10546"/>
                      <a:pt x="27375" y="10546"/>
                    </a:cubicBezTo>
                    <a:cubicBezTo>
                      <a:pt x="25136" y="8822"/>
                      <a:pt x="19406" y="6700"/>
                      <a:pt x="19406" y="6700"/>
                    </a:cubicBezTo>
                    <a:cubicBezTo>
                      <a:pt x="18515" y="8227"/>
                      <a:pt x="16433" y="9853"/>
                      <a:pt x="16433" y="9853"/>
                    </a:cubicBezTo>
                    <a:cubicBezTo>
                      <a:pt x="16988" y="7791"/>
                      <a:pt x="17246" y="5413"/>
                      <a:pt x="17246" y="5413"/>
                    </a:cubicBezTo>
                    <a:cubicBezTo>
                      <a:pt x="17246" y="5413"/>
                      <a:pt x="12528" y="2538"/>
                      <a:pt x="8286" y="2241"/>
                    </a:cubicBezTo>
                    <a:cubicBezTo>
                      <a:pt x="4024" y="192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4" name="Google Shape;4014;p41"/>
              <p:cNvSpPr/>
              <p:nvPr/>
            </p:nvSpPr>
            <p:spPr>
              <a:xfrm>
                <a:off x="3371377" y="2028475"/>
                <a:ext cx="989373" cy="786271"/>
              </a:xfrm>
              <a:custGeom>
                <a:avLst/>
                <a:gdLst/>
                <a:ahLst/>
                <a:cxnLst/>
                <a:rect l="l" t="t" r="r" b="b"/>
                <a:pathLst>
                  <a:path w="37494" h="29487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9247" y="27141"/>
                      <a:pt x="30385" y="29486"/>
                      <a:pt x="36060" y="29486"/>
                    </a:cubicBezTo>
                    <a:cubicBezTo>
                      <a:pt x="36980" y="29486"/>
                      <a:pt x="37493" y="29425"/>
                      <a:pt x="37485" y="29397"/>
                    </a:cubicBezTo>
                    <a:cubicBezTo>
                      <a:pt x="30726" y="10348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5" name="Google Shape;4015;p41"/>
              <p:cNvSpPr/>
              <p:nvPr/>
            </p:nvSpPr>
            <p:spPr>
              <a:xfrm>
                <a:off x="3601474" y="2047537"/>
                <a:ext cx="54905" cy="195530"/>
              </a:xfrm>
              <a:custGeom>
                <a:avLst/>
                <a:gdLst/>
                <a:ahLst/>
                <a:cxnLst/>
                <a:rect l="l" t="t" r="r" b="b"/>
                <a:pathLst>
                  <a:path w="2924" h="10413" extrusionOk="0">
                    <a:moveTo>
                      <a:pt x="2785" y="1"/>
                    </a:moveTo>
                    <a:cubicBezTo>
                      <a:pt x="2745" y="1"/>
                      <a:pt x="2708" y="20"/>
                      <a:pt x="2701" y="66"/>
                    </a:cubicBezTo>
                    <a:cubicBezTo>
                      <a:pt x="2205" y="2762"/>
                      <a:pt x="1551" y="5437"/>
                      <a:pt x="738" y="8054"/>
                    </a:cubicBezTo>
                    <a:cubicBezTo>
                      <a:pt x="521" y="8807"/>
                      <a:pt x="283" y="9541"/>
                      <a:pt x="24" y="10274"/>
                    </a:cubicBezTo>
                    <a:cubicBezTo>
                      <a:pt x="0" y="10358"/>
                      <a:pt x="63" y="10413"/>
                      <a:pt x="125" y="10413"/>
                    </a:cubicBezTo>
                    <a:cubicBezTo>
                      <a:pt x="166" y="10413"/>
                      <a:pt x="207" y="10389"/>
                      <a:pt x="222" y="10334"/>
                    </a:cubicBezTo>
                    <a:cubicBezTo>
                      <a:pt x="1115" y="7737"/>
                      <a:pt x="1848" y="5101"/>
                      <a:pt x="2443" y="2424"/>
                    </a:cubicBezTo>
                    <a:cubicBezTo>
                      <a:pt x="2622" y="1652"/>
                      <a:pt x="2760" y="898"/>
                      <a:pt x="2899" y="125"/>
                    </a:cubicBezTo>
                    <a:cubicBezTo>
                      <a:pt x="2924" y="51"/>
                      <a:pt x="2850" y="1"/>
                      <a:pt x="278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6" name="Google Shape;4016;p41"/>
              <p:cNvSpPr/>
              <p:nvPr/>
            </p:nvSpPr>
            <p:spPr>
              <a:xfrm>
                <a:off x="3566492" y="2035275"/>
                <a:ext cx="38813" cy="173917"/>
              </a:xfrm>
              <a:custGeom>
                <a:avLst/>
                <a:gdLst/>
                <a:ahLst/>
                <a:cxnLst/>
                <a:rect l="l" t="t" r="r" b="b"/>
                <a:pathLst>
                  <a:path w="2067" h="9262" extrusionOk="0">
                    <a:moveTo>
                      <a:pt x="1965" y="0"/>
                    </a:moveTo>
                    <a:cubicBezTo>
                      <a:pt x="1913" y="0"/>
                      <a:pt x="1858" y="35"/>
                      <a:pt x="1848" y="104"/>
                    </a:cubicBezTo>
                    <a:cubicBezTo>
                      <a:pt x="1630" y="2482"/>
                      <a:pt x="1213" y="4861"/>
                      <a:pt x="600" y="7181"/>
                    </a:cubicBezTo>
                    <a:cubicBezTo>
                      <a:pt x="420" y="7834"/>
                      <a:pt x="222" y="8489"/>
                      <a:pt x="24" y="9124"/>
                    </a:cubicBezTo>
                    <a:cubicBezTo>
                      <a:pt x="0" y="9207"/>
                      <a:pt x="63" y="9262"/>
                      <a:pt x="125" y="9262"/>
                    </a:cubicBezTo>
                    <a:cubicBezTo>
                      <a:pt x="166" y="9262"/>
                      <a:pt x="206" y="9238"/>
                      <a:pt x="222" y="9182"/>
                    </a:cubicBezTo>
                    <a:cubicBezTo>
                      <a:pt x="956" y="6883"/>
                      <a:pt x="1491" y="4504"/>
                      <a:pt x="1829" y="2107"/>
                    </a:cubicBezTo>
                    <a:cubicBezTo>
                      <a:pt x="1927" y="1433"/>
                      <a:pt x="1987" y="759"/>
                      <a:pt x="2066" y="104"/>
                    </a:cubicBezTo>
                    <a:cubicBezTo>
                      <a:pt x="2066" y="35"/>
                      <a:pt x="2017" y="0"/>
                      <a:pt x="196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7" name="Google Shape;4017;p41"/>
              <p:cNvSpPr/>
              <p:nvPr/>
            </p:nvSpPr>
            <p:spPr>
              <a:xfrm>
                <a:off x="3440775" y="2290111"/>
                <a:ext cx="216054" cy="20993"/>
              </a:xfrm>
              <a:custGeom>
                <a:avLst/>
                <a:gdLst/>
                <a:ahLst/>
                <a:cxnLst/>
                <a:rect l="l" t="t" r="r" b="b"/>
                <a:pathLst>
                  <a:path w="11506" h="1118" extrusionOk="0">
                    <a:moveTo>
                      <a:pt x="11373" y="1"/>
                    </a:moveTo>
                    <a:cubicBezTo>
                      <a:pt x="11362" y="1"/>
                      <a:pt x="11351" y="2"/>
                      <a:pt x="11338" y="6"/>
                    </a:cubicBezTo>
                    <a:cubicBezTo>
                      <a:pt x="8652" y="622"/>
                      <a:pt x="5895" y="921"/>
                      <a:pt x="3134" y="921"/>
                    </a:cubicBezTo>
                    <a:cubicBezTo>
                      <a:pt x="2962" y="921"/>
                      <a:pt x="2789" y="920"/>
                      <a:pt x="2616" y="918"/>
                    </a:cubicBezTo>
                    <a:cubicBezTo>
                      <a:pt x="1784" y="899"/>
                      <a:pt x="951" y="839"/>
                      <a:pt x="138" y="780"/>
                    </a:cubicBezTo>
                    <a:cubicBezTo>
                      <a:pt x="132" y="779"/>
                      <a:pt x="126" y="779"/>
                      <a:pt x="120" y="779"/>
                    </a:cubicBezTo>
                    <a:cubicBezTo>
                      <a:pt x="0" y="779"/>
                      <a:pt x="6" y="978"/>
                      <a:pt x="138" y="978"/>
                    </a:cubicBezTo>
                    <a:cubicBezTo>
                      <a:pt x="1197" y="1071"/>
                      <a:pt x="2259" y="1117"/>
                      <a:pt x="3320" y="1117"/>
                    </a:cubicBezTo>
                    <a:cubicBezTo>
                      <a:pt x="5199" y="1117"/>
                      <a:pt x="7078" y="972"/>
                      <a:pt x="8939" y="680"/>
                    </a:cubicBezTo>
                    <a:cubicBezTo>
                      <a:pt x="9772" y="542"/>
                      <a:pt x="10585" y="383"/>
                      <a:pt x="11397" y="204"/>
                    </a:cubicBezTo>
                    <a:cubicBezTo>
                      <a:pt x="11505" y="168"/>
                      <a:pt x="11482" y="1"/>
                      <a:pt x="1137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8" name="Google Shape;4018;p41"/>
              <p:cNvSpPr/>
              <p:nvPr/>
            </p:nvSpPr>
            <p:spPr>
              <a:xfrm>
                <a:off x="3437790" y="2269090"/>
                <a:ext cx="195324" cy="17163"/>
              </a:xfrm>
              <a:custGeom>
                <a:avLst/>
                <a:gdLst/>
                <a:ahLst/>
                <a:cxnLst/>
                <a:rect l="l" t="t" r="r" b="b"/>
                <a:pathLst>
                  <a:path w="10402" h="914" extrusionOk="0">
                    <a:moveTo>
                      <a:pt x="10244" y="1"/>
                    </a:moveTo>
                    <a:cubicBezTo>
                      <a:pt x="10239" y="1"/>
                      <a:pt x="10234" y="1"/>
                      <a:pt x="10229" y="2"/>
                    </a:cubicBezTo>
                    <a:cubicBezTo>
                      <a:pt x="7612" y="378"/>
                      <a:pt x="4996" y="597"/>
                      <a:pt x="2379" y="676"/>
                    </a:cubicBezTo>
                    <a:cubicBezTo>
                      <a:pt x="1626" y="695"/>
                      <a:pt x="891" y="716"/>
                      <a:pt x="138" y="716"/>
                    </a:cubicBezTo>
                    <a:cubicBezTo>
                      <a:pt x="0" y="716"/>
                      <a:pt x="0" y="914"/>
                      <a:pt x="138" y="914"/>
                    </a:cubicBezTo>
                    <a:cubicBezTo>
                      <a:pt x="2794" y="914"/>
                      <a:pt x="5451" y="774"/>
                      <a:pt x="8088" y="478"/>
                    </a:cubicBezTo>
                    <a:cubicBezTo>
                      <a:pt x="8821" y="398"/>
                      <a:pt x="9555" y="319"/>
                      <a:pt x="10287" y="219"/>
                    </a:cubicBezTo>
                    <a:cubicBezTo>
                      <a:pt x="10401" y="201"/>
                      <a:pt x="10353" y="1"/>
                      <a:pt x="1024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19" name="Google Shape;4019;p41"/>
              <p:cNvSpPr/>
              <p:nvPr/>
            </p:nvSpPr>
            <p:spPr>
              <a:xfrm>
                <a:off x="3423462" y="2177081"/>
                <a:ext cx="122636" cy="9783"/>
              </a:xfrm>
              <a:custGeom>
                <a:avLst/>
                <a:gdLst/>
                <a:ahLst/>
                <a:cxnLst/>
                <a:rect l="l" t="t" r="r" b="b"/>
                <a:pathLst>
                  <a:path w="6531" h="521" extrusionOk="0">
                    <a:moveTo>
                      <a:pt x="140" y="0"/>
                    </a:moveTo>
                    <a:cubicBezTo>
                      <a:pt x="41" y="0"/>
                      <a:pt x="1" y="186"/>
                      <a:pt x="129" y="203"/>
                    </a:cubicBezTo>
                    <a:cubicBezTo>
                      <a:pt x="1139" y="382"/>
                      <a:pt x="2170" y="462"/>
                      <a:pt x="3221" y="481"/>
                    </a:cubicBezTo>
                    <a:cubicBezTo>
                      <a:pt x="4271" y="501"/>
                      <a:pt x="5322" y="501"/>
                      <a:pt x="6393" y="520"/>
                    </a:cubicBezTo>
                    <a:cubicBezTo>
                      <a:pt x="6531" y="520"/>
                      <a:pt x="6531" y="303"/>
                      <a:pt x="6393" y="303"/>
                    </a:cubicBezTo>
                    <a:cubicBezTo>
                      <a:pt x="5341" y="303"/>
                      <a:pt x="4311" y="282"/>
                      <a:pt x="3261" y="263"/>
                    </a:cubicBezTo>
                    <a:cubicBezTo>
                      <a:pt x="2230" y="263"/>
                      <a:pt x="1199" y="184"/>
                      <a:pt x="169" y="5"/>
                    </a:cubicBezTo>
                    <a:cubicBezTo>
                      <a:pt x="159" y="2"/>
                      <a:pt x="149" y="0"/>
                      <a:pt x="1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0" name="Google Shape;4020;p41"/>
              <p:cNvSpPr/>
              <p:nvPr/>
            </p:nvSpPr>
            <p:spPr>
              <a:xfrm>
                <a:off x="3732945" y="2143563"/>
                <a:ext cx="30213" cy="211904"/>
              </a:xfrm>
              <a:custGeom>
                <a:avLst/>
                <a:gdLst/>
                <a:ahLst/>
                <a:cxnLst/>
                <a:rect l="l" t="t" r="r" b="b"/>
                <a:pathLst>
                  <a:path w="1609" h="11285" extrusionOk="0">
                    <a:moveTo>
                      <a:pt x="1507" y="1"/>
                    </a:moveTo>
                    <a:cubicBezTo>
                      <a:pt x="1455" y="1"/>
                      <a:pt x="1400" y="36"/>
                      <a:pt x="1400" y="105"/>
                    </a:cubicBezTo>
                    <a:cubicBezTo>
                      <a:pt x="1341" y="2999"/>
                      <a:pt x="1064" y="5894"/>
                      <a:pt x="528" y="8748"/>
                    </a:cubicBezTo>
                    <a:cubicBezTo>
                      <a:pt x="369" y="9541"/>
                      <a:pt x="210" y="10353"/>
                      <a:pt x="12" y="11146"/>
                    </a:cubicBezTo>
                    <a:cubicBezTo>
                      <a:pt x="1" y="11230"/>
                      <a:pt x="68" y="11285"/>
                      <a:pt x="132" y="11285"/>
                    </a:cubicBezTo>
                    <a:cubicBezTo>
                      <a:pt x="175" y="11285"/>
                      <a:pt x="215" y="11261"/>
                      <a:pt x="231" y="11206"/>
                    </a:cubicBezTo>
                    <a:cubicBezTo>
                      <a:pt x="884" y="8371"/>
                      <a:pt x="1321" y="5477"/>
                      <a:pt x="1500" y="2563"/>
                    </a:cubicBezTo>
                    <a:cubicBezTo>
                      <a:pt x="1558" y="1750"/>
                      <a:pt x="1598" y="938"/>
                      <a:pt x="1598" y="105"/>
                    </a:cubicBezTo>
                    <a:cubicBezTo>
                      <a:pt x="1608" y="36"/>
                      <a:pt x="1559" y="1"/>
                      <a:pt x="15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1" name="Google Shape;4021;p41"/>
              <p:cNvSpPr/>
              <p:nvPr/>
            </p:nvSpPr>
            <p:spPr>
              <a:xfrm>
                <a:off x="3759732" y="2141620"/>
                <a:ext cx="95146" cy="229668"/>
              </a:xfrm>
              <a:custGeom>
                <a:avLst/>
                <a:gdLst/>
                <a:ahLst/>
                <a:cxnLst/>
                <a:rect l="l" t="t" r="r" b="b"/>
                <a:pathLst>
                  <a:path w="5067" h="12231" extrusionOk="0">
                    <a:moveTo>
                      <a:pt x="4962" y="0"/>
                    </a:moveTo>
                    <a:cubicBezTo>
                      <a:pt x="4908" y="0"/>
                      <a:pt x="4848" y="35"/>
                      <a:pt x="4838" y="104"/>
                    </a:cubicBezTo>
                    <a:cubicBezTo>
                      <a:pt x="4719" y="1729"/>
                      <a:pt x="4164" y="3296"/>
                      <a:pt x="3511" y="4782"/>
                    </a:cubicBezTo>
                    <a:cubicBezTo>
                      <a:pt x="2837" y="6349"/>
                      <a:pt x="2083" y="7874"/>
                      <a:pt x="1330" y="9421"/>
                    </a:cubicBezTo>
                    <a:cubicBezTo>
                      <a:pt x="913" y="10313"/>
                      <a:pt x="477" y="11186"/>
                      <a:pt x="41" y="12077"/>
                    </a:cubicBezTo>
                    <a:cubicBezTo>
                      <a:pt x="1" y="12158"/>
                      <a:pt x="71" y="12230"/>
                      <a:pt x="138" y="12230"/>
                    </a:cubicBezTo>
                    <a:cubicBezTo>
                      <a:pt x="170" y="12230"/>
                      <a:pt x="201" y="12214"/>
                      <a:pt x="220" y="12177"/>
                    </a:cubicBezTo>
                    <a:cubicBezTo>
                      <a:pt x="1013" y="10591"/>
                      <a:pt x="1785" y="8984"/>
                      <a:pt x="2538" y="7380"/>
                    </a:cubicBezTo>
                    <a:cubicBezTo>
                      <a:pt x="3252" y="5892"/>
                      <a:pt x="3986" y="4386"/>
                      <a:pt x="4502" y="2800"/>
                    </a:cubicBezTo>
                    <a:cubicBezTo>
                      <a:pt x="4779" y="1928"/>
                      <a:pt x="4977" y="1016"/>
                      <a:pt x="5057" y="104"/>
                    </a:cubicBezTo>
                    <a:cubicBezTo>
                      <a:pt x="5066" y="35"/>
                      <a:pt x="5017" y="0"/>
                      <a:pt x="496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2" name="Google Shape;4022;p41"/>
              <p:cNvSpPr/>
              <p:nvPr/>
            </p:nvSpPr>
            <p:spPr>
              <a:xfrm>
                <a:off x="3790246" y="2166162"/>
                <a:ext cx="114637" cy="227396"/>
              </a:xfrm>
              <a:custGeom>
                <a:avLst/>
                <a:gdLst/>
                <a:ahLst/>
                <a:cxnLst/>
                <a:rect l="l" t="t" r="r" b="b"/>
                <a:pathLst>
                  <a:path w="6105" h="12110" extrusionOk="0">
                    <a:moveTo>
                      <a:pt x="5976" y="1"/>
                    </a:moveTo>
                    <a:cubicBezTo>
                      <a:pt x="5935" y="1"/>
                      <a:pt x="5892" y="20"/>
                      <a:pt x="5869" y="66"/>
                    </a:cubicBezTo>
                    <a:cubicBezTo>
                      <a:pt x="5176" y="1731"/>
                      <a:pt x="4462" y="3396"/>
                      <a:pt x="3749" y="5042"/>
                    </a:cubicBezTo>
                    <a:cubicBezTo>
                      <a:pt x="3392" y="5854"/>
                      <a:pt x="3015" y="6686"/>
                      <a:pt x="2639" y="7500"/>
                    </a:cubicBezTo>
                    <a:cubicBezTo>
                      <a:pt x="2301" y="8232"/>
                      <a:pt x="1965" y="8967"/>
                      <a:pt x="1587" y="9680"/>
                    </a:cubicBezTo>
                    <a:cubicBezTo>
                      <a:pt x="1151" y="10473"/>
                      <a:pt x="676" y="11246"/>
                      <a:pt x="62" y="11919"/>
                    </a:cubicBezTo>
                    <a:cubicBezTo>
                      <a:pt x="0" y="11997"/>
                      <a:pt x="70" y="12110"/>
                      <a:pt x="150" y="12110"/>
                    </a:cubicBezTo>
                    <a:cubicBezTo>
                      <a:pt x="174" y="12110"/>
                      <a:pt x="198" y="12100"/>
                      <a:pt x="220" y="12078"/>
                    </a:cubicBezTo>
                    <a:cubicBezTo>
                      <a:pt x="1291" y="10849"/>
                      <a:pt x="2023" y="9382"/>
                      <a:pt x="2678" y="7915"/>
                    </a:cubicBezTo>
                    <a:cubicBezTo>
                      <a:pt x="3432" y="6271"/>
                      <a:pt x="4164" y="4606"/>
                      <a:pt x="4878" y="2960"/>
                    </a:cubicBezTo>
                    <a:cubicBezTo>
                      <a:pt x="5274" y="2008"/>
                      <a:pt x="5671" y="1077"/>
                      <a:pt x="6067" y="126"/>
                    </a:cubicBezTo>
                    <a:cubicBezTo>
                      <a:pt x="6105" y="52"/>
                      <a:pt x="6043" y="1"/>
                      <a:pt x="59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3" name="Google Shape;4023;p41"/>
              <p:cNvSpPr/>
              <p:nvPr/>
            </p:nvSpPr>
            <p:spPr>
              <a:xfrm>
                <a:off x="3513614" y="2338651"/>
                <a:ext cx="203342" cy="114073"/>
              </a:xfrm>
              <a:custGeom>
                <a:avLst/>
                <a:gdLst/>
                <a:ahLst/>
                <a:cxnLst/>
                <a:rect l="l" t="t" r="r" b="b"/>
                <a:pathLst>
                  <a:path w="10829" h="6075" extrusionOk="0">
                    <a:moveTo>
                      <a:pt x="10667" y="0"/>
                    </a:moveTo>
                    <a:cubicBezTo>
                      <a:pt x="10649" y="0"/>
                      <a:pt x="10630" y="6"/>
                      <a:pt x="10610" y="19"/>
                    </a:cubicBezTo>
                    <a:cubicBezTo>
                      <a:pt x="7994" y="1703"/>
                      <a:pt x="5338" y="3388"/>
                      <a:pt x="2543" y="4776"/>
                    </a:cubicBezTo>
                    <a:cubicBezTo>
                      <a:pt x="1730" y="5152"/>
                      <a:pt x="937" y="5529"/>
                      <a:pt x="104" y="5865"/>
                    </a:cubicBezTo>
                    <a:cubicBezTo>
                      <a:pt x="1" y="5918"/>
                      <a:pt x="33" y="6075"/>
                      <a:pt x="122" y="6075"/>
                    </a:cubicBezTo>
                    <a:cubicBezTo>
                      <a:pt x="135" y="6075"/>
                      <a:pt x="149" y="6072"/>
                      <a:pt x="165" y="6064"/>
                    </a:cubicBezTo>
                    <a:cubicBezTo>
                      <a:pt x="3078" y="4874"/>
                      <a:pt x="5813" y="3289"/>
                      <a:pt x="8490" y="1623"/>
                    </a:cubicBezTo>
                    <a:cubicBezTo>
                      <a:pt x="9243" y="1148"/>
                      <a:pt x="9976" y="672"/>
                      <a:pt x="10729" y="196"/>
                    </a:cubicBezTo>
                    <a:cubicBezTo>
                      <a:pt x="10829" y="147"/>
                      <a:pt x="10762" y="0"/>
                      <a:pt x="106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4" name="Google Shape;4024;p41"/>
              <p:cNvSpPr/>
              <p:nvPr/>
            </p:nvSpPr>
            <p:spPr>
              <a:xfrm>
                <a:off x="3609755" y="2415075"/>
                <a:ext cx="222269" cy="170331"/>
              </a:xfrm>
              <a:custGeom>
                <a:avLst/>
                <a:gdLst/>
                <a:ahLst/>
                <a:cxnLst/>
                <a:rect l="l" t="t" r="r" b="b"/>
                <a:pathLst>
                  <a:path w="11837" h="9071" extrusionOk="0">
                    <a:moveTo>
                      <a:pt x="11686" y="0"/>
                    </a:moveTo>
                    <a:cubicBezTo>
                      <a:pt x="11663" y="0"/>
                      <a:pt x="11638" y="10"/>
                      <a:pt x="11616" y="32"/>
                    </a:cubicBezTo>
                    <a:cubicBezTo>
                      <a:pt x="10427" y="1380"/>
                      <a:pt x="9000" y="2450"/>
                      <a:pt x="7552" y="3500"/>
                    </a:cubicBezTo>
                    <a:cubicBezTo>
                      <a:pt x="5966" y="4631"/>
                      <a:pt x="4401" y="5781"/>
                      <a:pt x="2815" y="6910"/>
                    </a:cubicBezTo>
                    <a:cubicBezTo>
                      <a:pt x="1903" y="7565"/>
                      <a:pt x="1010" y="8218"/>
                      <a:pt x="99" y="8873"/>
                    </a:cubicBezTo>
                    <a:cubicBezTo>
                      <a:pt x="1" y="8938"/>
                      <a:pt x="64" y="9071"/>
                      <a:pt x="146" y="9071"/>
                    </a:cubicBezTo>
                    <a:cubicBezTo>
                      <a:pt x="163" y="9071"/>
                      <a:pt x="181" y="9065"/>
                      <a:pt x="199" y="9051"/>
                    </a:cubicBezTo>
                    <a:cubicBezTo>
                      <a:pt x="1824" y="7882"/>
                      <a:pt x="3429" y="6732"/>
                      <a:pt x="5035" y="5562"/>
                    </a:cubicBezTo>
                    <a:cubicBezTo>
                      <a:pt x="6542" y="4472"/>
                      <a:pt x="8107" y="3421"/>
                      <a:pt x="9555" y="2252"/>
                    </a:cubicBezTo>
                    <a:cubicBezTo>
                      <a:pt x="10348" y="1618"/>
                      <a:pt x="11101" y="944"/>
                      <a:pt x="11775" y="191"/>
                    </a:cubicBezTo>
                    <a:cubicBezTo>
                      <a:pt x="11837" y="113"/>
                      <a:pt x="11766" y="0"/>
                      <a:pt x="116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5" name="Google Shape;4025;p41"/>
              <p:cNvSpPr/>
              <p:nvPr/>
            </p:nvSpPr>
            <p:spPr>
              <a:xfrm>
                <a:off x="3687176" y="2432706"/>
                <a:ext cx="29406" cy="25857"/>
              </a:xfrm>
              <a:custGeom>
                <a:avLst/>
                <a:gdLst/>
                <a:ahLst/>
                <a:cxnLst/>
                <a:rect l="l" t="t" r="r" b="b"/>
                <a:pathLst>
                  <a:path w="1566" h="1377" extrusionOk="0">
                    <a:moveTo>
                      <a:pt x="1412" y="1"/>
                    </a:moveTo>
                    <a:cubicBezTo>
                      <a:pt x="1391" y="1"/>
                      <a:pt x="1369" y="8"/>
                      <a:pt x="1348" y="24"/>
                    </a:cubicBezTo>
                    <a:cubicBezTo>
                      <a:pt x="931" y="420"/>
                      <a:pt x="495" y="817"/>
                      <a:pt x="80" y="1194"/>
                    </a:cubicBezTo>
                    <a:cubicBezTo>
                      <a:pt x="0" y="1272"/>
                      <a:pt x="84" y="1376"/>
                      <a:pt x="172" y="1376"/>
                    </a:cubicBezTo>
                    <a:cubicBezTo>
                      <a:pt x="195" y="1376"/>
                      <a:pt x="218" y="1369"/>
                      <a:pt x="238" y="1353"/>
                    </a:cubicBezTo>
                    <a:cubicBezTo>
                      <a:pt x="654" y="956"/>
                      <a:pt x="1071" y="560"/>
                      <a:pt x="1486" y="183"/>
                    </a:cubicBezTo>
                    <a:cubicBezTo>
                      <a:pt x="1566" y="104"/>
                      <a:pt x="1494" y="1"/>
                      <a:pt x="141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6" name="Google Shape;4026;p41"/>
              <p:cNvSpPr/>
              <p:nvPr/>
            </p:nvSpPr>
            <p:spPr>
              <a:xfrm>
                <a:off x="3501540" y="2231404"/>
                <a:ext cx="27960" cy="10215"/>
              </a:xfrm>
              <a:custGeom>
                <a:avLst/>
                <a:gdLst/>
                <a:ahLst/>
                <a:cxnLst/>
                <a:rect l="l" t="t" r="r" b="b"/>
                <a:pathLst>
                  <a:path w="1489" h="544" extrusionOk="0">
                    <a:moveTo>
                      <a:pt x="1338" y="1"/>
                    </a:moveTo>
                    <a:cubicBezTo>
                      <a:pt x="1327" y="1"/>
                      <a:pt x="1315" y="3"/>
                      <a:pt x="1302" y="6"/>
                    </a:cubicBezTo>
                    <a:cubicBezTo>
                      <a:pt x="906" y="106"/>
                      <a:pt x="510" y="225"/>
                      <a:pt x="134" y="323"/>
                    </a:cubicBezTo>
                    <a:cubicBezTo>
                      <a:pt x="0" y="361"/>
                      <a:pt x="49" y="543"/>
                      <a:pt x="157" y="543"/>
                    </a:cubicBezTo>
                    <a:cubicBezTo>
                      <a:pt x="163" y="543"/>
                      <a:pt x="168" y="543"/>
                      <a:pt x="173" y="542"/>
                    </a:cubicBezTo>
                    <a:cubicBezTo>
                      <a:pt x="570" y="423"/>
                      <a:pt x="966" y="304"/>
                      <a:pt x="1363" y="204"/>
                    </a:cubicBezTo>
                    <a:cubicBezTo>
                      <a:pt x="1488" y="168"/>
                      <a:pt x="1451" y="1"/>
                      <a:pt x="133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7" name="Google Shape;4027;p41"/>
              <p:cNvSpPr/>
              <p:nvPr/>
            </p:nvSpPr>
            <p:spPr>
              <a:xfrm>
                <a:off x="3904189" y="2274038"/>
                <a:ext cx="152154" cy="193821"/>
              </a:xfrm>
              <a:custGeom>
                <a:avLst/>
                <a:gdLst/>
                <a:ahLst/>
                <a:cxnLst/>
                <a:rect l="l" t="t" r="r" b="b"/>
                <a:pathLst>
                  <a:path w="8103" h="10322" extrusionOk="0">
                    <a:moveTo>
                      <a:pt x="7958" y="0"/>
                    </a:moveTo>
                    <a:cubicBezTo>
                      <a:pt x="7926" y="0"/>
                      <a:pt x="7893" y="15"/>
                      <a:pt x="7870" y="50"/>
                    </a:cubicBezTo>
                    <a:cubicBezTo>
                      <a:pt x="6879" y="1477"/>
                      <a:pt x="5887" y="2905"/>
                      <a:pt x="4876" y="4332"/>
                    </a:cubicBezTo>
                    <a:cubicBezTo>
                      <a:pt x="4381" y="5045"/>
                      <a:pt x="3866" y="5738"/>
                      <a:pt x="3369" y="6452"/>
                    </a:cubicBezTo>
                    <a:cubicBezTo>
                      <a:pt x="2914" y="7086"/>
                      <a:pt x="2457" y="7702"/>
                      <a:pt x="1942" y="8315"/>
                    </a:cubicBezTo>
                    <a:cubicBezTo>
                      <a:pt x="1387" y="8989"/>
                      <a:pt x="773" y="9605"/>
                      <a:pt x="79" y="10160"/>
                    </a:cubicBezTo>
                    <a:cubicBezTo>
                      <a:pt x="1" y="10222"/>
                      <a:pt x="71" y="10321"/>
                      <a:pt x="162" y="10321"/>
                    </a:cubicBezTo>
                    <a:cubicBezTo>
                      <a:pt x="186" y="10321"/>
                      <a:pt x="212" y="10314"/>
                      <a:pt x="237" y="10298"/>
                    </a:cubicBezTo>
                    <a:cubicBezTo>
                      <a:pt x="1466" y="9346"/>
                      <a:pt x="2438" y="8098"/>
                      <a:pt x="3350" y="6829"/>
                    </a:cubicBezTo>
                    <a:cubicBezTo>
                      <a:pt x="4360" y="5442"/>
                      <a:pt x="5351" y="4015"/>
                      <a:pt x="6343" y="2606"/>
                    </a:cubicBezTo>
                    <a:cubicBezTo>
                      <a:pt x="6918" y="1794"/>
                      <a:pt x="7492" y="981"/>
                      <a:pt x="8047" y="148"/>
                    </a:cubicBezTo>
                    <a:cubicBezTo>
                      <a:pt x="8103" y="79"/>
                      <a:pt x="8032" y="0"/>
                      <a:pt x="795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8" name="Google Shape;4028;p41"/>
              <p:cNvSpPr/>
              <p:nvPr/>
            </p:nvSpPr>
            <p:spPr>
              <a:xfrm>
                <a:off x="3941016" y="2271563"/>
                <a:ext cx="155196" cy="218401"/>
              </a:xfrm>
              <a:custGeom>
                <a:avLst/>
                <a:gdLst/>
                <a:ahLst/>
                <a:cxnLst/>
                <a:rect l="l" t="t" r="r" b="b"/>
                <a:pathLst>
                  <a:path w="8265" h="11631" extrusionOk="0">
                    <a:moveTo>
                      <a:pt x="8128" y="0"/>
                    </a:moveTo>
                    <a:cubicBezTo>
                      <a:pt x="8096" y="0"/>
                      <a:pt x="8065" y="18"/>
                      <a:pt x="8046" y="62"/>
                    </a:cubicBezTo>
                    <a:cubicBezTo>
                      <a:pt x="7292" y="1708"/>
                      <a:pt x="6441" y="3313"/>
                      <a:pt x="5450" y="4840"/>
                    </a:cubicBezTo>
                    <a:cubicBezTo>
                      <a:pt x="4477" y="6366"/>
                      <a:pt x="3388" y="7833"/>
                      <a:pt x="2199" y="9201"/>
                    </a:cubicBezTo>
                    <a:cubicBezTo>
                      <a:pt x="1525" y="9974"/>
                      <a:pt x="811" y="10727"/>
                      <a:pt x="77" y="11440"/>
                    </a:cubicBezTo>
                    <a:cubicBezTo>
                      <a:pt x="1" y="11518"/>
                      <a:pt x="79" y="11631"/>
                      <a:pt x="164" y="11631"/>
                    </a:cubicBezTo>
                    <a:cubicBezTo>
                      <a:pt x="188" y="11631"/>
                      <a:pt x="213" y="11621"/>
                      <a:pt x="235" y="11599"/>
                    </a:cubicBezTo>
                    <a:cubicBezTo>
                      <a:pt x="1525" y="10330"/>
                      <a:pt x="2733" y="8963"/>
                      <a:pt x="3843" y="7497"/>
                    </a:cubicBezTo>
                    <a:cubicBezTo>
                      <a:pt x="4953" y="6049"/>
                      <a:pt x="5965" y="4523"/>
                      <a:pt x="6837" y="2917"/>
                    </a:cubicBezTo>
                    <a:cubicBezTo>
                      <a:pt x="7353" y="2025"/>
                      <a:pt x="7808" y="1093"/>
                      <a:pt x="8225" y="162"/>
                    </a:cubicBezTo>
                    <a:cubicBezTo>
                      <a:pt x="8265" y="81"/>
                      <a:pt x="8195" y="0"/>
                      <a:pt x="81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29" name="Google Shape;4029;p41"/>
              <p:cNvSpPr/>
              <p:nvPr/>
            </p:nvSpPr>
            <p:spPr>
              <a:xfrm>
                <a:off x="3783350" y="2479575"/>
                <a:ext cx="147758" cy="285641"/>
              </a:xfrm>
              <a:custGeom>
                <a:avLst/>
                <a:gdLst/>
                <a:ahLst/>
                <a:cxnLst/>
                <a:rect l="l" t="t" r="r" b="b"/>
                <a:pathLst>
                  <a:path w="8368" h="16163" extrusionOk="0">
                    <a:moveTo>
                      <a:pt x="8237" y="1"/>
                    </a:moveTo>
                    <a:cubicBezTo>
                      <a:pt x="8197" y="1"/>
                      <a:pt x="8159" y="20"/>
                      <a:pt x="8144" y="65"/>
                    </a:cubicBezTo>
                    <a:cubicBezTo>
                      <a:pt x="7291" y="2246"/>
                      <a:pt x="6360" y="4387"/>
                      <a:pt x="5348" y="6488"/>
                    </a:cubicBezTo>
                    <a:cubicBezTo>
                      <a:pt x="4357" y="8589"/>
                      <a:pt x="3268" y="10632"/>
                      <a:pt x="2098" y="12653"/>
                    </a:cubicBezTo>
                    <a:cubicBezTo>
                      <a:pt x="1444" y="13783"/>
                      <a:pt x="770" y="14913"/>
                      <a:pt x="57" y="16003"/>
                    </a:cubicBezTo>
                    <a:cubicBezTo>
                      <a:pt x="0" y="16087"/>
                      <a:pt x="85" y="16163"/>
                      <a:pt x="159" y="16163"/>
                    </a:cubicBezTo>
                    <a:cubicBezTo>
                      <a:pt x="189" y="16163"/>
                      <a:pt x="217" y="16150"/>
                      <a:pt x="234" y="16122"/>
                    </a:cubicBezTo>
                    <a:cubicBezTo>
                      <a:pt x="1503" y="14139"/>
                      <a:pt x="2692" y="12117"/>
                      <a:pt x="3783" y="10037"/>
                    </a:cubicBezTo>
                    <a:cubicBezTo>
                      <a:pt x="4893" y="7994"/>
                      <a:pt x="5904" y="5893"/>
                      <a:pt x="6836" y="3752"/>
                    </a:cubicBezTo>
                    <a:cubicBezTo>
                      <a:pt x="7370" y="2563"/>
                      <a:pt x="7867" y="1355"/>
                      <a:pt x="8343" y="126"/>
                    </a:cubicBezTo>
                    <a:cubicBezTo>
                      <a:pt x="8367" y="52"/>
                      <a:pt x="8300" y="1"/>
                      <a:pt x="82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0" name="Google Shape;4030;p41"/>
              <p:cNvSpPr/>
              <p:nvPr/>
            </p:nvSpPr>
            <p:spPr>
              <a:xfrm>
                <a:off x="3945993" y="2559020"/>
                <a:ext cx="95014" cy="238869"/>
              </a:xfrm>
              <a:custGeom>
                <a:avLst/>
                <a:gdLst/>
                <a:ahLst/>
                <a:cxnLst/>
                <a:rect l="l" t="t" r="r" b="b"/>
                <a:pathLst>
                  <a:path w="5060" h="12721" extrusionOk="0">
                    <a:moveTo>
                      <a:pt x="4930" y="0"/>
                    </a:moveTo>
                    <a:cubicBezTo>
                      <a:pt x="4887" y="0"/>
                      <a:pt x="4846" y="22"/>
                      <a:pt x="4838" y="71"/>
                    </a:cubicBezTo>
                    <a:cubicBezTo>
                      <a:pt x="4421" y="1755"/>
                      <a:pt x="3926" y="3420"/>
                      <a:pt x="3351" y="5066"/>
                    </a:cubicBezTo>
                    <a:cubicBezTo>
                      <a:pt x="2756" y="6711"/>
                      <a:pt x="2103" y="8336"/>
                      <a:pt x="1368" y="9922"/>
                    </a:cubicBezTo>
                    <a:cubicBezTo>
                      <a:pt x="953" y="10815"/>
                      <a:pt x="496" y="11687"/>
                      <a:pt x="41" y="12559"/>
                    </a:cubicBezTo>
                    <a:cubicBezTo>
                      <a:pt x="0" y="12640"/>
                      <a:pt x="69" y="12720"/>
                      <a:pt x="137" y="12720"/>
                    </a:cubicBezTo>
                    <a:cubicBezTo>
                      <a:pt x="168" y="12720"/>
                      <a:pt x="200" y="12702"/>
                      <a:pt x="219" y="12657"/>
                    </a:cubicBezTo>
                    <a:cubicBezTo>
                      <a:pt x="1051" y="11132"/>
                      <a:pt x="1804" y="9546"/>
                      <a:pt x="2459" y="7940"/>
                    </a:cubicBezTo>
                    <a:cubicBezTo>
                      <a:pt x="3133" y="6314"/>
                      <a:pt x="3728" y="4670"/>
                      <a:pt x="4243" y="3005"/>
                    </a:cubicBezTo>
                    <a:cubicBezTo>
                      <a:pt x="4540" y="2053"/>
                      <a:pt x="4799" y="1102"/>
                      <a:pt x="5036" y="129"/>
                    </a:cubicBezTo>
                    <a:cubicBezTo>
                      <a:pt x="5060" y="48"/>
                      <a:pt x="4992" y="0"/>
                      <a:pt x="493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1" name="Google Shape;4031;p41"/>
              <p:cNvSpPr/>
              <p:nvPr/>
            </p:nvSpPr>
            <p:spPr>
              <a:xfrm>
                <a:off x="4003675" y="2583852"/>
                <a:ext cx="76781" cy="209087"/>
              </a:xfrm>
              <a:custGeom>
                <a:avLst/>
                <a:gdLst/>
                <a:ahLst/>
                <a:cxnLst/>
                <a:rect l="l" t="t" r="r" b="b"/>
                <a:pathLst>
                  <a:path w="4089" h="11135" extrusionOk="0">
                    <a:moveTo>
                      <a:pt x="3956" y="1"/>
                    </a:moveTo>
                    <a:cubicBezTo>
                      <a:pt x="3914" y="1"/>
                      <a:pt x="3875" y="25"/>
                      <a:pt x="3867" y="80"/>
                    </a:cubicBezTo>
                    <a:cubicBezTo>
                      <a:pt x="3134" y="2993"/>
                      <a:pt x="2202" y="5848"/>
                      <a:pt x="1052" y="8623"/>
                    </a:cubicBezTo>
                    <a:cubicBezTo>
                      <a:pt x="735" y="9416"/>
                      <a:pt x="399" y="10190"/>
                      <a:pt x="42" y="10962"/>
                    </a:cubicBezTo>
                    <a:cubicBezTo>
                      <a:pt x="0" y="11058"/>
                      <a:pt x="72" y="11134"/>
                      <a:pt x="140" y="11134"/>
                    </a:cubicBezTo>
                    <a:cubicBezTo>
                      <a:pt x="171" y="11134"/>
                      <a:pt x="201" y="11118"/>
                      <a:pt x="219" y="11081"/>
                    </a:cubicBezTo>
                    <a:cubicBezTo>
                      <a:pt x="1488" y="8346"/>
                      <a:pt x="2558" y="5512"/>
                      <a:pt x="3391" y="2597"/>
                    </a:cubicBezTo>
                    <a:cubicBezTo>
                      <a:pt x="3629" y="1785"/>
                      <a:pt x="3867" y="952"/>
                      <a:pt x="4065" y="139"/>
                    </a:cubicBezTo>
                    <a:cubicBezTo>
                      <a:pt x="4089" y="56"/>
                      <a:pt x="4019" y="1"/>
                      <a:pt x="39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2" name="Google Shape;4032;p41"/>
              <p:cNvSpPr/>
              <p:nvPr/>
            </p:nvSpPr>
            <p:spPr>
              <a:xfrm>
                <a:off x="4063404" y="2614809"/>
                <a:ext cx="57872" cy="171701"/>
              </a:xfrm>
              <a:custGeom>
                <a:avLst/>
                <a:gdLst/>
                <a:ahLst/>
                <a:cxnLst/>
                <a:rect l="l" t="t" r="r" b="b"/>
                <a:pathLst>
                  <a:path w="3082" h="9144" extrusionOk="0">
                    <a:moveTo>
                      <a:pt x="2956" y="0"/>
                    </a:moveTo>
                    <a:cubicBezTo>
                      <a:pt x="2915" y="0"/>
                      <a:pt x="2875" y="24"/>
                      <a:pt x="2859" y="79"/>
                    </a:cubicBezTo>
                    <a:cubicBezTo>
                      <a:pt x="2344" y="2457"/>
                      <a:pt x="1651" y="4797"/>
                      <a:pt x="797" y="7096"/>
                    </a:cubicBezTo>
                    <a:cubicBezTo>
                      <a:pt x="540" y="7730"/>
                      <a:pt x="303" y="8385"/>
                      <a:pt x="25" y="9020"/>
                    </a:cubicBezTo>
                    <a:cubicBezTo>
                      <a:pt x="1" y="9093"/>
                      <a:pt x="67" y="9143"/>
                      <a:pt x="130" y="9143"/>
                    </a:cubicBezTo>
                    <a:cubicBezTo>
                      <a:pt x="170" y="9143"/>
                      <a:pt x="208" y="9124"/>
                      <a:pt x="223" y="9078"/>
                    </a:cubicBezTo>
                    <a:cubicBezTo>
                      <a:pt x="1175" y="6818"/>
                      <a:pt x="1968" y="4500"/>
                      <a:pt x="2581" y="2140"/>
                    </a:cubicBezTo>
                    <a:cubicBezTo>
                      <a:pt x="2761" y="1487"/>
                      <a:pt x="2919" y="813"/>
                      <a:pt x="3057" y="139"/>
                    </a:cubicBezTo>
                    <a:cubicBezTo>
                      <a:pt x="3081" y="55"/>
                      <a:pt x="3018" y="0"/>
                      <a:pt x="295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3" name="Google Shape;4033;p41"/>
              <p:cNvSpPr/>
              <p:nvPr/>
            </p:nvSpPr>
            <p:spPr>
              <a:xfrm>
                <a:off x="4132776" y="2657845"/>
                <a:ext cx="40146" cy="158707"/>
              </a:xfrm>
              <a:custGeom>
                <a:avLst/>
                <a:gdLst/>
                <a:ahLst/>
                <a:cxnLst/>
                <a:rect l="l" t="t" r="r" b="b"/>
                <a:pathLst>
                  <a:path w="2138" h="8452" extrusionOk="0">
                    <a:moveTo>
                      <a:pt x="2014" y="1"/>
                    </a:moveTo>
                    <a:cubicBezTo>
                      <a:pt x="1973" y="1"/>
                      <a:pt x="1936" y="24"/>
                      <a:pt x="1928" y="81"/>
                    </a:cubicBezTo>
                    <a:cubicBezTo>
                      <a:pt x="1590" y="2261"/>
                      <a:pt x="1135" y="4402"/>
                      <a:pt x="559" y="6543"/>
                    </a:cubicBezTo>
                    <a:cubicBezTo>
                      <a:pt x="382" y="7138"/>
                      <a:pt x="223" y="7732"/>
                      <a:pt x="25" y="8327"/>
                    </a:cubicBezTo>
                    <a:cubicBezTo>
                      <a:pt x="0" y="8401"/>
                      <a:pt x="74" y="8452"/>
                      <a:pt x="144" y="8452"/>
                    </a:cubicBezTo>
                    <a:cubicBezTo>
                      <a:pt x="186" y="8452"/>
                      <a:pt x="227" y="8433"/>
                      <a:pt x="242" y="8387"/>
                    </a:cubicBezTo>
                    <a:cubicBezTo>
                      <a:pt x="877" y="6265"/>
                      <a:pt x="1413" y="4125"/>
                      <a:pt x="1809" y="1965"/>
                    </a:cubicBezTo>
                    <a:cubicBezTo>
                      <a:pt x="1928" y="1349"/>
                      <a:pt x="2026" y="736"/>
                      <a:pt x="2126" y="120"/>
                    </a:cubicBezTo>
                    <a:cubicBezTo>
                      <a:pt x="2137" y="50"/>
                      <a:pt x="2073" y="1"/>
                      <a:pt x="201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4" name="Google Shape;4034;p41"/>
              <p:cNvSpPr/>
              <p:nvPr/>
            </p:nvSpPr>
            <p:spPr>
              <a:xfrm>
                <a:off x="4055912" y="2469923"/>
                <a:ext cx="183644" cy="101812"/>
              </a:xfrm>
              <a:custGeom>
                <a:avLst/>
                <a:gdLst/>
                <a:ahLst/>
                <a:cxnLst/>
                <a:rect l="l" t="t" r="r" b="b"/>
                <a:pathLst>
                  <a:path w="9780" h="5422" extrusionOk="0">
                    <a:moveTo>
                      <a:pt x="9616" y="1"/>
                    </a:moveTo>
                    <a:cubicBezTo>
                      <a:pt x="9592" y="1"/>
                      <a:pt x="9567" y="8"/>
                      <a:pt x="9542" y="24"/>
                    </a:cubicBezTo>
                    <a:cubicBezTo>
                      <a:pt x="7402" y="1869"/>
                      <a:pt x="4963" y="3354"/>
                      <a:pt x="2346" y="4425"/>
                    </a:cubicBezTo>
                    <a:cubicBezTo>
                      <a:pt x="1613" y="4723"/>
                      <a:pt x="879" y="4980"/>
                      <a:pt x="126" y="5218"/>
                    </a:cubicBezTo>
                    <a:cubicBezTo>
                      <a:pt x="0" y="5254"/>
                      <a:pt x="38" y="5421"/>
                      <a:pt x="135" y="5421"/>
                    </a:cubicBezTo>
                    <a:cubicBezTo>
                      <a:pt x="145" y="5421"/>
                      <a:pt x="155" y="5420"/>
                      <a:pt x="166" y="5416"/>
                    </a:cubicBezTo>
                    <a:cubicBezTo>
                      <a:pt x="2901" y="4583"/>
                      <a:pt x="5478" y="3296"/>
                      <a:pt x="7798" y="1650"/>
                    </a:cubicBezTo>
                    <a:cubicBezTo>
                      <a:pt x="8451" y="1195"/>
                      <a:pt x="9086" y="698"/>
                      <a:pt x="9701" y="183"/>
                    </a:cubicBezTo>
                    <a:cubicBezTo>
                      <a:pt x="9779" y="105"/>
                      <a:pt x="9708" y="1"/>
                      <a:pt x="961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5" name="Google Shape;4035;p41"/>
              <p:cNvSpPr/>
              <p:nvPr/>
            </p:nvSpPr>
            <p:spPr>
              <a:xfrm>
                <a:off x="4142233" y="2551999"/>
                <a:ext cx="137526" cy="83748"/>
              </a:xfrm>
              <a:custGeom>
                <a:avLst/>
                <a:gdLst/>
                <a:ahLst/>
                <a:cxnLst/>
                <a:rect l="l" t="t" r="r" b="b"/>
                <a:pathLst>
                  <a:path w="7324" h="4460" extrusionOk="0">
                    <a:moveTo>
                      <a:pt x="7181" y="0"/>
                    </a:moveTo>
                    <a:cubicBezTo>
                      <a:pt x="7156" y="0"/>
                      <a:pt x="7130" y="11"/>
                      <a:pt x="7105" y="35"/>
                    </a:cubicBezTo>
                    <a:cubicBezTo>
                      <a:pt x="6352" y="847"/>
                      <a:pt x="5580" y="1640"/>
                      <a:pt x="4628" y="2255"/>
                    </a:cubicBezTo>
                    <a:cubicBezTo>
                      <a:pt x="3756" y="2829"/>
                      <a:pt x="2784" y="3265"/>
                      <a:pt x="1793" y="3643"/>
                    </a:cubicBezTo>
                    <a:cubicBezTo>
                      <a:pt x="1238" y="3860"/>
                      <a:pt x="683" y="4058"/>
                      <a:pt x="109" y="4256"/>
                    </a:cubicBezTo>
                    <a:cubicBezTo>
                      <a:pt x="1" y="4292"/>
                      <a:pt x="24" y="4460"/>
                      <a:pt x="133" y="4460"/>
                    </a:cubicBezTo>
                    <a:cubicBezTo>
                      <a:pt x="143" y="4460"/>
                      <a:pt x="155" y="4458"/>
                      <a:pt x="167" y="4454"/>
                    </a:cubicBezTo>
                    <a:cubicBezTo>
                      <a:pt x="2189" y="3741"/>
                      <a:pt x="4251" y="3008"/>
                      <a:pt x="5876" y="1560"/>
                    </a:cubicBezTo>
                    <a:cubicBezTo>
                      <a:pt x="6352" y="1124"/>
                      <a:pt x="6809" y="649"/>
                      <a:pt x="7264" y="173"/>
                    </a:cubicBezTo>
                    <a:cubicBezTo>
                      <a:pt x="7324" y="98"/>
                      <a:pt x="7260" y="0"/>
                      <a:pt x="718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6" name="Google Shape;4036;p41"/>
              <p:cNvSpPr/>
              <p:nvPr/>
            </p:nvSpPr>
            <p:spPr>
              <a:xfrm>
                <a:off x="4156917" y="2551454"/>
                <a:ext cx="34982" cy="25012"/>
              </a:xfrm>
              <a:custGeom>
                <a:avLst/>
                <a:gdLst/>
                <a:ahLst/>
                <a:cxnLst/>
                <a:rect l="l" t="t" r="r" b="b"/>
                <a:pathLst>
                  <a:path w="1863" h="1332" extrusionOk="0">
                    <a:moveTo>
                      <a:pt x="1701" y="0"/>
                    </a:moveTo>
                    <a:cubicBezTo>
                      <a:pt x="1677" y="0"/>
                      <a:pt x="1651" y="7"/>
                      <a:pt x="1626" y="24"/>
                    </a:cubicBezTo>
                    <a:cubicBezTo>
                      <a:pt x="1130" y="421"/>
                      <a:pt x="614" y="796"/>
                      <a:pt x="99" y="1134"/>
                    </a:cubicBezTo>
                    <a:cubicBezTo>
                      <a:pt x="1" y="1200"/>
                      <a:pt x="52" y="1332"/>
                      <a:pt x="139" y="1332"/>
                    </a:cubicBezTo>
                    <a:cubicBezTo>
                      <a:pt x="158" y="1332"/>
                      <a:pt x="178" y="1326"/>
                      <a:pt x="199" y="1312"/>
                    </a:cubicBezTo>
                    <a:cubicBezTo>
                      <a:pt x="754" y="955"/>
                      <a:pt x="1269" y="579"/>
                      <a:pt x="1785" y="162"/>
                    </a:cubicBezTo>
                    <a:cubicBezTo>
                      <a:pt x="1862" y="100"/>
                      <a:pt x="1793" y="0"/>
                      <a:pt x="170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7" name="Google Shape;4037;p41"/>
              <p:cNvSpPr/>
              <p:nvPr/>
            </p:nvSpPr>
            <p:spPr>
              <a:xfrm>
                <a:off x="4044120" y="2449137"/>
                <a:ext cx="22045" cy="26795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1427" extrusionOk="0">
                    <a:moveTo>
                      <a:pt x="1018" y="1"/>
                    </a:moveTo>
                    <a:cubicBezTo>
                      <a:pt x="987" y="1"/>
                      <a:pt x="956" y="13"/>
                      <a:pt x="933" y="42"/>
                    </a:cubicBezTo>
                    <a:cubicBezTo>
                      <a:pt x="675" y="457"/>
                      <a:pt x="378" y="874"/>
                      <a:pt x="40" y="1250"/>
                    </a:cubicBezTo>
                    <a:cubicBezTo>
                      <a:pt x="1" y="1290"/>
                      <a:pt x="1" y="1350"/>
                      <a:pt x="40" y="1390"/>
                    </a:cubicBezTo>
                    <a:cubicBezTo>
                      <a:pt x="62" y="1411"/>
                      <a:pt x="96" y="1427"/>
                      <a:pt x="128" y="1427"/>
                    </a:cubicBezTo>
                    <a:cubicBezTo>
                      <a:pt x="155" y="1427"/>
                      <a:pt x="181" y="1416"/>
                      <a:pt x="199" y="1390"/>
                    </a:cubicBezTo>
                    <a:cubicBezTo>
                      <a:pt x="537" y="993"/>
                      <a:pt x="833" y="576"/>
                      <a:pt x="1131" y="161"/>
                    </a:cubicBezTo>
                    <a:cubicBezTo>
                      <a:pt x="1173" y="76"/>
                      <a:pt x="1095" y="1"/>
                      <a:pt x="10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8" name="Google Shape;4038;p41"/>
              <p:cNvSpPr/>
              <p:nvPr/>
            </p:nvSpPr>
            <p:spPr>
              <a:xfrm>
                <a:off x="3950682" y="2584071"/>
                <a:ext cx="23566" cy="55563"/>
              </a:xfrm>
              <a:custGeom>
                <a:avLst/>
                <a:gdLst/>
                <a:ahLst/>
                <a:cxnLst/>
                <a:rect l="l" t="t" r="r" b="b"/>
                <a:pathLst>
                  <a:path w="1255" h="2959" extrusionOk="0">
                    <a:moveTo>
                      <a:pt x="1124" y="1"/>
                    </a:moveTo>
                    <a:cubicBezTo>
                      <a:pt x="1081" y="1"/>
                      <a:pt x="1040" y="23"/>
                      <a:pt x="1033" y="71"/>
                    </a:cubicBezTo>
                    <a:cubicBezTo>
                      <a:pt x="774" y="1002"/>
                      <a:pt x="457" y="1914"/>
                      <a:pt x="42" y="2807"/>
                    </a:cubicBezTo>
                    <a:cubicBezTo>
                      <a:pt x="1" y="2888"/>
                      <a:pt x="79" y="2959"/>
                      <a:pt x="146" y="2959"/>
                    </a:cubicBezTo>
                    <a:cubicBezTo>
                      <a:pt x="178" y="2959"/>
                      <a:pt x="207" y="2943"/>
                      <a:pt x="219" y="2905"/>
                    </a:cubicBezTo>
                    <a:cubicBezTo>
                      <a:pt x="636" y="2014"/>
                      <a:pt x="972" y="1081"/>
                      <a:pt x="1231" y="130"/>
                    </a:cubicBezTo>
                    <a:cubicBezTo>
                      <a:pt x="1254" y="48"/>
                      <a:pt x="1187" y="1"/>
                      <a:pt x="112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39" name="Google Shape;4039;p41"/>
              <p:cNvSpPr/>
              <p:nvPr/>
            </p:nvSpPr>
            <p:spPr>
              <a:xfrm>
                <a:off x="3905653" y="2374140"/>
                <a:ext cx="21275" cy="27565"/>
              </a:xfrm>
              <a:custGeom>
                <a:avLst/>
                <a:gdLst/>
                <a:ahLst/>
                <a:cxnLst/>
                <a:rect l="l" t="t" r="r" b="b"/>
                <a:pathLst>
                  <a:path w="1133" h="1468" extrusionOk="0">
                    <a:moveTo>
                      <a:pt x="982" y="1"/>
                    </a:moveTo>
                    <a:cubicBezTo>
                      <a:pt x="949" y="1"/>
                      <a:pt x="917" y="15"/>
                      <a:pt x="893" y="51"/>
                    </a:cubicBezTo>
                    <a:cubicBezTo>
                      <a:pt x="635" y="487"/>
                      <a:pt x="357" y="904"/>
                      <a:pt x="61" y="1300"/>
                    </a:cubicBezTo>
                    <a:cubicBezTo>
                      <a:pt x="21" y="1340"/>
                      <a:pt x="1" y="1399"/>
                      <a:pt x="61" y="1438"/>
                    </a:cubicBezTo>
                    <a:cubicBezTo>
                      <a:pt x="70" y="1458"/>
                      <a:pt x="95" y="1468"/>
                      <a:pt x="122" y="1468"/>
                    </a:cubicBezTo>
                    <a:cubicBezTo>
                      <a:pt x="149" y="1468"/>
                      <a:pt x="179" y="1458"/>
                      <a:pt x="199" y="1438"/>
                    </a:cubicBezTo>
                    <a:cubicBezTo>
                      <a:pt x="516" y="1023"/>
                      <a:pt x="814" y="606"/>
                      <a:pt x="1092" y="150"/>
                    </a:cubicBezTo>
                    <a:cubicBezTo>
                      <a:pt x="1133" y="80"/>
                      <a:pt x="1058" y="1"/>
                      <a:pt x="9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40" name="Google Shape;4040;p41"/>
              <p:cNvSpPr/>
              <p:nvPr/>
            </p:nvSpPr>
            <p:spPr>
              <a:xfrm>
                <a:off x="3463074" y="2088525"/>
                <a:ext cx="989377" cy="894198"/>
              </a:xfrm>
              <a:custGeom>
                <a:avLst/>
                <a:gdLst/>
                <a:ahLst/>
                <a:cxnLst/>
                <a:rect l="l" t="t" r="r" b="b"/>
                <a:pathLst>
                  <a:path w="47220" h="41873" extrusionOk="0">
                    <a:moveTo>
                      <a:pt x="140" y="0"/>
                    </a:moveTo>
                    <a:cubicBezTo>
                      <a:pt x="63" y="0"/>
                      <a:pt x="1" y="108"/>
                      <a:pt x="60" y="182"/>
                    </a:cubicBezTo>
                    <a:cubicBezTo>
                      <a:pt x="2499" y="3314"/>
                      <a:pt x="5174" y="6288"/>
                      <a:pt x="8068" y="9003"/>
                    </a:cubicBezTo>
                    <a:cubicBezTo>
                      <a:pt x="10962" y="11699"/>
                      <a:pt x="14075" y="14157"/>
                      <a:pt x="17406" y="16297"/>
                    </a:cubicBezTo>
                    <a:cubicBezTo>
                      <a:pt x="21132" y="18697"/>
                      <a:pt x="24899" y="21076"/>
                      <a:pt x="28546" y="23613"/>
                    </a:cubicBezTo>
                    <a:cubicBezTo>
                      <a:pt x="31935" y="25992"/>
                      <a:pt x="35286" y="28450"/>
                      <a:pt x="38378" y="31185"/>
                    </a:cubicBezTo>
                    <a:cubicBezTo>
                      <a:pt x="39904" y="32533"/>
                      <a:pt x="41370" y="33940"/>
                      <a:pt x="42718" y="35467"/>
                    </a:cubicBezTo>
                    <a:cubicBezTo>
                      <a:pt x="44066" y="37013"/>
                      <a:pt x="45375" y="38638"/>
                      <a:pt x="46347" y="40462"/>
                    </a:cubicBezTo>
                    <a:cubicBezTo>
                      <a:pt x="46585" y="40898"/>
                      <a:pt x="46802" y="41353"/>
                      <a:pt x="47000" y="41810"/>
                    </a:cubicBezTo>
                    <a:cubicBezTo>
                      <a:pt x="47019" y="41854"/>
                      <a:pt x="47051" y="41872"/>
                      <a:pt x="47082" y="41872"/>
                    </a:cubicBezTo>
                    <a:cubicBezTo>
                      <a:pt x="47150" y="41872"/>
                      <a:pt x="47219" y="41791"/>
                      <a:pt x="47179" y="41710"/>
                    </a:cubicBezTo>
                    <a:cubicBezTo>
                      <a:pt x="46386" y="39828"/>
                      <a:pt x="45197" y="38123"/>
                      <a:pt x="43908" y="36537"/>
                    </a:cubicBezTo>
                    <a:cubicBezTo>
                      <a:pt x="42620" y="34991"/>
                      <a:pt x="41232" y="33524"/>
                      <a:pt x="39766" y="32156"/>
                    </a:cubicBezTo>
                    <a:cubicBezTo>
                      <a:pt x="36792" y="29361"/>
                      <a:pt x="33521" y="26903"/>
                      <a:pt x="30211" y="24544"/>
                    </a:cubicBezTo>
                    <a:cubicBezTo>
                      <a:pt x="26583" y="21948"/>
                      <a:pt x="22837" y="19509"/>
                      <a:pt x="19071" y="17111"/>
                    </a:cubicBezTo>
                    <a:cubicBezTo>
                      <a:pt x="17345" y="16001"/>
                      <a:pt x="15621" y="14891"/>
                      <a:pt x="13975" y="13662"/>
                    </a:cubicBezTo>
                    <a:cubicBezTo>
                      <a:pt x="12350" y="12472"/>
                      <a:pt x="10785" y="11183"/>
                      <a:pt x="9297" y="9835"/>
                    </a:cubicBezTo>
                    <a:cubicBezTo>
                      <a:pt x="6344" y="7179"/>
                      <a:pt x="3609" y="4266"/>
                      <a:pt x="1111" y="1173"/>
                    </a:cubicBezTo>
                    <a:lnTo>
                      <a:pt x="218" y="43"/>
                    </a:lnTo>
                    <a:cubicBezTo>
                      <a:pt x="194" y="13"/>
                      <a:pt x="166" y="0"/>
                      <a:pt x="1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41" name="Google Shape;4041;p41"/>
              <p:cNvSpPr/>
              <p:nvPr/>
            </p:nvSpPr>
            <p:spPr>
              <a:xfrm>
                <a:off x="3839734" y="2196637"/>
                <a:ext cx="114637" cy="227396"/>
              </a:xfrm>
              <a:custGeom>
                <a:avLst/>
                <a:gdLst/>
                <a:ahLst/>
                <a:cxnLst/>
                <a:rect l="l" t="t" r="r" b="b"/>
                <a:pathLst>
                  <a:path w="6105" h="12110" extrusionOk="0">
                    <a:moveTo>
                      <a:pt x="5976" y="1"/>
                    </a:moveTo>
                    <a:cubicBezTo>
                      <a:pt x="5935" y="1"/>
                      <a:pt x="5892" y="20"/>
                      <a:pt x="5869" y="66"/>
                    </a:cubicBezTo>
                    <a:cubicBezTo>
                      <a:pt x="5176" y="1731"/>
                      <a:pt x="4462" y="3396"/>
                      <a:pt x="3749" y="5042"/>
                    </a:cubicBezTo>
                    <a:cubicBezTo>
                      <a:pt x="3392" y="5854"/>
                      <a:pt x="3015" y="6686"/>
                      <a:pt x="2639" y="7500"/>
                    </a:cubicBezTo>
                    <a:cubicBezTo>
                      <a:pt x="2301" y="8232"/>
                      <a:pt x="1965" y="8967"/>
                      <a:pt x="1587" y="9680"/>
                    </a:cubicBezTo>
                    <a:cubicBezTo>
                      <a:pt x="1151" y="10473"/>
                      <a:pt x="676" y="11246"/>
                      <a:pt x="62" y="11919"/>
                    </a:cubicBezTo>
                    <a:cubicBezTo>
                      <a:pt x="0" y="11997"/>
                      <a:pt x="70" y="12110"/>
                      <a:pt x="150" y="12110"/>
                    </a:cubicBezTo>
                    <a:cubicBezTo>
                      <a:pt x="174" y="12110"/>
                      <a:pt x="198" y="12100"/>
                      <a:pt x="220" y="12078"/>
                    </a:cubicBezTo>
                    <a:cubicBezTo>
                      <a:pt x="1291" y="10849"/>
                      <a:pt x="2023" y="9382"/>
                      <a:pt x="2678" y="7915"/>
                    </a:cubicBezTo>
                    <a:cubicBezTo>
                      <a:pt x="3432" y="6271"/>
                      <a:pt x="4164" y="4606"/>
                      <a:pt x="4878" y="2960"/>
                    </a:cubicBezTo>
                    <a:cubicBezTo>
                      <a:pt x="5274" y="2008"/>
                      <a:pt x="5671" y="1077"/>
                      <a:pt x="6067" y="126"/>
                    </a:cubicBezTo>
                    <a:cubicBezTo>
                      <a:pt x="6105" y="52"/>
                      <a:pt x="6043" y="1"/>
                      <a:pt x="597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42" name="Google Shape;4042;p41"/>
              <p:cNvSpPr/>
              <p:nvPr/>
            </p:nvSpPr>
            <p:spPr>
              <a:xfrm>
                <a:off x="3661393" y="2451100"/>
                <a:ext cx="222269" cy="170331"/>
              </a:xfrm>
              <a:custGeom>
                <a:avLst/>
                <a:gdLst/>
                <a:ahLst/>
                <a:cxnLst/>
                <a:rect l="l" t="t" r="r" b="b"/>
                <a:pathLst>
                  <a:path w="11837" h="9071" extrusionOk="0">
                    <a:moveTo>
                      <a:pt x="11686" y="0"/>
                    </a:moveTo>
                    <a:cubicBezTo>
                      <a:pt x="11663" y="0"/>
                      <a:pt x="11638" y="10"/>
                      <a:pt x="11616" y="32"/>
                    </a:cubicBezTo>
                    <a:cubicBezTo>
                      <a:pt x="10427" y="1380"/>
                      <a:pt x="9000" y="2450"/>
                      <a:pt x="7552" y="3500"/>
                    </a:cubicBezTo>
                    <a:cubicBezTo>
                      <a:pt x="5966" y="4631"/>
                      <a:pt x="4401" y="5781"/>
                      <a:pt x="2815" y="6910"/>
                    </a:cubicBezTo>
                    <a:cubicBezTo>
                      <a:pt x="1903" y="7565"/>
                      <a:pt x="1010" y="8218"/>
                      <a:pt x="99" y="8873"/>
                    </a:cubicBezTo>
                    <a:cubicBezTo>
                      <a:pt x="1" y="8938"/>
                      <a:pt x="64" y="9071"/>
                      <a:pt x="146" y="9071"/>
                    </a:cubicBezTo>
                    <a:cubicBezTo>
                      <a:pt x="163" y="9071"/>
                      <a:pt x="181" y="9065"/>
                      <a:pt x="199" y="9051"/>
                    </a:cubicBezTo>
                    <a:cubicBezTo>
                      <a:pt x="1824" y="7882"/>
                      <a:pt x="3429" y="6732"/>
                      <a:pt x="5035" y="5562"/>
                    </a:cubicBezTo>
                    <a:cubicBezTo>
                      <a:pt x="6542" y="4472"/>
                      <a:pt x="8107" y="3421"/>
                      <a:pt x="9555" y="2252"/>
                    </a:cubicBezTo>
                    <a:cubicBezTo>
                      <a:pt x="10348" y="1618"/>
                      <a:pt x="11101" y="944"/>
                      <a:pt x="11775" y="191"/>
                    </a:cubicBezTo>
                    <a:cubicBezTo>
                      <a:pt x="11837" y="113"/>
                      <a:pt x="11766" y="0"/>
                      <a:pt x="116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grpSp>
        <p:nvGrpSpPr>
          <p:cNvPr id="4091" name="Google Shape;4091;p41"/>
          <p:cNvGrpSpPr/>
          <p:nvPr/>
        </p:nvGrpSpPr>
        <p:grpSpPr>
          <a:xfrm rot="-8100137">
            <a:off x="384101" y="258087"/>
            <a:ext cx="1050967" cy="1505250"/>
            <a:chOff x="4027650" y="2008513"/>
            <a:chExt cx="792200" cy="1046275"/>
          </a:xfrm>
        </p:grpSpPr>
        <p:sp>
          <p:nvSpPr>
            <p:cNvPr id="4092" name="Google Shape;4092;p41"/>
            <p:cNvSpPr/>
            <p:nvPr/>
          </p:nvSpPr>
          <p:spPr>
            <a:xfrm>
              <a:off x="4027675" y="2008513"/>
              <a:ext cx="792150" cy="1046275"/>
            </a:xfrm>
            <a:custGeom>
              <a:avLst/>
              <a:gdLst/>
              <a:ahLst/>
              <a:cxnLst/>
              <a:rect l="l" t="t" r="r" b="b"/>
              <a:pathLst>
                <a:path w="31686" h="41851" extrusionOk="0">
                  <a:moveTo>
                    <a:pt x="15787" y="27097"/>
                  </a:moveTo>
                  <a:cubicBezTo>
                    <a:pt x="15668" y="27316"/>
                    <a:pt x="15570" y="27533"/>
                    <a:pt x="15451" y="27752"/>
                  </a:cubicBezTo>
                  <a:cubicBezTo>
                    <a:pt x="15510" y="27554"/>
                    <a:pt x="15549" y="27335"/>
                    <a:pt x="15570" y="27097"/>
                  </a:cubicBezTo>
                  <a:close/>
                  <a:moveTo>
                    <a:pt x="10337" y="34471"/>
                  </a:moveTo>
                  <a:cubicBezTo>
                    <a:pt x="10514" y="34492"/>
                    <a:pt x="10713" y="34531"/>
                    <a:pt x="10911" y="34550"/>
                  </a:cubicBezTo>
                  <a:cubicBezTo>
                    <a:pt x="10752" y="34729"/>
                    <a:pt x="10594" y="34907"/>
                    <a:pt x="10416" y="35105"/>
                  </a:cubicBezTo>
                  <a:lnTo>
                    <a:pt x="10197" y="35324"/>
                  </a:lnTo>
                  <a:cubicBezTo>
                    <a:pt x="10258" y="35066"/>
                    <a:pt x="10297" y="34769"/>
                    <a:pt x="10337" y="34471"/>
                  </a:cubicBezTo>
                  <a:close/>
                  <a:moveTo>
                    <a:pt x="23003" y="0"/>
                  </a:moveTo>
                  <a:cubicBezTo>
                    <a:pt x="21536" y="1388"/>
                    <a:pt x="19990" y="2675"/>
                    <a:pt x="18900" y="4380"/>
                  </a:cubicBezTo>
                  <a:cubicBezTo>
                    <a:pt x="18385" y="5213"/>
                    <a:pt x="17949" y="6125"/>
                    <a:pt x="17830" y="7097"/>
                  </a:cubicBezTo>
                  <a:cubicBezTo>
                    <a:pt x="17592" y="9058"/>
                    <a:pt x="18900" y="11952"/>
                    <a:pt x="20407" y="13221"/>
                  </a:cubicBezTo>
                  <a:cubicBezTo>
                    <a:pt x="19990" y="15005"/>
                    <a:pt x="19535" y="16789"/>
                    <a:pt x="19038" y="18554"/>
                  </a:cubicBezTo>
                  <a:cubicBezTo>
                    <a:pt x="19038" y="18613"/>
                    <a:pt x="19019" y="18673"/>
                    <a:pt x="18999" y="18732"/>
                  </a:cubicBezTo>
                  <a:cubicBezTo>
                    <a:pt x="19336" y="16789"/>
                    <a:pt x="18821" y="14233"/>
                    <a:pt x="17671" y="12885"/>
                  </a:cubicBezTo>
                  <a:cubicBezTo>
                    <a:pt x="17037" y="12132"/>
                    <a:pt x="16184" y="11616"/>
                    <a:pt x="15293" y="11199"/>
                  </a:cubicBezTo>
                  <a:cubicBezTo>
                    <a:pt x="13448" y="10367"/>
                    <a:pt x="11447" y="10129"/>
                    <a:pt x="9484" y="9772"/>
                  </a:cubicBezTo>
                  <a:lnTo>
                    <a:pt x="9484" y="9772"/>
                  </a:lnTo>
                  <a:cubicBezTo>
                    <a:pt x="9742" y="11754"/>
                    <a:pt x="9861" y="13776"/>
                    <a:pt x="10614" y="15660"/>
                  </a:cubicBezTo>
                  <a:cubicBezTo>
                    <a:pt x="10971" y="16572"/>
                    <a:pt x="11447" y="17444"/>
                    <a:pt x="12161" y="18137"/>
                  </a:cubicBezTo>
                  <a:cubicBezTo>
                    <a:pt x="13280" y="19181"/>
                    <a:pt x="15411" y="19809"/>
                    <a:pt x="17199" y="19809"/>
                  </a:cubicBezTo>
                  <a:cubicBezTo>
                    <a:pt x="17720" y="19809"/>
                    <a:pt x="18212" y="19756"/>
                    <a:pt x="18642" y="19644"/>
                  </a:cubicBezTo>
                  <a:lnTo>
                    <a:pt x="18721" y="19723"/>
                  </a:lnTo>
                  <a:cubicBezTo>
                    <a:pt x="18702" y="19744"/>
                    <a:pt x="18702" y="19763"/>
                    <a:pt x="18702" y="19783"/>
                  </a:cubicBezTo>
                  <a:cubicBezTo>
                    <a:pt x="18483" y="19842"/>
                    <a:pt x="18285" y="19921"/>
                    <a:pt x="18068" y="19981"/>
                  </a:cubicBezTo>
                  <a:cubicBezTo>
                    <a:pt x="17959" y="20018"/>
                    <a:pt x="17983" y="20203"/>
                    <a:pt x="18094" y="20203"/>
                  </a:cubicBezTo>
                  <a:cubicBezTo>
                    <a:pt x="18104" y="20203"/>
                    <a:pt x="18115" y="20202"/>
                    <a:pt x="18126" y="20199"/>
                  </a:cubicBezTo>
                  <a:cubicBezTo>
                    <a:pt x="18285" y="20140"/>
                    <a:pt x="18464" y="20080"/>
                    <a:pt x="18623" y="20021"/>
                  </a:cubicBezTo>
                  <a:lnTo>
                    <a:pt x="18623" y="20021"/>
                  </a:lnTo>
                  <a:cubicBezTo>
                    <a:pt x="18425" y="20714"/>
                    <a:pt x="18206" y="21409"/>
                    <a:pt x="17968" y="22083"/>
                  </a:cubicBezTo>
                  <a:cubicBezTo>
                    <a:pt x="17492" y="23431"/>
                    <a:pt x="16897" y="24739"/>
                    <a:pt x="16303" y="26027"/>
                  </a:cubicBezTo>
                  <a:cubicBezTo>
                    <a:pt x="16165" y="26304"/>
                    <a:pt x="16025" y="26602"/>
                    <a:pt x="15887" y="26880"/>
                  </a:cubicBezTo>
                  <a:lnTo>
                    <a:pt x="15610" y="26880"/>
                  </a:lnTo>
                  <a:cubicBezTo>
                    <a:pt x="15808" y="25016"/>
                    <a:pt x="15272" y="22696"/>
                    <a:pt x="14222" y="21448"/>
                  </a:cubicBezTo>
                  <a:cubicBezTo>
                    <a:pt x="13588" y="20695"/>
                    <a:pt x="12735" y="20180"/>
                    <a:pt x="11843" y="19763"/>
                  </a:cubicBezTo>
                  <a:cubicBezTo>
                    <a:pt x="9999" y="18930"/>
                    <a:pt x="7998" y="18692"/>
                    <a:pt x="6035" y="18335"/>
                  </a:cubicBezTo>
                  <a:lnTo>
                    <a:pt x="6035" y="18335"/>
                  </a:lnTo>
                  <a:cubicBezTo>
                    <a:pt x="6272" y="20318"/>
                    <a:pt x="6412" y="22339"/>
                    <a:pt x="7145" y="24223"/>
                  </a:cubicBezTo>
                  <a:cubicBezTo>
                    <a:pt x="7501" y="25135"/>
                    <a:pt x="7977" y="26007"/>
                    <a:pt x="8711" y="26681"/>
                  </a:cubicBezTo>
                  <a:cubicBezTo>
                    <a:pt x="9832" y="27741"/>
                    <a:pt x="11964" y="28372"/>
                    <a:pt x="13753" y="28372"/>
                  </a:cubicBezTo>
                  <a:cubicBezTo>
                    <a:pt x="14273" y="28372"/>
                    <a:pt x="14764" y="28319"/>
                    <a:pt x="15193" y="28207"/>
                  </a:cubicBezTo>
                  <a:cubicBezTo>
                    <a:pt x="15193" y="28207"/>
                    <a:pt x="15213" y="28207"/>
                    <a:pt x="15213" y="28228"/>
                  </a:cubicBezTo>
                  <a:cubicBezTo>
                    <a:pt x="14043" y="30408"/>
                    <a:pt x="12716" y="32489"/>
                    <a:pt x="11090" y="34352"/>
                  </a:cubicBezTo>
                  <a:cubicBezTo>
                    <a:pt x="10832" y="34333"/>
                    <a:pt x="10594" y="34293"/>
                    <a:pt x="10337" y="34273"/>
                  </a:cubicBezTo>
                  <a:cubicBezTo>
                    <a:pt x="10456" y="32449"/>
                    <a:pt x="9940" y="30329"/>
                    <a:pt x="8949" y="29139"/>
                  </a:cubicBezTo>
                  <a:cubicBezTo>
                    <a:pt x="8294" y="28386"/>
                    <a:pt x="7443" y="27871"/>
                    <a:pt x="6571" y="27474"/>
                  </a:cubicBezTo>
                  <a:cubicBezTo>
                    <a:pt x="4726" y="26621"/>
                    <a:pt x="2704" y="26383"/>
                    <a:pt x="743" y="26027"/>
                  </a:cubicBezTo>
                  <a:lnTo>
                    <a:pt x="743" y="26027"/>
                  </a:lnTo>
                  <a:cubicBezTo>
                    <a:pt x="1000" y="28029"/>
                    <a:pt x="1139" y="30031"/>
                    <a:pt x="1872" y="31915"/>
                  </a:cubicBezTo>
                  <a:cubicBezTo>
                    <a:pt x="2229" y="32827"/>
                    <a:pt x="2704" y="33718"/>
                    <a:pt x="3418" y="34392"/>
                  </a:cubicBezTo>
                  <a:cubicBezTo>
                    <a:pt x="4556" y="35447"/>
                    <a:pt x="6695" y="36077"/>
                    <a:pt x="8488" y="36077"/>
                  </a:cubicBezTo>
                  <a:cubicBezTo>
                    <a:pt x="8851" y="36077"/>
                    <a:pt x="9200" y="36052"/>
                    <a:pt x="9523" y="35998"/>
                  </a:cubicBezTo>
                  <a:lnTo>
                    <a:pt x="9523" y="35998"/>
                  </a:lnTo>
                  <a:cubicBezTo>
                    <a:pt x="7184" y="38218"/>
                    <a:pt x="4409" y="39982"/>
                    <a:pt x="1396" y="41171"/>
                  </a:cubicBezTo>
                  <a:cubicBezTo>
                    <a:pt x="981" y="41330"/>
                    <a:pt x="544" y="41488"/>
                    <a:pt x="108" y="41647"/>
                  </a:cubicBezTo>
                  <a:cubicBezTo>
                    <a:pt x="0" y="41683"/>
                    <a:pt x="39" y="41850"/>
                    <a:pt x="136" y="41850"/>
                  </a:cubicBezTo>
                  <a:cubicBezTo>
                    <a:pt x="146" y="41850"/>
                    <a:pt x="156" y="41849"/>
                    <a:pt x="167" y="41845"/>
                  </a:cubicBezTo>
                  <a:cubicBezTo>
                    <a:pt x="3637" y="40695"/>
                    <a:pt x="6827" y="38792"/>
                    <a:pt x="9504" y="36295"/>
                  </a:cubicBezTo>
                  <a:cubicBezTo>
                    <a:pt x="9642" y="36176"/>
                    <a:pt x="9782" y="36038"/>
                    <a:pt x="9920" y="35919"/>
                  </a:cubicBezTo>
                  <a:cubicBezTo>
                    <a:pt x="10099" y="36117"/>
                    <a:pt x="10297" y="36315"/>
                    <a:pt x="10495" y="36514"/>
                  </a:cubicBezTo>
                  <a:cubicBezTo>
                    <a:pt x="10519" y="36537"/>
                    <a:pt x="10545" y="36547"/>
                    <a:pt x="10570" y="36547"/>
                  </a:cubicBezTo>
                  <a:cubicBezTo>
                    <a:pt x="10647" y="36547"/>
                    <a:pt x="10709" y="36450"/>
                    <a:pt x="10633" y="36374"/>
                  </a:cubicBezTo>
                  <a:cubicBezTo>
                    <a:pt x="10456" y="36176"/>
                    <a:pt x="10258" y="35978"/>
                    <a:pt x="10078" y="35779"/>
                  </a:cubicBezTo>
                  <a:lnTo>
                    <a:pt x="10078" y="35740"/>
                  </a:lnTo>
                  <a:cubicBezTo>
                    <a:pt x="10456" y="35383"/>
                    <a:pt x="10792" y="35007"/>
                    <a:pt x="11149" y="34611"/>
                  </a:cubicBezTo>
                  <a:cubicBezTo>
                    <a:pt x="11902" y="36434"/>
                    <a:pt x="14281" y="38515"/>
                    <a:pt x="16223" y="38872"/>
                  </a:cubicBezTo>
                  <a:cubicBezTo>
                    <a:pt x="16508" y="38918"/>
                    <a:pt x="16794" y="38939"/>
                    <a:pt x="17081" y="38939"/>
                  </a:cubicBezTo>
                  <a:cubicBezTo>
                    <a:pt x="17773" y="38939"/>
                    <a:pt x="18465" y="38817"/>
                    <a:pt x="19138" y="38634"/>
                  </a:cubicBezTo>
                  <a:cubicBezTo>
                    <a:pt x="21081" y="38099"/>
                    <a:pt x="22786" y="37008"/>
                    <a:pt x="24530" y="36017"/>
                  </a:cubicBezTo>
                  <a:cubicBezTo>
                    <a:pt x="23063" y="34650"/>
                    <a:pt x="21675" y="33183"/>
                    <a:pt x="19910" y="32211"/>
                  </a:cubicBezTo>
                  <a:cubicBezTo>
                    <a:pt x="19038" y="31735"/>
                    <a:pt x="18107" y="31360"/>
                    <a:pt x="17135" y="31299"/>
                  </a:cubicBezTo>
                  <a:cubicBezTo>
                    <a:pt x="17066" y="31296"/>
                    <a:pt x="16996" y="31294"/>
                    <a:pt x="16925" y="31294"/>
                  </a:cubicBezTo>
                  <a:cubicBezTo>
                    <a:pt x="15490" y="31294"/>
                    <a:pt x="13701" y="32045"/>
                    <a:pt x="12398" y="33083"/>
                  </a:cubicBezTo>
                  <a:cubicBezTo>
                    <a:pt x="13509" y="31598"/>
                    <a:pt x="14479" y="30012"/>
                    <a:pt x="15351" y="28386"/>
                  </a:cubicBezTo>
                  <a:cubicBezTo>
                    <a:pt x="15491" y="28524"/>
                    <a:pt x="15629" y="28683"/>
                    <a:pt x="15787" y="28822"/>
                  </a:cubicBezTo>
                  <a:cubicBezTo>
                    <a:pt x="15805" y="28844"/>
                    <a:pt x="15826" y="28853"/>
                    <a:pt x="15848" y="28853"/>
                  </a:cubicBezTo>
                  <a:cubicBezTo>
                    <a:pt x="15924" y="28853"/>
                    <a:pt x="16003" y="28740"/>
                    <a:pt x="15927" y="28664"/>
                  </a:cubicBezTo>
                  <a:cubicBezTo>
                    <a:pt x="15768" y="28505"/>
                    <a:pt x="15610" y="28347"/>
                    <a:pt x="15470" y="28188"/>
                  </a:cubicBezTo>
                  <a:cubicBezTo>
                    <a:pt x="15589" y="27950"/>
                    <a:pt x="15708" y="27712"/>
                    <a:pt x="15827" y="27493"/>
                  </a:cubicBezTo>
                  <a:cubicBezTo>
                    <a:pt x="15867" y="27374"/>
                    <a:pt x="15927" y="27276"/>
                    <a:pt x="15986" y="27176"/>
                  </a:cubicBezTo>
                  <a:cubicBezTo>
                    <a:pt x="17037" y="28841"/>
                    <a:pt x="19673" y="30506"/>
                    <a:pt x="21615" y="30546"/>
                  </a:cubicBezTo>
                  <a:cubicBezTo>
                    <a:pt x="21675" y="30548"/>
                    <a:pt x="21734" y="30550"/>
                    <a:pt x="21794" y="30550"/>
                  </a:cubicBezTo>
                  <a:cubicBezTo>
                    <a:pt x="22721" y="30550"/>
                    <a:pt x="23613" y="30265"/>
                    <a:pt x="24470" y="29893"/>
                  </a:cubicBezTo>
                  <a:cubicBezTo>
                    <a:pt x="26314" y="29060"/>
                    <a:pt x="27821" y="27712"/>
                    <a:pt x="29406" y="26483"/>
                  </a:cubicBezTo>
                  <a:cubicBezTo>
                    <a:pt x="27741" y="25353"/>
                    <a:pt x="26135" y="24105"/>
                    <a:pt x="24232" y="23410"/>
                  </a:cubicBezTo>
                  <a:cubicBezTo>
                    <a:pt x="23471" y="23129"/>
                    <a:pt x="22669" y="22930"/>
                    <a:pt x="21848" y="22930"/>
                  </a:cubicBezTo>
                  <a:cubicBezTo>
                    <a:pt x="21686" y="22930"/>
                    <a:pt x="21522" y="22938"/>
                    <a:pt x="21358" y="22955"/>
                  </a:cubicBezTo>
                  <a:cubicBezTo>
                    <a:pt x="19792" y="23093"/>
                    <a:pt x="17869" y="24303"/>
                    <a:pt x="16680" y="25730"/>
                  </a:cubicBezTo>
                  <a:cubicBezTo>
                    <a:pt x="17096" y="24837"/>
                    <a:pt x="17492" y="23925"/>
                    <a:pt x="17849" y="23013"/>
                  </a:cubicBezTo>
                  <a:cubicBezTo>
                    <a:pt x="18245" y="22003"/>
                    <a:pt x="18563" y="20973"/>
                    <a:pt x="18861" y="19942"/>
                  </a:cubicBezTo>
                  <a:lnTo>
                    <a:pt x="18919" y="19942"/>
                  </a:lnTo>
                  <a:cubicBezTo>
                    <a:pt x="19019" y="20040"/>
                    <a:pt x="19118" y="20159"/>
                    <a:pt x="19236" y="20259"/>
                  </a:cubicBezTo>
                  <a:cubicBezTo>
                    <a:pt x="19260" y="20282"/>
                    <a:pt x="19283" y="20292"/>
                    <a:pt x="19306" y="20292"/>
                  </a:cubicBezTo>
                  <a:cubicBezTo>
                    <a:pt x="19322" y="20292"/>
                    <a:pt x="19339" y="20287"/>
                    <a:pt x="19355" y="20278"/>
                  </a:cubicBezTo>
                  <a:cubicBezTo>
                    <a:pt x="20585" y="21166"/>
                    <a:pt x="22511" y="21796"/>
                    <a:pt x="24126" y="21796"/>
                  </a:cubicBezTo>
                  <a:cubicBezTo>
                    <a:pt x="24568" y="21796"/>
                    <a:pt x="24987" y="21749"/>
                    <a:pt x="25362" y="21646"/>
                  </a:cubicBezTo>
                  <a:cubicBezTo>
                    <a:pt x="26314" y="21409"/>
                    <a:pt x="27166" y="20854"/>
                    <a:pt x="27900" y="20219"/>
                  </a:cubicBezTo>
                  <a:cubicBezTo>
                    <a:pt x="29446" y="18911"/>
                    <a:pt x="30516" y="17186"/>
                    <a:pt x="31685" y="15560"/>
                  </a:cubicBezTo>
                  <a:cubicBezTo>
                    <a:pt x="29782" y="14946"/>
                    <a:pt x="27900" y="14212"/>
                    <a:pt x="25878" y="14074"/>
                  </a:cubicBezTo>
                  <a:cubicBezTo>
                    <a:pt x="25668" y="14061"/>
                    <a:pt x="25456" y="14054"/>
                    <a:pt x="25244" y="14054"/>
                  </a:cubicBezTo>
                  <a:cubicBezTo>
                    <a:pt x="24474" y="14054"/>
                    <a:pt x="23699" y="14151"/>
                    <a:pt x="22984" y="14431"/>
                  </a:cubicBezTo>
                  <a:cubicBezTo>
                    <a:pt x="21576" y="14986"/>
                    <a:pt x="20148" y="16551"/>
                    <a:pt x="19376" y="18158"/>
                  </a:cubicBezTo>
                  <a:cubicBezTo>
                    <a:pt x="19831" y="16551"/>
                    <a:pt x="20228" y="14926"/>
                    <a:pt x="20605" y="13300"/>
                  </a:cubicBezTo>
                  <a:cubicBezTo>
                    <a:pt x="22606" y="12666"/>
                    <a:pt x="24847" y="10427"/>
                    <a:pt x="25323" y="8464"/>
                  </a:cubicBezTo>
                  <a:cubicBezTo>
                    <a:pt x="25561" y="7493"/>
                    <a:pt x="25481" y="6502"/>
                    <a:pt x="25283" y="5550"/>
                  </a:cubicBezTo>
                  <a:cubicBezTo>
                    <a:pt x="24866" y="3568"/>
                    <a:pt x="23875" y="1803"/>
                    <a:pt x="23003" y="0"/>
                  </a:cubicBezTo>
                  <a:close/>
                </a:path>
              </a:pathLst>
            </a:custGeom>
            <a:solidFill>
              <a:schemeClr val="dk1"/>
            </a:solidFill>
            <a:ln w="15240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endParaRPr/>
            </a:p>
          </p:txBody>
        </p:sp>
        <p:grpSp>
          <p:nvGrpSpPr>
            <p:cNvPr id="4093" name="Google Shape;4093;p41"/>
            <p:cNvGrpSpPr/>
            <p:nvPr/>
          </p:nvGrpSpPr>
          <p:grpSpPr>
            <a:xfrm>
              <a:off x="4027650" y="2008763"/>
              <a:ext cx="792200" cy="1045800"/>
              <a:chOff x="5261600" y="1784375"/>
              <a:chExt cx="792200" cy="1045800"/>
            </a:xfrm>
          </p:grpSpPr>
          <p:sp>
            <p:nvSpPr>
              <p:cNvPr id="4094" name="Google Shape;4094;p41"/>
              <p:cNvSpPr/>
              <p:nvPr/>
            </p:nvSpPr>
            <p:spPr>
              <a:xfrm>
                <a:off x="5498750" y="2028200"/>
                <a:ext cx="249775" cy="251275"/>
              </a:xfrm>
              <a:custGeom>
                <a:avLst/>
                <a:gdLst/>
                <a:ahLst/>
                <a:cxnLst/>
                <a:rect l="l" t="t" r="r" b="b"/>
                <a:pathLst>
                  <a:path w="9991" h="10051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7" y="2003"/>
                      <a:pt x="376" y="4025"/>
                      <a:pt x="1129" y="5908"/>
                    </a:cubicBezTo>
                    <a:cubicBezTo>
                      <a:pt x="1486" y="6820"/>
                      <a:pt x="1962" y="7692"/>
                      <a:pt x="2675" y="8366"/>
                    </a:cubicBezTo>
                    <a:cubicBezTo>
                      <a:pt x="3805" y="9419"/>
                      <a:pt x="5938" y="10050"/>
                      <a:pt x="7733" y="10050"/>
                    </a:cubicBezTo>
                    <a:cubicBezTo>
                      <a:pt x="8303" y="10050"/>
                      <a:pt x="8838" y="9987"/>
                      <a:pt x="9296" y="9853"/>
                    </a:cubicBezTo>
                    <a:cubicBezTo>
                      <a:pt x="9991" y="7890"/>
                      <a:pt x="9515" y="4699"/>
                      <a:pt x="8186" y="3133"/>
                    </a:cubicBezTo>
                    <a:cubicBezTo>
                      <a:pt x="7552" y="2379"/>
                      <a:pt x="6700" y="1845"/>
                      <a:pt x="5807" y="1448"/>
                    </a:cubicBezTo>
                    <a:cubicBezTo>
                      <a:pt x="3965" y="616"/>
                      <a:pt x="1962" y="357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95" name="Google Shape;4095;p41"/>
              <p:cNvSpPr/>
              <p:nvPr/>
            </p:nvSpPr>
            <p:spPr>
              <a:xfrm>
                <a:off x="5570575" y="2105025"/>
                <a:ext cx="170500" cy="171325"/>
              </a:xfrm>
              <a:custGeom>
                <a:avLst/>
                <a:gdLst/>
                <a:ahLst/>
                <a:cxnLst/>
                <a:rect l="l" t="t" r="r" b="b"/>
                <a:pathLst>
                  <a:path w="6820" h="6853" extrusionOk="0">
                    <a:moveTo>
                      <a:pt x="1" y="1"/>
                    </a:moveTo>
                    <a:cubicBezTo>
                      <a:pt x="180" y="1349"/>
                      <a:pt x="259" y="2716"/>
                      <a:pt x="774" y="4005"/>
                    </a:cubicBezTo>
                    <a:cubicBezTo>
                      <a:pt x="1012" y="4639"/>
                      <a:pt x="1329" y="5234"/>
                      <a:pt x="1824" y="5689"/>
                    </a:cubicBezTo>
                    <a:cubicBezTo>
                      <a:pt x="2595" y="6414"/>
                      <a:pt x="4057" y="6852"/>
                      <a:pt x="5288" y="6852"/>
                    </a:cubicBezTo>
                    <a:cubicBezTo>
                      <a:pt x="5671" y="6852"/>
                      <a:pt x="6033" y="6810"/>
                      <a:pt x="6344" y="6720"/>
                    </a:cubicBezTo>
                    <a:cubicBezTo>
                      <a:pt x="6820" y="5372"/>
                      <a:pt x="6483" y="3192"/>
                      <a:pt x="5591" y="2121"/>
                    </a:cubicBezTo>
                    <a:cubicBezTo>
                      <a:pt x="5154" y="1606"/>
                      <a:pt x="4580" y="1249"/>
                      <a:pt x="3965" y="971"/>
                    </a:cubicBezTo>
                    <a:cubicBezTo>
                      <a:pt x="2717" y="397"/>
                      <a:pt x="1348" y="239"/>
                      <a:pt x="1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96" name="Google Shape;4096;p41"/>
              <p:cNvSpPr/>
              <p:nvPr/>
            </p:nvSpPr>
            <p:spPr>
              <a:xfrm>
                <a:off x="5528400" y="2060625"/>
                <a:ext cx="219575" cy="231050"/>
              </a:xfrm>
              <a:custGeom>
                <a:avLst/>
                <a:gdLst/>
                <a:ahLst/>
                <a:cxnLst/>
                <a:rect l="l" t="t" r="r" b="b"/>
                <a:pathLst>
                  <a:path w="8783" h="9242" extrusionOk="0">
                    <a:moveTo>
                      <a:pt x="151" y="1"/>
                    </a:moveTo>
                    <a:cubicBezTo>
                      <a:pt x="71" y="1"/>
                      <a:pt x="1" y="114"/>
                      <a:pt x="62" y="191"/>
                    </a:cubicBezTo>
                    <a:cubicBezTo>
                      <a:pt x="1074" y="1341"/>
                      <a:pt x="2124" y="2451"/>
                      <a:pt x="3194" y="3561"/>
                    </a:cubicBezTo>
                    <a:cubicBezTo>
                      <a:pt x="4383" y="4849"/>
                      <a:pt x="5612" y="6117"/>
                      <a:pt x="6822" y="7386"/>
                    </a:cubicBezTo>
                    <a:cubicBezTo>
                      <a:pt x="7396" y="8001"/>
                      <a:pt x="7991" y="8596"/>
                      <a:pt x="8567" y="9210"/>
                    </a:cubicBezTo>
                    <a:cubicBezTo>
                      <a:pt x="8585" y="9232"/>
                      <a:pt x="8606" y="9241"/>
                      <a:pt x="8628" y="9241"/>
                    </a:cubicBezTo>
                    <a:cubicBezTo>
                      <a:pt x="8704" y="9241"/>
                      <a:pt x="8782" y="9129"/>
                      <a:pt x="8705" y="9051"/>
                    </a:cubicBezTo>
                    <a:cubicBezTo>
                      <a:pt x="7615" y="7901"/>
                      <a:pt x="6505" y="6752"/>
                      <a:pt x="5414" y="5602"/>
                    </a:cubicBezTo>
                    <a:cubicBezTo>
                      <a:pt x="4206" y="4333"/>
                      <a:pt x="2996" y="3065"/>
                      <a:pt x="1827" y="1796"/>
                    </a:cubicBezTo>
                    <a:cubicBezTo>
                      <a:pt x="1272" y="1222"/>
                      <a:pt x="736" y="627"/>
                      <a:pt x="221" y="32"/>
                    </a:cubicBezTo>
                    <a:cubicBezTo>
                      <a:pt x="199" y="10"/>
                      <a:pt x="175" y="1"/>
                      <a:pt x="1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97" name="Google Shape;4097;p41"/>
              <p:cNvSpPr/>
              <p:nvPr/>
            </p:nvSpPr>
            <p:spPr>
              <a:xfrm>
                <a:off x="5528475" y="2062425"/>
                <a:ext cx="401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1413" extrusionOk="0">
                    <a:moveTo>
                      <a:pt x="1447" y="0"/>
                    </a:moveTo>
                    <a:cubicBezTo>
                      <a:pt x="1407" y="0"/>
                      <a:pt x="1348" y="59"/>
                      <a:pt x="1348" y="119"/>
                    </a:cubicBezTo>
                    <a:cubicBezTo>
                      <a:pt x="1388" y="397"/>
                      <a:pt x="1269" y="693"/>
                      <a:pt x="1050" y="891"/>
                    </a:cubicBezTo>
                    <a:cubicBezTo>
                      <a:pt x="931" y="991"/>
                      <a:pt x="773" y="1071"/>
                      <a:pt x="635" y="1129"/>
                    </a:cubicBezTo>
                    <a:cubicBezTo>
                      <a:pt x="500" y="1175"/>
                      <a:pt x="366" y="1197"/>
                      <a:pt x="231" y="1197"/>
                    </a:cubicBezTo>
                    <a:cubicBezTo>
                      <a:pt x="187" y="1197"/>
                      <a:pt x="143" y="1194"/>
                      <a:pt x="99" y="1189"/>
                    </a:cubicBezTo>
                    <a:cubicBezTo>
                      <a:pt x="59" y="1189"/>
                      <a:pt x="0" y="1248"/>
                      <a:pt x="0" y="1288"/>
                    </a:cubicBezTo>
                    <a:cubicBezTo>
                      <a:pt x="0" y="1367"/>
                      <a:pt x="59" y="1388"/>
                      <a:pt x="99" y="1407"/>
                    </a:cubicBezTo>
                    <a:cubicBezTo>
                      <a:pt x="135" y="1410"/>
                      <a:pt x="172" y="1412"/>
                      <a:pt x="209" y="1412"/>
                    </a:cubicBezTo>
                    <a:cubicBezTo>
                      <a:pt x="375" y="1412"/>
                      <a:pt x="548" y="1377"/>
                      <a:pt x="693" y="1327"/>
                    </a:cubicBezTo>
                    <a:cubicBezTo>
                      <a:pt x="873" y="1248"/>
                      <a:pt x="1050" y="1169"/>
                      <a:pt x="1190" y="1050"/>
                    </a:cubicBezTo>
                    <a:cubicBezTo>
                      <a:pt x="1467" y="812"/>
                      <a:pt x="1605" y="455"/>
                      <a:pt x="1566" y="119"/>
                    </a:cubicBezTo>
                    <a:cubicBezTo>
                      <a:pt x="1547" y="59"/>
                      <a:pt x="1507" y="0"/>
                      <a:pt x="144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98" name="Google Shape;4098;p41"/>
              <p:cNvSpPr/>
              <p:nvPr/>
            </p:nvSpPr>
            <p:spPr>
              <a:xfrm>
                <a:off x="5532925" y="2070300"/>
                <a:ext cx="69900" cy="5965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386" extrusionOk="0">
                    <a:moveTo>
                      <a:pt x="2604" y="1"/>
                    </a:moveTo>
                    <a:cubicBezTo>
                      <a:pt x="2541" y="1"/>
                      <a:pt x="2474" y="51"/>
                      <a:pt x="2498" y="121"/>
                    </a:cubicBezTo>
                    <a:cubicBezTo>
                      <a:pt x="2577" y="438"/>
                      <a:pt x="2439" y="775"/>
                      <a:pt x="2260" y="1033"/>
                    </a:cubicBezTo>
                    <a:cubicBezTo>
                      <a:pt x="2122" y="1290"/>
                      <a:pt x="1924" y="1488"/>
                      <a:pt x="1705" y="1667"/>
                    </a:cubicBezTo>
                    <a:cubicBezTo>
                      <a:pt x="1290" y="2007"/>
                      <a:pt x="767" y="2184"/>
                      <a:pt x="223" y="2184"/>
                    </a:cubicBezTo>
                    <a:cubicBezTo>
                      <a:pt x="195" y="2184"/>
                      <a:pt x="167" y="2184"/>
                      <a:pt x="140" y="2183"/>
                    </a:cubicBezTo>
                    <a:cubicBezTo>
                      <a:pt x="0" y="2183"/>
                      <a:pt x="0" y="2381"/>
                      <a:pt x="140" y="2381"/>
                    </a:cubicBezTo>
                    <a:cubicBezTo>
                      <a:pt x="186" y="2384"/>
                      <a:pt x="231" y="2385"/>
                      <a:pt x="277" y="2385"/>
                    </a:cubicBezTo>
                    <a:cubicBezTo>
                      <a:pt x="862" y="2385"/>
                      <a:pt x="1424" y="2154"/>
                      <a:pt x="1884" y="1786"/>
                    </a:cubicBezTo>
                    <a:cubicBezTo>
                      <a:pt x="2122" y="1607"/>
                      <a:pt x="2339" y="1350"/>
                      <a:pt x="2479" y="1092"/>
                    </a:cubicBezTo>
                    <a:cubicBezTo>
                      <a:pt x="2656" y="775"/>
                      <a:pt x="2796" y="418"/>
                      <a:pt x="2696" y="82"/>
                    </a:cubicBezTo>
                    <a:cubicBezTo>
                      <a:pt x="2688" y="25"/>
                      <a:pt x="2647" y="1"/>
                      <a:pt x="260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099" name="Google Shape;4099;p41"/>
              <p:cNvSpPr/>
              <p:nvPr/>
            </p:nvSpPr>
            <p:spPr>
              <a:xfrm>
                <a:off x="5551275" y="2087200"/>
                <a:ext cx="81075" cy="75375"/>
              </a:xfrm>
              <a:custGeom>
                <a:avLst/>
                <a:gdLst/>
                <a:ahLst/>
                <a:cxnLst/>
                <a:rect l="l" t="t" r="r" b="b"/>
                <a:pathLst>
                  <a:path w="3243" h="3015" extrusionOk="0">
                    <a:moveTo>
                      <a:pt x="3116" y="0"/>
                    </a:moveTo>
                    <a:cubicBezTo>
                      <a:pt x="3077" y="0"/>
                      <a:pt x="3041" y="24"/>
                      <a:pt x="3032" y="80"/>
                    </a:cubicBezTo>
                    <a:cubicBezTo>
                      <a:pt x="2815" y="1546"/>
                      <a:pt x="1605" y="2696"/>
                      <a:pt x="119" y="2815"/>
                    </a:cubicBezTo>
                    <a:cubicBezTo>
                      <a:pt x="5" y="2815"/>
                      <a:pt x="0" y="3014"/>
                      <a:pt x="105" y="3014"/>
                    </a:cubicBezTo>
                    <a:cubicBezTo>
                      <a:pt x="109" y="3014"/>
                      <a:pt x="114" y="3014"/>
                      <a:pt x="119" y="3013"/>
                    </a:cubicBezTo>
                    <a:cubicBezTo>
                      <a:pt x="1705" y="2913"/>
                      <a:pt x="3013" y="1705"/>
                      <a:pt x="3231" y="138"/>
                    </a:cubicBezTo>
                    <a:cubicBezTo>
                      <a:pt x="3243" y="55"/>
                      <a:pt x="3176" y="0"/>
                      <a:pt x="311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0" name="Google Shape;4100;p41"/>
              <p:cNvSpPr/>
              <p:nvPr/>
            </p:nvSpPr>
            <p:spPr>
              <a:xfrm>
                <a:off x="5562325" y="2096475"/>
                <a:ext cx="98975" cy="103775"/>
              </a:xfrm>
              <a:custGeom>
                <a:avLst/>
                <a:gdLst/>
                <a:ahLst/>
                <a:cxnLst/>
                <a:rect l="l" t="t" r="r" b="b"/>
                <a:pathLst>
                  <a:path w="3959" h="4151" extrusionOk="0">
                    <a:moveTo>
                      <a:pt x="3832" y="0"/>
                    </a:moveTo>
                    <a:cubicBezTo>
                      <a:pt x="3780" y="0"/>
                      <a:pt x="3731" y="35"/>
                      <a:pt x="3740" y="105"/>
                    </a:cubicBezTo>
                    <a:cubicBezTo>
                      <a:pt x="3780" y="1651"/>
                      <a:pt x="2690" y="2920"/>
                      <a:pt x="1361" y="3534"/>
                    </a:cubicBezTo>
                    <a:cubicBezTo>
                      <a:pt x="965" y="3732"/>
                      <a:pt x="549" y="3851"/>
                      <a:pt x="132" y="3930"/>
                    </a:cubicBezTo>
                    <a:cubicBezTo>
                      <a:pt x="1" y="3968"/>
                      <a:pt x="48" y="4150"/>
                      <a:pt x="174" y="4150"/>
                    </a:cubicBezTo>
                    <a:cubicBezTo>
                      <a:pt x="180" y="4150"/>
                      <a:pt x="186" y="4150"/>
                      <a:pt x="193" y="4149"/>
                    </a:cubicBezTo>
                    <a:cubicBezTo>
                      <a:pt x="1718" y="3832"/>
                      <a:pt x="3145" y="2899"/>
                      <a:pt x="3721" y="1393"/>
                    </a:cubicBezTo>
                    <a:cubicBezTo>
                      <a:pt x="3880" y="977"/>
                      <a:pt x="3959" y="541"/>
                      <a:pt x="3938" y="105"/>
                    </a:cubicBezTo>
                    <a:cubicBezTo>
                      <a:pt x="3938" y="35"/>
                      <a:pt x="3884" y="0"/>
                      <a:pt x="383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1" name="Google Shape;4101;p41"/>
              <p:cNvSpPr/>
              <p:nvPr/>
            </p:nvSpPr>
            <p:spPr>
              <a:xfrm>
                <a:off x="5590675" y="2124075"/>
                <a:ext cx="94200" cy="98075"/>
              </a:xfrm>
              <a:custGeom>
                <a:avLst/>
                <a:gdLst/>
                <a:ahLst/>
                <a:cxnLst/>
                <a:rect l="l" t="t" r="r" b="b"/>
                <a:pathLst>
                  <a:path w="3768" h="3923" extrusionOk="0">
                    <a:moveTo>
                      <a:pt x="3640" y="1"/>
                    </a:moveTo>
                    <a:cubicBezTo>
                      <a:pt x="3597" y="1"/>
                      <a:pt x="3555" y="23"/>
                      <a:pt x="3538" y="71"/>
                    </a:cubicBezTo>
                    <a:cubicBezTo>
                      <a:pt x="3301" y="1438"/>
                      <a:pt x="2408" y="2628"/>
                      <a:pt x="1199" y="3302"/>
                    </a:cubicBezTo>
                    <a:cubicBezTo>
                      <a:pt x="862" y="3481"/>
                      <a:pt x="505" y="3619"/>
                      <a:pt x="108" y="3719"/>
                    </a:cubicBezTo>
                    <a:cubicBezTo>
                      <a:pt x="0" y="3755"/>
                      <a:pt x="40" y="3922"/>
                      <a:pt x="138" y="3922"/>
                    </a:cubicBezTo>
                    <a:cubicBezTo>
                      <a:pt x="148" y="3922"/>
                      <a:pt x="158" y="3921"/>
                      <a:pt x="169" y="3917"/>
                    </a:cubicBezTo>
                    <a:cubicBezTo>
                      <a:pt x="1556" y="3579"/>
                      <a:pt x="2746" y="2569"/>
                      <a:pt x="3359" y="1300"/>
                    </a:cubicBezTo>
                    <a:cubicBezTo>
                      <a:pt x="3538" y="923"/>
                      <a:pt x="3676" y="527"/>
                      <a:pt x="3756" y="130"/>
                    </a:cubicBezTo>
                    <a:cubicBezTo>
                      <a:pt x="3768" y="48"/>
                      <a:pt x="3703" y="1"/>
                      <a:pt x="36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2" name="Google Shape;4102;p41"/>
              <p:cNvSpPr/>
              <p:nvPr/>
            </p:nvSpPr>
            <p:spPr>
              <a:xfrm>
                <a:off x="5623625" y="2168600"/>
                <a:ext cx="788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153" h="2871" extrusionOk="0">
                    <a:moveTo>
                      <a:pt x="3015" y="0"/>
                    </a:moveTo>
                    <a:cubicBezTo>
                      <a:pt x="2984" y="0"/>
                      <a:pt x="2953" y="16"/>
                      <a:pt x="2934" y="54"/>
                    </a:cubicBezTo>
                    <a:cubicBezTo>
                      <a:pt x="2657" y="649"/>
                      <a:pt x="2279" y="1185"/>
                      <a:pt x="1803" y="1660"/>
                    </a:cubicBezTo>
                    <a:cubicBezTo>
                      <a:pt x="1348" y="2115"/>
                      <a:pt x="793" y="2572"/>
                      <a:pt x="138" y="2651"/>
                    </a:cubicBezTo>
                    <a:cubicBezTo>
                      <a:pt x="7" y="2670"/>
                      <a:pt x="1" y="2870"/>
                      <a:pt x="121" y="2870"/>
                    </a:cubicBezTo>
                    <a:cubicBezTo>
                      <a:pt x="126" y="2870"/>
                      <a:pt x="132" y="2870"/>
                      <a:pt x="138" y="2869"/>
                    </a:cubicBezTo>
                    <a:cubicBezTo>
                      <a:pt x="833" y="2770"/>
                      <a:pt x="1407" y="2353"/>
                      <a:pt x="1903" y="1878"/>
                    </a:cubicBezTo>
                    <a:cubicBezTo>
                      <a:pt x="2398" y="1383"/>
                      <a:pt x="2815" y="788"/>
                      <a:pt x="3112" y="154"/>
                    </a:cubicBezTo>
                    <a:cubicBezTo>
                      <a:pt x="3153" y="73"/>
                      <a:pt x="3083" y="0"/>
                      <a:pt x="30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3" name="Google Shape;4103;p41"/>
              <p:cNvSpPr/>
              <p:nvPr/>
            </p:nvSpPr>
            <p:spPr>
              <a:xfrm>
                <a:off x="5661550" y="2202650"/>
                <a:ext cx="48725" cy="48700"/>
              </a:xfrm>
              <a:custGeom>
                <a:avLst/>
                <a:gdLst/>
                <a:ahLst/>
                <a:cxnLst/>
                <a:rect l="l" t="t" r="r" b="b"/>
                <a:pathLst>
                  <a:path w="1949" h="1948" extrusionOk="0">
                    <a:moveTo>
                      <a:pt x="1817" y="1"/>
                    </a:moveTo>
                    <a:cubicBezTo>
                      <a:pt x="1773" y="1"/>
                      <a:pt x="1729" y="25"/>
                      <a:pt x="1714" y="79"/>
                    </a:cubicBezTo>
                    <a:cubicBezTo>
                      <a:pt x="1476" y="853"/>
                      <a:pt x="881" y="1488"/>
                      <a:pt x="109" y="1745"/>
                    </a:cubicBezTo>
                    <a:cubicBezTo>
                      <a:pt x="1" y="1781"/>
                      <a:pt x="39" y="1948"/>
                      <a:pt x="137" y="1948"/>
                    </a:cubicBezTo>
                    <a:cubicBezTo>
                      <a:pt x="147" y="1948"/>
                      <a:pt x="157" y="1946"/>
                      <a:pt x="167" y="1943"/>
                    </a:cubicBezTo>
                    <a:cubicBezTo>
                      <a:pt x="1000" y="1665"/>
                      <a:pt x="1655" y="972"/>
                      <a:pt x="1912" y="140"/>
                    </a:cubicBezTo>
                    <a:cubicBezTo>
                      <a:pt x="1948" y="56"/>
                      <a:pt x="1883" y="1"/>
                      <a:pt x="181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4" name="Google Shape;4104;p41"/>
              <p:cNvSpPr/>
              <p:nvPr/>
            </p:nvSpPr>
            <p:spPr>
              <a:xfrm>
                <a:off x="5693000" y="2239825"/>
                <a:ext cx="24875" cy="22350"/>
              </a:xfrm>
              <a:custGeom>
                <a:avLst/>
                <a:gdLst/>
                <a:ahLst/>
                <a:cxnLst/>
                <a:rect l="l" t="t" r="r" b="b"/>
                <a:pathLst>
                  <a:path w="995" h="894" extrusionOk="0">
                    <a:moveTo>
                      <a:pt x="862" y="1"/>
                    </a:moveTo>
                    <a:cubicBezTo>
                      <a:pt x="820" y="1"/>
                      <a:pt x="781" y="24"/>
                      <a:pt x="773" y="80"/>
                    </a:cubicBezTo>
                    <a:cubicBezTo>
                      <a:pt x="754" y="159"/>
                      <a:pt x="714" y="199"/>
                      <a:pt x="675" y="278"/>
                    </a:cubicBezTo>
                    <a:cubicBezTo>
                      <a:pt x="635" y="318"/>
                      <a:pt x="575" y="397"/>
                      <a:pt x="516" y="437"/>
                    </a:cubicBezTo>
                    <a:cubicBezTo>
                      <a:pt x="376" y="535"/>
                      <a:pt x="218" y="614"/>
                      <a:pt x="80" y="694"/>
                    </a:cubicBezTo>
                    <a:cubicBezTo>
                      <a:pt x="20" y="714"/>
                      <a:pt x="1" y="794"/>
                      <a:pt x="40" y="833"/>
                    </a:cubicBezTo>
                    <a:cubicBezTo>
                      <a:pt x="53" y="871"/>
                      <a:pt x="82" y="893"/>
                      <a:pt x="118" y="893"/>
                    </a:cubicBezTo>
                    <a:cubicBezTo>
                      <a:pt x="137" y="893"/>
                      <a:pt x="158" y="887"/>
                      <a:pt x="178" y="873"/>
                    </a:cubicBezTo>
                    <a:cubicBezTo>
                      <a:pt x="516" y="714"/>
                      <a:pt x="873" y="516"/>
                      <a:pt x="971" y="139"/>
                    </a:cubicBezTo>
                    <a:cubicBezTo>
                      <a:pt x="995" y="55"/>
                      <a:pt x="926" y="1"/>
                      <a:pt x="86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5" name="Google Shape;4105;p41"/>
              <p:cNvSpPr/>
              <p:nvPr/>
            </p:nvSpPr>
            <p:spPr>
              <a:xfrm>
                <a:off x="5412500" y="2242275"/>
                <a:ext cx="249800" cy="251275"/>
              </a:xfrm>
              <a:custGeom>
                <a:avLst/>
                <a:gdLst/>
                <a:ahLst/>
                <a:cxnLst/>
                <a:rect l="l" t="t" r="r" b="b"/>
                <a:pathLst>
                  <a:path w="9992" h="10051" extrusionOk="0">
                    <a:moveTo>
                      <a:pt x="1" y="1"/>
                    </a:moveTo>
                    <a:cubicBezTo>
                      <a:pt x="239" y="2004"/>
                      <a:pt x="377" y="4005"/>
                      <a:pt x="1111" y="5889"/>
                    </a:cubicBezTo>
                    <a:cubicBezTo>
                      <a:pt x="1468" y="6801"/>
                      <a:pt x="1944" y="7692"/>
                      <a:pt x="2676" y="8366"/>
                    </a:cubicBezTo>
                    <a:cubicBezTo>
                      <a:pt x="3790" y="9420"/>
                      <a:pt x="5932" y="10051"/>
                      <a:pt x="7723" y="10051"/>
                    </a:cubicBezTo>
                    <a:cubicBezTo>
                      <a:pt x="8291" y="10051"/>
                      <a:pt x="8824" y="9987"/>
                      <a:pt x="9278" y="9854"/>
                    </a:cubicBezTo>
                    <a:cubicBezTo>
                      <a:pt x="9992" y="7890"/>
                      <a:pt x="9516" y="4679"/>
                      <a:pt x="8187" y="3133"/>
                    </a:cubicBezTo>
                    <a:cubicBezTo>
                      <a:pt x="7553" y="2361"/>
                      <a:pt x="6701" y="1845"/>
                      <a:pt x="5808" y="1449"/>
                    </a:cubicBezTo>
                    <a:cubicBezTo>
                      <a:pt x="3965" y="596"/>
                      <a:pt x="1963" y="358"/>
                      <a:pt x="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6" name="Google Shape;4106;p41"/>
              <p:cNvSpPr/>
              <p:nvPr/>
            </p:nvSpPr>
            <p:spPr>
              <a:xfrm>
                <a:off x="5484350" y="2318600"/>
                <a:ext cx="170500" cy="171400"/>
              </a:xfrm>
              <a:custGeom>
                <a:avLst/>
                <a:gdLst/>
                <a:ahLst/>
                <a:cxnLst/>
                <a:rect l="l" t="t" r="r" b="b"/>
                <a:pathLst>
                  <a:path w="6820" h="6856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159" y="1369"/>
                      <a:pt x="259" y="2736"/>
                      <a:pt x="754" y="4025"/>
                    </a:cubicBezTo>
                    <a:cubicBezTo>
                      <a:pt x="1012" y="4660"/>
                      <a:pt x="1329" y="5254"/>
                      <a:pt x="1824" y="5710"/>
                    </a:cubicBezTo>
                    <a:cubicBezTo>
                      <a:pt x="2591" y="6431"/>
                      <a:pt x="4040" y="6856"/>
                      <a:pt x="5266" y="6856"/>
                    </a:cubicBezTo>
                    <a:cubicBezTo>
                      <a:pt x="5658" y="6856"/>
                      <a:pt x="6027" y="6812"/>
                      <a:pt x="6344" y="6721"/>
                    </a:cubicBezTo>
                    <a:cubicBezTo>
                      <a:pt x="6819" y="5373"/>
                      <a:pt x="6483" y="3212"/>
                      <a:pt x="5590" y="2141"/>
                    </a:cubicBezTo>
                    <a:cubicBezTo>
                      <a:pt x="5154" y="1626"/>
                      <a:pt x="4580" y="1269"/>
                      <a:pt x="3965" y="992"/>
                    </a:cubicBezTo>
                    <a:cubicBezTo>
                      <a:pt x="2696" y="418"/>
                      <a:pt x="1348" y="259"/>
                      <a:pt x="0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7" name="Google Shape;4107;p41"/>
              <p:cNvSpPr/>
              <p:nvPr/>
            </p:nvSpPr>
            <p:spPr>
              <a:xfrm>
                <a:off x="5441800" y="2274725"/>
                <a:ext cx="219900" cy="230600"/>
              </a:xfrm>
              <a:custGeom>
                <a:avLst/>
                <a:gdLst/>
                <a:ahLst/>
                <a:cxnLst/>
                <a:rect l="l" t="t" r="r" b="b"/>
                <a:pathLst>
                  <a:path w="8796" h="9224" extrusionOk="0">
                    <a:moveTo>
                      <a:pt x="155" y="0"/>
                    </a:moveTo>
                    <a:cubicBezTo>
                      <a:pt x="79" y="0"/>
                      <a:pt x="1" y="113"/>
                      <a:pt x="77" y="190"/>
                    </a:cubicBezTo>
                    <a:cubicBezTo>
                      <a:pt x="1089" y="1320"/>
                      <a:pt x="2138" y="2450"/>
                      <a:pt x="3190" y="3560"/>
                    </a:cubicBezTo>
                    <a:cubicBezTo>
                      <a:pt x="4398" y="4829"/>
                      <a:pt x="5627" y="6117"/>
                      <a:pt x="6837" y="7385"/>
                    </a:cubicBezTo>
                    <a:cubicBezTo>
                      <a:pt x="7411" y="7980"/>
                      <a:pt x="7987" y="8595"/>
                      <a:pt x="8582" y="9190"/>
                    </a:cubicBezTo>
                    <a:cubicBezTo>
                      <a:pt x="8601" y="9214"/>
                      <a:pt x="8625" y="9224"/>
                      <a:pt x="8648" y="9224"/>
                    </a:cubicBezTo>
                    <a:cubicBezTo>
                      <a:pt x="8723" y="9224"/>
                      <a:pt x="8795" y="9126"/>
                      <a:pt x="8720" y="9050"/>
                    </a:cubicBezTo>
                    <a:cubicBezTo>
                      <a:pt x="7630" y="7901"/>
                      <a:pt x="6520" y="6751"/>
                      <a:pt x="5410" y="5582"/>
                    </a:cubicBezTo>
                    <a:cubicBezTo>
                      <a:pt x="4221" y="4333"/>
                      <a:pt x="3011" y="3064"/>
                      <a:pt x="1821" y="1795"/>
                    </a:cubicBezTo>
                    <a:cubicBezTo>
                      <a:pt x="1287" y="1221"/>
                      <a:pt x="751" y="627"/>
                      <a:pt x="216" y="32"/>
                    </a:cubicBezTo>
                    <a:cubicBezTo>
                      <a:pt x="199" y="9"/>
                      <a:pt x="177" y="0"/>
                      <a:pt x="15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8" name="Google Shape;4108;p41"/>
              <p:cNvSpPr/>
              <p:nvPr/>
            </p:nvSpPr>
            <p:spPr>
              <a:xfrm>
                <a:off x="5442250" y="2276500"/>
                <a:ext cx="4015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1413" extrusionOk="0">
                    <a:moveTo>
                      <a:pt x="1447" y="1"/>
                    </a:moveTo>
                    <a:cubicBezTo>
                      <a:pt x="1388" y="1"/>
                      <a:pt x="1328" y="59"/>
                      <a:pt x="1348" y="99"/>
                    </a:cubicBezTo>
                    <a:cubicBezTo>
                      <a:pt x="1388" y="397"/>
                      <a:pt x="1269" y="694"/>
                      <a:pt x="1050" y="892"/>
                    </a:cubicBezTo>
                    <a:cubicBezTo>
                      <a:pt x="931" y="992"/>
                      <a:pt x="773" y="1071"/>
                      <a:pt x="635" y="1111"/>
                    </a:cubicBezTo>
                    <a:cubicBezTo>
                      <a:pt x="486" y="1159"/>
                      <a:pt x="339" y="1195"/>
                      <a:pt x="191" y="1195"/>
                    </a:cubicBezTo>
                    <a:cubicBezTo>
                      <a:pt x="160" y="1195"/>
                      <a:pt x="129" y="1193"/>
                      <a:pt x="99" y="1190"/>
                    </a:cubicBezTo>
                    <a:cubicBezTo>
                      <a:pt x="40" y="1190"/>
                      <a:pt x="0" y="1249"/>
                      <a:pt x="0" y="1288"/>
                    </a:cubicBezTo>
                    <a:cubicBezTo>
                      <a:pt x="0" y="1348"/>
                      <a:pt x="40" y="1388"/>
                      <a:pt x="99" y="1407"/>
                    </a:cubicBezTo>
                    <a:cubicBezTo>
                      <a:pt x="134" y="1411"/>
                      <a:pt x="169" y="1413"/>
                      <a:pt x="205" y="1413"/>
                    </a:cubicBezTo>
                    <a:cubicBezTo>
                      <a:pt x="373" y="1413"/>
                      <a:pt x="547" y="1374"/>
                      <a:pt x="693" y="1309"/>
                    </a:cubicBezTo>
                    <a:cubicBezTo>
                      <a:pt x="872" y="1249"/>
                      <a:pt x="1050" y="1169"/>
                      <a:pt x="1190" y="1031"/>
                    </a:cubicBezTo>
                    <a:cubicBezTo>
                      <a:pt x="1467" y="812"/>
                      <a:pt x="1605" y="456"/>
                      <a:pt x="1546" y="99"/>
                    </a:cubicBezTo>
                    <a:cubicBezTo>
                      <a:pt x="1546" y="59"/>
                      <a:pt x="1507" y="1"/>
                      <a:pt x="144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09" name="Google Shape;4109;p41"/>
              <p:cNvSpPr/>
              <p:nvPr/>
            </p:nvSpPr>
            <p:spPr>
              <a:xfrm>
                <a:off x="5446700" y="2284125"/>
                <a:ext cx="69900" cy="59900"/>
              </a:xfrm>
              <a:custGeom>
                <a:avLst/>
                <a:gdLst/>
                <a:ahLst/>
                <a:cxnLst/>
                <a:rect l="l" t="t" r="r" b="b"/>
                <a:pathLst>
                  <a:path w="2796" h="2396" extrusionOk="0">
                    <a:moveTo>
                      <a:pt x="2605" y="1"/>
                    </a:moveTo>
                    <a:cubicBezTo>
                      <a:pt x="2542" y="1"/>
                      <a:pt x="2474" y="49"/>
                      <a:pt x="2498" y="132"/>
                    </a:cubicBezTo>
                    <a:cubicBezTo>
                      <a:pt x="2577" y="449"/>
                      <a:pt x="2418" y="785"/>
                      <a:pt x="2260" y="1043"/>
                    </a:cubicBezTo>
                    <a:cubicBezTo>
                      <a:pt x="2122" y="1281"/>
                      <a:pt x="1923" y="1499"/>
                      <a:pt x="1705" y="1678"/>
                    </a:cubicBezTo>
                    <a:cubicBezTo>
                      <a:pt x="1270" y="1999"/>
                      <a:pt x="743" y="2194"/>
                      <a:pt x="213" y="2194"/>
                    </a:cubicBezTo>
                    <a:cubicBezTo>
                      <a:pt x="188" y="2194"/>
                      <a:pt x="164" y="2194"/>
                      <a:pt x="139" y="2193"/>
                    </a:cubicBezTo>
                    <a:cubicBezTo>
                      <a:pt x="133" y="2192"/>
                      <a:pt x="127" y="2192"/>
                      <a:pt x="121" y="2192"/>
                    </a:cubicBezTo>
                    <a:cubicBezTo>
                      <a:pt x="0" y="2192"/>
                      <a:pt x="6" y="2391"/>
                      <a:pt x="139" y="2391"/>
                    </a:cubicBezTo>
                    <a:cubicBezTo>
                      <a:pt x="185" y="2394"/>
                      <a:pt x="231" y="2396"/>
                      <a:pt x="277" y="2396"/>
                    </a:cubicBezTo>
                    <a:cubicBezTo>
                      <a:pt x="862" y="2396"/>
                      <a:pt x="1423" y="2164"/>
                      <a:pt x="1884" y="1797"/>
                    </a:cubicBezTo>
                    <a:cubicBezTo>
                      <a:pt x="2122" y="1598"/>
                      <a:pt x="2339" y="1361"/>
                      <a:pt x="2478" y="1102"/>
                    </a:cubicBezTo>
                    <a:cubicBezTo>
                      <a:pt x="2656" y="785"/>
                      <a:pt x="2796" y="428"/>
                      <a:pt x="2696" y="71"/>
                    </a:cubicBezTo>
                    <a:cubicBezTo>
                      <a:pt x="2688" y="23"/>
                      <a:pt x="2647" y="1"/>
                      <a:pt x="260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0" name="Google Shape;4110;p41"/>
              <p:cNvSpPr/>
              <p:nvPr/>
            </p:nvSpPr>
            <p:spPr>
              <a:xfrm>
                <a:off x="5464525" y="2301275"/>
                <a:ext cx="81600" cy="75375"/>
              </a:xfrm>
              <a:custGeom>
                <a:avLst/>
                <a:gdLst/>
                <a:ahLst/>
                <a:cxnLst/>
                <a:rect l="l" t="t" r="r" b="b"/>
                <a:pathLst>
                  <a:path w="3264" h="3015" extrusionOk="0">
                    <a:moveTo>
                      <a:pt x="3137" y="1"/>
                    </a:moveTo>
                    <a:cubicBezTo>
                      <a:pt x="3098" y="1"/>
                      <a:pt x="3061" y="24"/>
                      <a:pt x="3053" y="80"/>
                    </a:cubicBezTo>
                    <a:cubicBezTo>
                      <a:pt x="2836" y="1547"/>
                      <a:pt x="1626" y="2697"/>
                      <a:pt x="140" y="2795"/>
                    </a:cubicBezTo>
                    <a:cubicBezTo>
                      <a:pt x="6" y="2815"/>
                      <a:pt x="1" y="3015"/>
                      <a:pt x="123" y="3015"/>
                    </a:cubicBezTo>
                    <a:cubicBezTo>
                      <a:pt x="129" y="3015"/>
                      <a:pt x="134" y="3014"/>
                      <a:pt x="140" y="3014"/>
                    </a:cubicBezTo>
                    <a:cubicBezTo>
                      <a:pt x="1726" y="2914"/>
                      <a:pt x="3034" y="1705"/>
                      <a:pt x="3251" y="139"/>
                    </a:cubicBezTo>
                    <a:cubicBezTo>
                      <a:pt x="3264" y="55"/>
                      <a:pt x="3197" y="1"/>
                      <a:pt x="313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1" name="Google Shape;4111;p41"/>
              <p:cNvSpPr/>
              <p:nvPr/>
            </p:nvSpPr>
            <p:spPr>
              <a:xfrm>
                <a:off x="5476250" y="2310550"/>
                <a:ext cx="98825" cy="103350"/>
              </a:xfrm>
              <a:custGeom>
                <a:avLst/>
                <a:gdLst/>
                <a:ahLst/>
                <a:cxnLst/>
                <a:rect l="l" t="t" r="r" b="b"/>
                <a:pathLst>
                  <a:path w="3953" h="4134" extrusionOk="0">
                    <a:moveTo>
                      <a:pt x="3823" y="1"/>
                    </a:moveTo>
                    <a:cubicBezTo>
                      <a:pt x="3769" y="1"/>
                      <a:pt x="3715" y="36"/>
                      <a:pt x="3715" y="105"/>
                    </a:cubicBezTo>
                    <a:cubicBezTo>
                      <a:pt x="3755" y="1631"/>
                      <a:pt x="2684" y="2920"/>
                      <a:pt x="1336" y="3534"/>
                    </a:cubicBezTo>
                    <a:cubicBezTo>
                      <a:pt x="959" y="3713"/>
                      <a:pt x="543" y="3851"/>
                      <a:pt x="126" y="3930"/>
                    </a:cubicBezTo>
                    <a:cubicBezTo>
                      <a:pt x="1" y="3966"/>
                      <a:pt x="38" y="4134"/>
                      <a:pt x="135" y="4134"/>
                    </a:cubicBezTo>
                    <a:cubicBezTo>
                      <a:pt x="145" y="4134"/>
                      <a:pt x="155" y="4132"/>
                      <a:pt x="166" y="4129"/>
                    </a:cubicBezTo>
                    <a:cubicBezTo>
                      <a:pt x="1693" y="3811"/>
                      <a:pt x="3139" y="2900"/>
                      <a:pt x="3715" y="1393"/>
                    </a:cubicBezTo>
                    <a:cubicBezTo>
                      <a:pt x="3873" y="978"/>
                      <a:pt x="3953" y="541"/>
                      <a:pt x="3932" y="105"/>
                    </a:cubicBezTo>
                    <a:cubicBezTo>
                      <a:pt x="3932" y="36"/>
                      <a:pt x="3878" y="1"/>
                      <a:pt x="382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2" name="Google Shape;4112;p41"/>
              <p:cNvSpPr/>
              <p:nvPr/>
            </p:nvSpPr>
            <p:spPr>
              <a:xfrm>
                <a:off x="5504425" y="2337950"/>
                <a:ext cx="94050" cy="98275"/>
              </a:xfrm>
              <a:custGeom>
                <a:avLst/>
                <a:gdLst/>
                <a:ahLst/>
                <a:cxnLst/>
                <a:rect l="l" t="t" r="r" b="b"/>
                <a:pathLst>
                  <a:path w="3762" h="3931" extrusionOk="0">
                    <a:moveTo>
                      <a:pt x="3628" y="0"/>
                    </a:moveTo>
                    <a:cubicBezTo>
                      <a:pt x="3586" y="0"/>
                      <a:pt x="3547" y="24"/>
                      <a:pt x="3539" y="80"/>
                    </a:cubicBezTo>
                    <a:cubicBezTo>
                      <a:pt x="3281" y="1428"/>
                      <a:pt x="2409" y="2636"/>
                      <a:pt x="1200" y="3291"/>
                    </a:cubicBezTo>
                    <a:cubicBezTo>
                      <a:pt x="862" y="3489"/>
                      <a:pt x="487" y="3627"/>
                      <a:pt x="109" y="3727"/>
                    </a:cubicBezTo>
                    <a:cubicBezTo>
                      <a:pt x="0" y="3745"/>
                      <a:pt x="24" y="3930"/>
                      <a:pt x="137" y="3930"/>
                    </a:cubicBezTo>
                    <a:cubicBezTo>
                      <a:pt x="147" y="3930"/>
                      <a:pt x="158" y="3929"/>
                      <a:pt x="169" y="3925"/>
                    </a:cubicBezTo>
                    <a:cubicBezTo>
                      <a:pt x="1557" y="3588"/>
                      <a:pt x="2746" y="2577"/>
                      <a:pt x="3360" y="1288"/>
                    </a:cubicBezTo>
                    <a:cubicBezTo>
                      <a:pt x="3539" y="931"/>
                      <a:pt x="3677" y="535"/>
                      <a:pt x="3738" y="138"/>
                    </a:cubicBezTo>
                    <a:cubicBezTo>
                      <a:pt x="3761" y="55"/>
                      <a:pt x="3692" y="0"/>
                      <a:pt x="362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3" name="Google Shape;4113;p41"/>
              <p:cNvSpPr/>
              <p:nvPr/>
            </p:nvSpPr>
            <p:spPr>
              <a:xfrm>
                <a:off x="5537400" y="2382475"/>
                <a:ext cx="78825" cy="71950"/>
              </a:xfrm>
              <a:custGeom>
                <a:avLst/>
                <a:gdLst/>
                <a:ahLst/>
                <a:cxnLst/>
                <a:rect l="l" t="t" r="r" b="b"/>
                <a:pathLst>
                  <a:path w="3153" h="2878" extrusionOk="0">
                    <a:moveTo>
                      <a:pt x="3015" y="0"/>
                    </a:moveTo>
                    <a:cubicBezTo>
                      <a:pt x="2984" y="0"/>
                      <a:pt x="2953" y="18"/>
                      <a:pt x="2934" y="62"/>
                    </a:cubicBezTo>
                    <a:cubicBezTo>
                      <a:pt x="2656" y="657"/>
                      <a:pt x="2279" y="1193"/>
                      <a:pt x="1803" y="1669"/>
                    </a:cubicBezTo>
                    <a:cubicBezTo>
                      <a:pt x="1348" y="2124"/>
                      <a:pt x="793" y="2560"/>
                      <a:pt x="138" y="2660"/>
                    </a:cubicBezTo>
                    <a:cubicBezTo>
                      <a:pt x="0" y="2679"/>
                      <a:pt x="0" y="2877"/>
                      <a:pt x="138" y="2877"/>
                    </a:cubicBezTo>
                    <a:cubicBezTo>
                      <a:pt x="833" y="2779"/>
                      <a:pt x="1407" y="2362"/>
                      <a:pt x="1903" y="1886"/>
                    </a:cubicBezTo>
                    <a:cubicBezTo>
                      <a:pt x="2398" y="1391"/>
                      <a:pt x="2815" y="796"/>
                      <a:pt x="3112" y="162"/>
                    </a:cubicBezTo>
                    <a:cubicBezTo>
                      <a:pt x="3153" y="81"/>
                      <a:pt x="3083" y="0"/>
                      <a:pt x="301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4" name="Google Shape;4114;p41"/>
              <p:cNvSpPr/>
              <p:nvPr/>
            </p:nvSpPr>
            <p:spPr>
              <a:xfrm>
                <a:off x="5575325" y="2416750"/>
                <a:ext cx="48400" cy="48700"/>
              </a:xfrm>
              <a:custGeom>
                <a:avLst/>
                <a:gdLst/>
                <a:ahLst/>
                <a:cxnLst/>
                <a:rect l="l" t="t" r="r" b="b"/>
                <a:pathLst>
                  <a:path w="1936" h="1948" extrusionOk="0">
                    <a:moveTo>
                      <a:pt x="1811" y="0"/>
                    </a:moveTo>
                    <a:cubicBezTo>
                      <a:pt x="1770" y="0"/>
                      <a:pt x="1729" y="24"/>
                      <a:pt x="1714" y="79"/>
                    </a:cubicBezTo>
                    <a:cubicBezTo>
                      <a:pt x="1476" y="832"/>
                      <a:pt x="862" y="1466"/>
                      <a:pt x="109" y="1744"/>
                    </a:cubicBezTo>
                    <a:cubicBezTo>
                      <a:pt x="0" y="1780"/>
                      <a:pt x="24" y="1947"/>
                      <a:pt x="132" y="1947"/>
                    </a:cubicBezTo>
                    <a:cubicBezTo>
                      <a:pt x="143" y="1947"/>
                      <a:pt x="155" y="1946"/>
                      <a:pt x="167" y="1942"/>
                    </a:cubicBezTo>
                    <a:cubicBezTo>
                      <a:pt x="1000" y="1646"/>
                      <a:pt x="1655" y="972"/>
                      <a:pt x="1912" y="139"/>
                    </a:cubicBezTo>
                    <a:cubicBezTo>
                      <a:pt x="1936" y="55"/>
                      <a:pt x="1873" y="0"/>
                      <a:pt x="181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5" name="Google Shape;4115;p41"/>
              <p:cNvSpPr/>
              <p:nvPr/>
            </p:nvSpPr>
            <p:spPr>
              <a:xfrm>
                <a:off x="5606775" y="2453875"/>
                <a:ext cx="24600" cy="22150"/>
              </a:xfrm>
              <a:custGeom>
                <a:avLst/>
                <a:gdLst/>
                <a:ahLst/>
                <a:cxnLst/>
                <a:rect l="l" t="t" r="r" b="b"/>
                <a:pathLst>
                  <a:path w="984" h="886" extrusionOk="0">
                    <a:moveTo>
                      <a:pt x="856" y="1"/>
                    </a:moveTo>
                    <a:cubicBezTo>
                      <a:pt x="812" y="1"/>
                      <a:pt x="770" y="24"/>
                      <a:pt x="754" y="81"/>
                    </a:cubicBezTo>
                    <a:cubicBezTo>
                      <a:pt x="733" y="140"/>
                      <a:pt x="714" y="200"/>
                      <a:pt x="674" y="280"/>
                    </a:cubicBezTo>
                    <a:lnTo>
                      <a:pt x="516" y="438"/>
                    </a:lnTo>
                    <a:cubicBezTo>
                      <a:pt x="376" y="536"/>
                      <a:pt x="218" y="616"/>
                      <a:pt x="59" y="695"/>
                    </a:cubicBezTo>
                    <a:cubicBezTo>
                      <a:pt x="19" y="716"/>
                      <a:pt x="0" y="795"/>
                      <a:pt x="40" y="835"/>
                    </a:cubicBezTo>
                    <a:cubicBezTo>
                      <a:pt x="52" y="872"/>
                      <a:pt x="81" y="886"/>
                      <a:pt x="116" y="886"/>
                    </a:cubicBezTo>
                    <a:cubicBezTo>
                      <a:pt x="135" y="886"/>
                      <a:pt x="157" y="881"/>
                      <a:pt x="178" y="874"/>
                    </a:cubicBezTo>
                    <a:cubicBezTo>
                      <a:pt x="495" y="716"/>
                      <a:pt x="852" y="517"/>
                      <a:pt x="971" y="121"/>
                    </a:cubicBezTo>
                    <a:cubicBezTo>
                      <a:pt x="983" y="51"/>
                      <a:pt x="919" y="1"/>
                      <a:pt x="85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6" name="Google Shape;4116;p41"/>
              <p:cNvSpPr/>
              <p:nvPr/>
            </p:nvSpPr>
            <p:spPr>
              <a:xfrm>
                <a:off x="5280175" y="2435075"/>
                <a:ext cx="249800" cy="250975"/>
              </a:xfrm>
              <a:custGeom>
                <a:avLst/>
                <a:gdLst/>
                <a:ahLst/>
                <a:cxnLst/>
                <a:rect l="l" t="t" r="r" b="b"/>
                <a:pathLst>
                  <a:path w="9992" h="10039" extrusionOk="0">
                    <a:moveTo>
                      <a:pt x="0" y="1"/>
                    </a:moveTo>
                    <a:cubicBezTo>
                      <a:pt x="259" y="1983"/>
                      <a:pt x="397" y="4005"/>
                      <a:pt x="1131" y="5887"/>
                    </a:cubicBezTo>
                    <a:cubicBezTo>
                      <a:pt x="1488" y="6799"/>
                      <a:pt x="1964" y="7671"/>
                      <a:pt x="2677" y="8345"/>
                    </a:cubicBezTo>
                    <a:cubicBezTo>
                      <a:pt x="3813" y="9406"/>
                      <a:pt x="5968" y="10038"/>
                      <a:pt x="7771" y="10038"/>
                    </a:cubicBezTo>
                    <a:cubicBezTo>
                      <a:pt x="8327" y="10038"/>
                      <a:pt x="8849" y="9978"/>
                      <a:pt x="9298" y="9852"/>
                    </a:cubicBezTo>
                    <a:cubicBezTo>
                      <a:pt x="9991" y="7870"/>
                      <a:pt x="9515" y="4679"/>
                      <a:pt x="8207" y="3112"/>
                    </a:cubicBezTo>
                    <a:cubicBezTo>
                      <a:pt x="7554" y="2359"/>
                      <a:pt x="6700" y="1843"/>
                      <a:pt x="5828" y="1428"/>
                    </a:cubicBezTo>
                    <a:cubicBezTo>
                      <a:pt x="3986" y="595"/>
                      <a:pt x="1964" y="358"/>
                      <a:pt x="0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7" name="Google Shape;4117;p41"/>
              <p:cNvSpPr/>
              <p:nvPr/>
            </p:nvSpPr>
            <p:spPr>
              <a:xfrm>
                <a:off x="5352050" y="2511400"/>
                <a:ext cx="170500" cy="171300"/>
              </a:xfrm>
              <a:custGeom>
                <a:avLst/>
                <a:gdLst/>
                <a:ahLst/>
                <a:cxnLst/>
                <a:rect l="l" t="t" r="r" b="b"/>
                <a:pathLst>
                  <a:path w="6820" h="685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178" y="1348"/>
                      <a:pt x="257" y="2736"/>
                      <a:pt x="773" y="4024"/>
                    </a:cubicBezTo>
                    <a:cubicBezTo>
                      <a:pt x="1011" y="4639"/>
                      <a:pt x="1328" y="5234"/>
                      <a:pt x="1824" y="5689"/>
                    </a:cubicBezTo>
                    <a:cubicBezTo>
                      <a:pt x="2594" y="6414"/>
                      <a:pt x="4067" y="6852"/>
                      <a:pt x="5295" y="6852"/>
                    </a:cubicBezTo>
                    <a:cubicBezTo>
                      <a:pt x="5678" y="6852"/>
                      <a:pt x="6037" y="6809"/>
                      <a:pt x="6344" y="6720"/>
                    </a:cubicBezTo>
                    <a:cubicBezTo>
                      <a:pt x="6820" y="5372"/>
                      <a:pt x="6502" y="3191"/>
                      <a:pt x="5591" y="2121"/>
                    </a:cubicBezTo>
                    <a:cubicBezTo>
                      <a:pt x="5154" y="1605"/>
                      <a:pt x="4579" y="1249"/>
                      <a:pt x="3965" y="971"/>
                    </a:cubicBezTo>
                    <a:cubicBezTo>
                      <a:pt x="2715" y="397"/>
                      <a:pt x="1348" y="238"/>
                      <a:pt x="1" y="0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8" name="Google Shape;4118;p41"/>
              <p:cNvSpPr/>
              <p:nvPr/>
            </p:nvSpPr>
            <p:spPr>
              <a:xfrm>
                <a:off x="5309925" y="2467200"/>
                <a:ext cx="219500" cy="230825"/>
              </a:xfrm>
              <a:custGeom>
                <a:avLst/>
                <a:gdLst/>
                <a:ahLst/>
                <a:cxnLst/>
                <a:rect l="l" t="t" r="r" b="b"/>
                <a:pathLst>
                  <a:path w="8780" h="9233" extrusionOk="0">
                    <a:moveTo>
                      <a:pt x="140" y="1"/>
                    </a:moveTo>
                    <a:cubicBezTo>
                      <a:pt x="63" y="1"/>
                      <a:pt x="1" y="108"/>
                      <a:pt x="60" y="183"/>
                    </a:cubicBezTo>
                    <a:cubicBezTo>
                      <a:pt x="1091" y="1332"/>
                      <a:pt x="2141" y="2442"/>
                      <a:pt x="3192" y="3553"/>
                    </a:cubicBezTo>
                    <a:cubicBezTo>
                      <a:pt x="4400" y="4840"/>
                      <a:pt x="5610" y="6109"/>
                      <a:pt x="6819" y="7378"/>
                    </a:cubicBezTo>
                    <a:cubicBezTo>
                      <a:pt x="7413" y="7993"/>
                      <a:pt x="7989" y="8587"/>
                      <a:pt x="8563" y="9201"/>
                    </a:cubicBezTo>
                    <a:cubicBezTo>
                      <a:pt x="8586" y="9224"/>
                      <a:pt x="8610" y="9233"/>
                      <a:pt x="8633" y="9233"/>
                    </a:cubicBezTo>
                    <a:cubicBezTo>
                      <a:pt x="8713" y="9233"/>
                      <a:pt x="8779" y="9120"/>
                      <a:pt x="8703" y="9043"/>
                    </a:cubicBezTo>
                    <a:cubicBezTo>
                      <a:pt x="7612" y="7893"/>
                      <a:pt x="6502" y="6743"/>
                      <a:pt x="5412" y="5593"/>
                    </a:cubicBezTo>
                    <a:cubicBezTo>
                      <a:pt x="4202" y="4325"/>
                      <a:pt x="3013" y="3077"/>
                      <a:pt x="1823" y="1788"/>
                    </a:cubicBezTo>
                    <a:cubicBezTo>
                      <a:pt x="1268" y="1213"/>
                      <a:pt x="734" y="619"/>
                      <a:pt x="219" y="43"/>
                    </a:cubicBezTo>
                    <a:cubicBezTo>
                      <a:pt x="193" y="13"/>
                      <a:pt x="166" y="1"/>
                      <a:pt x="1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19" name="Google Shape;4119;p41"/>
              <p:cNvSpPr/>
              <p:nvPr/>
            </p:nvSpPr>
            <p:spPr>
              <a:xfrm>
                <a:off x="5309900" y="2468775"/>
                <a:ext cx="40200" cy="35325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1413" extrusionOk="0">
                    <a:moveTo>
                      <a:pt x="1449" y="1"/>
                    </a:moveTo>
                    <a:cubicBezTo>
                      <a:pt x="1409" y="1"/>
                      <a:pt x="1349" y="59"/>
                      <a:pt x="1349" y="120"/>
                    </a:cubicBezTo>
                    <a:cubicBezTo>
                      <a:pt x="1388" y="416"/>
                      <a:pt x="1290" y="694"/>
                      <a:pt x="1052" y="892"/>
                    </a:cubicBezTo>
                    <a:cubicBezTo>
                      <a:pt x="933" y="992"/>
                      <a:pt x="775" y="1071"/>
                      <a:pt x="635" y="1130"/>
                    </a:cubicBezTo>
                    <a:cubicBezTo>
                      <a:pt x="507" y="1173"/>
                      <a:pt x="389" y="1206"/>
                      <a:pt x="266" y="1206"/>
                    </a:cubicBezTo>
                    <a:cubicBezTo>
                      <a:pt x="218" y="1206"/>
                      <a:pt x="170" y="1201"/>
                      <a:pt x="120" y="1190"/>
                    </a:cubicBezTo>
                    <a:cubicBezTo>
                      <a:pt x="61" y="1190"/>
                      <a:pt x="1" y="1249"/>
                      <a:pt x="1" y="1309"/>
                    </a:cubicBezTo>
                    <a:cubicBezTo>
                      <a:pt x="1" y="1368"/>
                      <a:pt x="61" y="1407"/>
                      <a:pt x="120" y="1407"/>
                    </a:cubicBezTo>
                    <a:cubicBezTo>
                      <a:pt x="156" y="1411"/>
                      <a:pt x="192" y="1413"/>
                      <a:pt x="228" y="1413"/>
                    </a:cubicBezTo>
                    <a:cubicBezTo>
                      <a:pt x="389" y="1413"/>
                      <a:pt x="549" y="1377"/>
                      <a:pt x="695" y="1328"/>
                    </a:cubicBezTo>
                    <a:cubicBezTo>
                      <a:pt x="873" y="1249"/>
                      <a:pt x="1052" y="1169"/>
                      <a:pt x="1211" y="1051"/>
                    </a:cubicBezTo>
                    <a:cubicBezTo>
                      <a:pt x="1468" y="813"/>
                      <a:pt x="1607" y="456"/>
                      <a:pt x="1568" y="120"/>
                    </a:cubicBezTo>
                    <a:cubicBezTo>
                      <a:pt x="1547" y="59"/>
                      <a:pt x="1528" y="1"/>
                      <a:pt x="144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0" name="Google Shape;4120;p41"/>
              <p:cNvSpPr/>
              <p:nvPr/>
            </p:nvSpPr>
            <p:spPr>
              <a:xfrm>
                <a:off x="5314875" y="2476700"/>
                <a:ext cx="69400" cy="60000"/>
              </a:xfrm>
              <a:custGeom>
                <a:avLst/>
                <a:gdLst/>
                <a:ahLst/>
                <a:cxnLst/>
                <a:rect l="l" t="t" r="r" b="b"/>
                <a:pathLst>
                  <a:path w="2776" h="2400" extrusionOk="0">
                    <a:moveTo>
                      <a:pt x="2597" y="1"/>
                    </a:moveTo>
                    <a:cubicBezTo>
                      <a:pt x="2533" y="1"/>
                      <a:pt x="2466" y="56"/>
                      <a:pt x="2479" y="139"/>
                    </a:cubicBezTo>
                    <a:cubicBezTo>
                      <a:pt x="2558" y="437"/>
                      <a:pt x="2418" y="773"/>
                      <a:pt x="2260" y="1051"/>
                    </a:cubicBezTo>
                    <a:cubicBezTo>
                      <a:pt x="2101" y="1289"/>
                      <a:pt x="1903" y="1507"/>
                      <a:pt x="1686" y="1666"/>
                    </a:cubicBezTo>
                    <a:cubicBezTo>
                      <a:pt x="1271" y="2006"/>
                      <a:pt x="748" y="2183"/>
                      <a:pt x="220" y="2183"/>
                    </a:cubicBezTo>
                    <a:cubicBezTo>
                      <a:pt x="193" y="2183"/>
                      <a:pt x="166" y="2182"/>
                      <a:pt x="140" y="2181"/>
                    </a:cubicBezTo>
                    <a:cubicBezTo>
                      <a:pt x="0" y="2181"/>
                      <a:pt x="0" y="2380"/>
                      <a:pt x="140" y="2399"/>
                    </a:cubicBezTo>
                    <a:cubicBezTo>
                      <a:pt x="166" y="2400"/>
                      <a:pt x="193" y="2400"/>
                      <a:pt x="219" y="2400"/>
                    </a:cubicBezTo>
                    <a:cubicBezTo>
                      <a:pt x="808" y="2400"/>
                      <a:pt x="1408" y="2183"/>
                      <a:pt x="1863" y="1804"/>
                    </a:cubicBezTo>
                    <a:cubicBezTo>
                      <a:pt x="2101" y="1606"/>
                      <a:pt x="2320" y="1368"/>
                      <a:pt x="2479" y="1090"/>
                    </a:cubicBezTo>
                    <a:cubicBezTo>
                      <a:pt x="2637" y="794"/>
                      <a:pt x="2775" y="416"/>
                      <a:pt x="2696" y="80"/>
                    </a:cubicBezTo>
                    <a:cubicBezTo>
                      <a:pt x="2680" y="25"/>
                      <a:pt x="2639" y="1"/>
                      <a:pt x="259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1" name="Google Shape;4121;p41"/>
              <p:cNvSpPr/>
              <p:nvPr/>
            </p:nvSpPr>
            <p:spPr>
              <a:xfrm>
                <a:off x="5332700" y="2493925"/>
                <a:ext cx="81125" cy="75450"/>
              </a:xfrm>
              <a:custGeom>
                <a:avLst/>
                <a:gdLst/>
                <a:ahLst/>
                <a:cxnLst/>
                <a:rect l="l" t="t" r="r" b="b"/>
                <a:pathLst>
                  <a:path w="3245" h="3018" extrusionOk="0">
                    <a:moveTo>
                      <a:pt x="3113" y="0"/>
                    </a:moveTo>
                    <a:cubicBezTo>
                      <a:pt x="3075" y="0"/>
                      <a:pt x="3042" y="20"/>
                      <a:pt x="3034" y="65"/>
                    </a:cubicBezTo>
                    <a:cubicBezTo>
                      <a:pt x="2836" y="1551"/>
                      <a:pt x="1626" y="2701"/>
                      <a:pt x="140" y="2801"/>
                    </a:cubicBezTo>
                    <a:cubicBezTo>
                      <a:pt x="1" y="2801"/>
                      <a:pt x="1" y="3018"/>
                      <a:pt x="140" y="3018"/>
                    </a:cubicBezTo>
                    <a:cubicBezTo>
                      <a:pt x="1705" y="2899"/>
                      <a:pt x="3014" y="1691"/>
                      <a:pt x="3233" y="124"/>
                    </a:cubicBezTo>
                    <a:cubicBezTo>
                      <a:pt x="3244" y="50"/>
                      <a:pt x="3173" y="0"/>
                      <a:pt x="311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2" name="Google Shape;4122;p41"/>
              <p:cNvSpPr/>
              <p:nvPr/>
            </p:nvSpPr>
            <p:spPr>
              <a:xfrm>
                <a:off x="5343775" y="2502825"/>
                <a:ext cx="98975" cy="103775"/>
              </a:xfrm>
              <a:custGeom>
                <a:avLst/>
                <a:gdLst/>
                <a:ahLst/>
                <a:cxnLst/>
                <a:rect l="l" t="t" r="r" b="b"/>
                <a:pathLst>
                  <a:path w="3959" h="4151" extrusionOk="0">
                    <a:moveTo>
                      <a:pt x="3840" y="1"/>
                    </a:moveTo>
                    <a:cubicBezTo>
                      <a:pt x="3791" y="1"/>
                      <a:pt x="3741" y="36"/>
                      <a:pt x="3741" y="106"/>
                    </a:cubicBezTo>
                    <a:cubicBezTo>
                      <a:pt x="3781" y="1652"/>
                      <a:pt x="2690" y="2920"/>
                      <a:pt x="1362" y="3555"/>
                    </a:cubicBezTo>
                    <a:cubicBezTo>
                      <a:pt x="966" y="3732"/>
                      <a:pt x="549" y="3851"/>
                      <a:pt x="133" y="3951"/>
                    </a:cubicBezTo>
                    <a:cubicBezTo>
                      <a:pt x="0" y="3969"/>
                      <a:pt x="49" y="4151"/>
                      <a:pt x="174" y="4151"/>
                    </a:cubicBezTo>
                    <a:cubicBezTo>
                      <a:pt x="180" y="4151"/>
                      <a:pt x="186" y="4150"/>
                      <a:pt x="192" y="4149"/>
                    </a:cubicBezTo>
                    <a:cubicBezTo>
                      <a:pt x="1719" y="3832"/>
                      <a:pt x="3146" y="2900"/>
                      <a:pt x="3720" y="1393"/>
                    </a:cubicBezTo>
                    <a:cubicBezTo>
                      <a:pt x="3879" y="978"/>
                      <a:pt x="3958" y="542"/>
                      <a:pt x="3939" y="106"/>
                    </a:cubicBezTo>
                    <a:cubicBezTo>
                      <a:pt x="3939" y="36"/>
                      <a:pt x="3890" y="1"/>
                      <a:pt x="384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3" name="Google Shape;4123;p41"/>
              <p:cNvSpPr/>
              <p:nvPr/>
            </p:nvSpPr>
            <p:spPr>
              <a:xfrm>
                <a:off x="5372175" y="2530575"/>
                <a:ext cx="94175" cy="97925"/>
              </a:xfrm>
              <a:custGeom>
                <a:avLst/>
                <a:gdLst/>
                <a:ahLst/>
                <a:cxnLst/>
                <a:rect l="l" t="t" r="r" b="b"/>
                <a:pathLst>
                  <a:path w="3767" h="3917" extrusionOk="0">
                    <a:moveTo>
                      <a:pt x="3630" y="1"/>
                    </a:moveTo>
                    <a:cubicBezTo>
                      <a:pt x="3590" y="1"/>
                      <a:pt x="3551" y="20"/>
                      <a:pt x="3536" y="66"/>
                    </a:cubicBezTo>
                    <a:cubicBezTo>
                      <a:pt x="3298" y="1433"/>
                      <a:pt x="2407" y="2622"/>
                      <a:pt x="1197" y="3296"/>
                    </a:cubicBezTo>
                    <a:cubicBezTo>
                      <a:pt x="861" y="3476"/>
                      <a:pt x="504" y="3614"/>
                      <a:pt x="126" y="3713"/>
                    </a:cubicBezTo>
                    <a:cubicBezTo>
                      <a:pt x="1" y="3749"/>
                      <a:pt x="38" y="3917"/>
                      <a:pt x="135" y="3917"/>
                    </a:cubicBezTo>
                    <a:cubicBezTo>
                      <a:pt x="145" y="3917"/>
                      <a:pt x="155" y="3915"/>
                      <a:pt x="166" y="3912"/>
                    </a:cubicBezTo>
                    <a:cubicBezTo>
                      <a:pt x="1554" y="3574"/>
                      <a:pt x="2764" y="2583"/>
                      <a:pt x="3377" y="1295"/>
                    </a:cubicBezTo>
                    <a:cubicBezTo>
                      <a:pt x="3536" y="918"/>
                      <a:pt x="3675" y="542"/>
                      <a:pt x="3755" y="125"/>
                    </a:cubicBezTo>
                    <a:cubicBezTo>
                      <a:pt x="3766" y="51"/>
                      <a:pt x="3696" y="1"/>
                      <a:pt x="363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4" name="Google Shape;4124;p41"/>
              <p:cNvSpPr/>
              <p:nvPr/>
            </p:nvSpPr>
            <p:spPr>
              <a:xfrm>
                <a:off x="5405075" y="2574950"/>
                <a:ext cx="78825" cy="71775"/>
              </a:xfrm>
              <a:custGeom>
                <a:avLst/>
                <a:gdLst/>
                <a:ahLst/>
                <a:cxnLst/>
                <a:rect l="l" t="t" r="r" b="b"/>
                <a:pathLst>
                  <a:path w="3153" h="2871" extrusionOk="0">
                    <a:moveTo>
                      <a:pt x="3015" y="1"/>
                    </a:moveTo>
                    <a:cubicBezTo>
                      <a:pt x="2984" y="1"/>
                      <a:pt x="2953" y="17"/>
                      <a:pt x="2934" y="54"/>
                    </a:cubicBezTo>
                    <a:cubicBezTo>
                      <a:pt x="2656" y="649"/>
                      <a:pt x="2280" y="1204"/>
                      <a:pt x="1823" y="1661"/>
                    </a:cubicBezTo>
                    <a:cubicBezTo>
                      <a:pt x="1368" y="2116"/>
                      <a:pt x="793" y="2573"/>
                      <a:pt x="139" y="2652"/>
                    </a:cubicBezTo>
                    <a:cubicBezTo>
                      <a:pt x="6" y="2670"/>
                      <a:pt x="0" y="2871"/>
                      <a:pt x="121" y="2871"/>
                    </a:cubicBezTo>
                    <a:cubicBezTo>
                      <a:pt x="127" y="2871"/>
                      <a:pt x="133" y="2870"/>
                      <a:pt x="139" y="2869"/>
                    </a:cubicBezTo>
                    <a:cubicBezTo>
                      <a:pt x="832" y="2771"/>
                      <a:pt x="1408" y="2354"/>
                      <a:pt x="1903" y="1878"/>
                    </a:cubicBezTo>
                    <a:cubicBezTo>
                      <a:pt x="2399" y="1383"/>
                      <a:pt x="2815" y="808"/>
                      <a:pt x="3113" y="154"/>
                    </a:cubicBezTo>
                    <a:cubicBezTo>
                      <a:pt x="3153" y="73"/>
                      <a:pt x="3083" y="1"/>
                      <a:pt x="30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5" name="Google Shape;4125;p41"/>
              <p:cNvSpPr/>
              <p:nvPr/>
            </p:nvSpPr>
            <p:spPr>
              <a:xfrm>
                <a:off x="5443075" y="2609225"/>
                <a:ext cx="48825" cy="48625"/>
              </a:xfrm>
              <a:custGeom>
                <a:avLst/>
                <a:gdLst/>
                <a:ahLst/>
                <a:cxnLst/>
                <a:rect l="l" t="t" r="r" b="b"/>
                <a:pathLst>
                  <a:path w="1953" h="1945" extrusionOk="0">
                    <a:moveTo>
                      <a:pt x="1818" y="1"/>
                    </a:moveTo>
                    <a:cubicBezTo>
                      <a:pt x="1773" y="1"/>
                      <a:pt x="1728" y="23"/>
                      <a:pt x="1712" y="71"/>
                    </a:cubicBezTo>
                    <a:cubicBezTo>
                      <a:pt x="1493" y="845"/>
                      <a:pt x="879" y="1479"/>
                      <a:pt x="105" y="1736"/>
                    </a:cubicBezTo>
                    <a:cubicBezTo>
                      <a:pt x="1" y="1771"/>
                      <a:pt x="35" y="1945"/>
                      <a:pt x="125" y="1945"/>
                    </a:cubicBezTo>
                    <a:cubicBezTo>
                      <a:pt x="138" y="1945"/>
                      <a:pt x="151" y="1942"/>
                      <a:pt x="165" y="1934"/>
                    </a:cubicBezTo>
                    <a:cubicBezTo>
                      <a:pt x="998" y="1657"/>
                      <a:pt x="1672" y="964"/>
                      <a:pt x="1929" y="131"/>
                    </a:cubicBezTo>
                    <a:cubicBezTo>
                      <a:pt x="1952" y="48"/>
                      <a:pt x="1885" y="1"/>
                      <a:pt x="181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6" name="Google Shape;4126;p41"/>
              <p:cNvSpPr/>
              <p:nvPr/>
            </p:nvSpPr>
            <p:spPr>
              <a:xfrm>
                <a:off x="5474950" y="2646200"/>
                <a:ext cx="24400" cy="22500"/>
              </a:xfrm>
              <a:custGeom>
                <a:avLst/>
                <a:gdLst/>
                <a:ahLst/>
                <a:cxnLst/>
                <a:rect l="l" t="t" r="r" b="b"/>
                <a:pathLst>
                  <a:path w="976" h="900" extrusionOk="0">
                    <a:moveTo>
                      <a:pt x="842" y="0"/>
                    </a:moveTo>
                    <a:cubicBezTo>
                      <a:pt x="801" y="0"/>
                      <a:pt x="761" y="24"/>
                      <a:pt x="754" y="80"/>
                    </a:cubicBezTo>
                    <a:cubicBezTo>
                      <a:pt x="733" y="159"/>
                      <a:pt x="694" y="218"/>
                      <a:pt x="654" y="278"/>
                    </a:cubicBezTo>
                    <a:cubicBezTo>
                      <a:pt x="614" y="336"/>
                      <a:pt x="556" y="397"/>
                      <a:pt x="495" y="436"/>
                    </a:cubicBezTo>
                    <a:cubicBezTo>
                      <a:pt x="376" y="555"/>
                      <a:pt x="218" y="614"/>
                      <a:pt x="59" y="693"/>
                    </a:cubicBezTo>
                    <a:cubicBezTo>
                      <a:pt x="1" y="733"/>
                      <a:pt x="1" y="793"/>
                      <a:pt x="20" y="852"/>
                    </a:cubicBezTo>
                    <a:cubicBezTo>
                      <a:pt x="35" y="881"/>
                      <a:pt x="81" y="900"/>
                      <a:pt x="120" y="900"/>
                    </a:cubicBezTo>
                    <a:cubicBezTo>
                      <a:pt x="135" y="900"/>
                      <a:pt x="148" y="897"/>
                      <a:pt x="159" y="891"/>
                    </a:cubicBezTo>
                    <a:cubicBezTo>
                      <a:pt x="495" y="714"/>
                      <a:pt x="852" y="516"/>
                      <a:pt x="952" y="138"/>
                    </a:cubicBezTo>
                    <a:cubicBezTo>
                      <a:pt x="976" y="55"/>
                      <a:pt x="906" y="0"/>
                      <a:pt x="8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7" name="Google Shape;4127;p41"/>
              <p:cNvSpPr/>
              <p:nvPr/>
            </p:nvSpPr>
            <p:spPr>
              <a:xfrm>
                <a:off x="5732650" y="2135475"/>
                <a:ext cx="321150" cy="193650"/>
              </a:xfrm>
              <a:custGeom>
                <a:avLst/>
                <a:gdLst/>
                <a:ahLst/>
                <a:cxnLst/>
                <a:rect l="l" t="t" r="r" b="b"/>
                <a:pathLst>
                  <a:path w="12846" h="7746" extrusionOk="0">
                    <a:moveTo>
                      <a:pt x="6315" y="0"/>
                    </a:moveTo>
                    <a:cubicBezTo>
                      <a:pt x="5574" y="0"/>
                      <a:pt x="4830" y="104"/>
                      <a:pt x="4143" y="388"/>
                    </a:cubicBezTo>
                    <a:cubicBezTo>
                      <a:pt x="2240" y="1141"/>
                      <a:pt x="318" y="3718"/>
                      <a:pt x="0" y="5800"/>
                    </a:cubicBezTo>
                    <a:cubicBezTo>
                      <a:pt x="1142" y="6910"/>
                      <a:pt x="3434" y="7745"/>
                      <a:pt x="5305" y="7745"/>
                    </a:cubicBezTo>
                    <a:cubicBezTo>
                      <a:pt x="5740" y="7745"/>
                      <a:pt x="6152" y="7700"/>
                      <a:pt x="6521" y="7603"/>
                    </a:cubicBezTo>
                    <a:cubicBezTo>
                      <a:pt x="7473" y="7346"/>
                      <a:pt x="8326" y="6810"/>
                      <a:pt x="9059" y="6176"/>
                    </a:cubicBezTo>
                    <a:cubicBezTo>
                      <a:pt x="10605" y="4849"/>
                      <a:pt x="11675" y="3144"/>
                      <a:pt x="12845" y="1498"/>
                    </a:cubicBezTo>
                    <a:cubicBezTo>
                      <a:pt x="10942" y="884"/>
                      <a:pt x="9059" y="150"/>
                      <a:pt x="7037" y="31"/>
                    </a:cubicBezTo>
                    <a:cubicBezTo>
                      <a:pt x="6798" y="11"/>
                      <a:pt x="6557" y="0"/>
                      <a:pt x="631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8" name="Google Shape;4128;p41"/>
              <p:cNvSpPr/>
              <p:nvPr/>
            </p:nvSpPr>
            <p:spPr>
              <a:xfrm>
                <a:off x="5735100" y="2180725"/>
                <a:ext cx="219075" cy="132450"/>
              </a:xfrm>
              <a:custGeom>
                <a:avLst/>
                <a:gdLst/>
                <a:ahLst/>
                <a:cxnLst/>
                <a:rect l="l" t="t" r="r" b="b"/>
                <a:pathLst>
                  <a:path w="8763" h="5298" extrusionOk="0">
                    <a:moveTo>
                      <a:pt x="4280" y="1"/>
                    </a:moveTo>
                    <a:cubicBezTo>
                      <a:pt x="3787" y="1"/>
                      <a:pt x="3290" y="72"/>
                      <a:pt x="2836" y="263"/>
                    </a:cubicBezTo>
                    <a:cubicBezTo>
                      <a:pt x="1528" y="779"/>
                      <a:pt x="220" y="2542"/>
                      <a:pt x="1" y="3950"/>
                    </a:cubicBezTo>
                    <a:cubicBezTo>
                      <a:pt x="772" y="4722"/>
                      <a:pt x="2339" y="5297"/>
                      <a:pt x="3623" y="5297"/>
                    </a:cubicBezTo>
                    <a:cubicBezTo>
                      <a:pt x="3922" y="5297"/>
                      <a:pt x="4207" y="5266"/>
                      <a:pt x="4462" y="5198"/>
                    </a:cubicBezTo>
                    <a:cubicBezTo>
                      <a:pt x="5115" y="5021"/>
                      <a:pt x="5670" y="4643"/>
                      <a:pt x="6185" y="4207"/>
                    </a:cubicBezTo>
                    <a:cubicBezTo>
                      <a:pt x="7237" y="3316"/>
                      <a:pt x="7969" y="2146"/>
                      <a:pt x="8762" y="1036"/>
                    </a:cubicBezTo>
                    <a:cubicBezTo>
                      <a:pt x="7475" y="600"/>
                      <a:pt x="6185" y="105"/>
                      <a:pt x="4798" y="26"/>
                    </a:cubicBezTo>
                    <a:cubicBezTo>
                      <a:pt x="4627" y="10"/>
                      <a:pt x="4454" y="1"/>
                      <a:pt x="4280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29" name="Google Shape;4129;p41"/>
              <p:cNvSpPr/>
              <p:nvPr/>
            </p:nvSpPr>
            <p:spPr>
              <a:xfrm>
                <a:off x="5710600" y="2185650"/>
                <a:ext cx="300800" cy="103375"/>
              </a:xfrm>
              <a:custGeom>
                <a:avLst/>
                <a:gdLst/>
                <a:ahLst/>
                <a:cxnLst/>
                <a:rect l="l" t="t" r="r" b="b"/>
                <a:pathLst>
                  <a:path w="12032" h="4135" extrusionOk="0">
                    <a:moveTo>
                      <a:pt x="11895" y="1"/>
                    </a:moveTo>
                    <a:cubicBezTo>
                      <a:pt x="11885" y="1"/>
                      <a:pt x="11875" y="3"/>
                      <a:pt x="11864" y="6"/>
                    </a:cubicBezTo>
                    <a:cubicBezTo>
                      <a:pt x="10416" y="542"/>
                      <a:pt x="8970" y="1018"/>
                      <a:pt x="7522" y="1513"/>
                    </a:cubicBezTo>
                    <a:cubicBezTo>
                      <a:pt x="5838" y="2068"/>
                      <a:pt x="4173" y="2604"/>
                      <a:pt x="2508" y="3138"/>
                    </a:cubicBezTo>
                    <a:cubicBezTo>
                      <a:pt x="1694" y="3416"/>
                      <a:pt x="901" y="3674"/>
                      <a:pt x="108" y="3931"/>
                    </a:cubicBezTo>
                    <a:cubicBezTo>
                      <a:pt x="0" y="3967"/>
                      <a:pt x="23" y="4134"/>
                      <a:pt x="133" y="4134"/>
                    </a:cubicBezTo>
                    <a:cubicBezTo>
                      <a:pt x="144" y="4134"/>
                      <a:pt x="156" y="4133"/>
                      <a:pt x="169" y="4129"/>
                    </a:cubicBezTo>
                    <a:cubicBezTo>
                      <a:pt x="1675" y="3635"/>
                      <a:pt x="3201" y="3138"/>
                      <a:pt x="4707" y="2643"/>
                    </a:cubicBezTo>
                    <a:cubicBezTo>
                      <a:pt x="6372" y="2107"/>
                      <a:pt x="8019" y="1573"/>
                      <a:pt x="9684" y="997"/>
                    </a:cubicBezTo>
                    <a:cubicBezTo>
                      <a:pt x="10416" y="740"/>
                      <a:pt x="11170" y="482"/>
                      <a:pt x="11923" y="204"/>
                    </a:cubicBezTo>
                    <a:cubicBezTo>
                      <a:pt x="12031" y="168"/>
                      <a:pt x="11992" y="1"/>
                      <a:pt x="1189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0" name="Google Shape;4130;p41"/>
              <p:cNvSpPr/>
              <p:nvPr/>
            </p:nvSpPr>
            <p:spPr>
              <a:xfrm>
                <a:off x="5969525" y="2171900"/>
                <a:ext cx="27500" cy="47275"/>
              </a:xfrm>
              <a:custGeom>
                <a:avLst/>
                <a:gdLst/>
                <a:ahLst/>
                <a:cxnLst/>
                <a:rect l="l" t="t" r="r" b="b"/>
                <a:pathLst>
                  <a:path w="1100" h="1891" extrusionOk="0">
                    <a:moveTo>
                      <a:pt x="344" y="0"/>
                    </a:moveTo>
                    <a:cubicBezTo>
                      <a:pt x="312" y="0"/>
                      <a:pt x="281" y="12"/>
                      <a:pt x="258" y="41"/>
                    </a:cubicBezTo>
                    <a:cubicBezTo>
                      <a:pt x="40" y="358"/>
                      <a:pt x="1" y="754"/>
                      <a:pt x="159" y="1092"/>
                    </a:cubicBezTo>
                    <a:cubicBezTo>
                      <a:pt x="297" y="1428"/>
                      <a:pt x="595" y="1746"/>
                      <a:pt x="931" y="1885"/>
                    </a:cubicBezTo>
                    <a:cubicBezTo>
                      <a:pt x="944" y="1889"/>
                      <a:pt x="956" y="1890"/>
                      <a:pt x="967" y="1890"/>
                    </a:cubicBezTo>
                    <a:cubicBezTo>
                      <a:pt x="1077" y="1890"/>
                      <a:pt x="1100" y="1723"/>
                      <a:pt x="992" y="1687"/>
                    </a:cubicBezTo>
                    <a:cubicBezTo>
                      <a:pt x="714" y="1568"/>
                      <a:pt x="476" y="1290"/>
                      <a:pt x="337" y="1013"/>
                    </a:cubicBezTo>
                    <a:cubicBezTo>
                      <a:pt x="218" y="735"/>
                      <a:pt x="258" y="398"/>
                      <a:pt x="437" y="141"/>
                    </a:cubicBezTo>
                    <a:cubicBezTo>
                      <a:pt x="493" y="70"/>
                      <a:pt x="419" y="0"/>
                      <a:pt x="34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1" name="Google Shape;4131;p41"/>
              <p:cNvSpPr/>
              <p:nvPr/>
            </p:nvSpPr>
            <p:spPr>
              <a:xfrm>
                <a:off x="5932350" y="2162650"/>
                <a:ext cx="45200" cy="82450"/>
              </a:xfrm>
              <a:custGeom>
                <a:avLst/>
                <a:gdLst/>
                <a:ahLst/>
                <a:cxnLst/>
                <a:rect l="l" t="t" r="r" b="b"/>
                <a:pathLst>
                  <a:path w="1808" h="3298" extrusionOk="0">
                    <a:moveTo>
                      <a:pt x="512" y="0"/>
                    </a:moveTo>
                    <a:cubicBezTo>
                      <a:pt x="487" y="0"/>
                      <a:pt x="461" y="11"/>
                      <a:pt x="436" y="35"/>
                    </a:cubicBezTo>
                    <a:cubicBezTo>
                      <a:pt x="0" y="511"/>
                      <a:pt x="100" y="1343"/>
                      <a:pt x="338" y="1898"/>
                    </a:cubicBezTo>
                    <a:cubicBezTo>
                      <a:pt x="576" y="2493"/>
                      <a:pt x="1012" y="3008"/>
                      <a:pt x="1586" y="3286"/>
                    </a:cubicBezTo>
                    <a:cubicBezTo>
                      <a:pt x="1602" y="3294"/>
                      <a:pt x="1619" y="3298"/>
                      <a:pt x="1635" y="3298"/>
                    </a:cubicBezTo>
                    <a:cubicBezTo>
                      <a:pt x="1733" y="3298"/>
                      <a:pt x="1807" y="3159"/>
                      <a:pt x="1705" y="3107"/>
                    </a:cubicBezTo>
                    <a:cubicBezTo>
                      <a:pt x="1189" y="2850"/>
                      <a:pt x="774" y="2414"/>
                      <a:pt x="555" y="1878"/>
                    </a:cubicBezTo>
                    <a:cubicBezTo>
                      <a:pt x="436" y="1621"/>
                      <a:pt x="378" y="1343"/>
                      <a:pt x="357" y="1045"/>
                    </a:cubicBezTo>
                    <a:cubicBezTo>
                      <a:pt x="357" y="749"/>
                      <a:pt x="378" y="411"/>
                      <a:pt x="595" y="173"/>
                    </a:cubicBezTo>
                    <a:cubicBezTo>
                      <a:pt x="655" y="98"/>
                      <a:pt x="590" y="0"/>
                      <a:pt x="51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2" name="Google Shape;4132;p41"/>
              <p:cNvSpPr/>
              <p:nvPr/>
            </p:nvSpPr>
            <p:spPr>
              <a:xfrm>
                <a:off x="5899150" y="2162975"/>
                <a:ext cx="46750" cy="10242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4097" extrusionOk="0">
                    <a:moveTo>
                      <a:pt x="415" y="1"/>
                    </a:moveTo>
                    <a:cubicBezTo>
                      <a:pt x="370" y="1"/>
                      <a:pt x="322" y="24"/>
                      <a:pt x="297" y="81"/>
                    </a:cubicBezTo>
                    <a:cubicBezTo>
                      <a:pt x="20" y="834"/>
                      <a:pt x="20" y="1687"/>
                      <a:pt x="318" y="2440"/>
                    </a:cubicBezTo>
                    <a:cubicBezTo>
                      <a:pt x="575" y="3114"/>
                      <a:pt x="1051" y="3688"/>
                      <a:pt x="1666" y="4085"/>
                    </a:cubicBezTo>
                    <a:cubicBezTo>
                      <a:pt x="1683" y="4093"/>
                      <a:pt x="1699" y="4097"/>
                      <a:pt x="1714" y="4097"/>
                    </a:cubicBezTo>
                    <a:cubicBezTo>
                      <a:pt x="1809" y="4097"/>
                      <a:pt x="1869" y="3958"/>
                      <a:pt x="1785" y="3907"/>
                    </a:cubicBezTo>
                    <a:cubicBezTo>
                      <a:pt x="516" y="3114"/>
                      <a:pt x="1" y="1528"/>
                      <a:pt x="516" y="120"/>
                    </a:cubicBezTo>
                    <a:cubicBezTo>
                      <a:pt x="540" y="50"/>
                      <a:pt x="480" y="1"/>
                      <a:pt x="4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3" name="Google Shape;4133;p41"/>
              <p:cNvSpPr/>
              <p:nvPr/>
            </p:nvSpPr>
            <p:spPr>
              <a:xfrm>
                <a:off x="5857025" y="2157200"/>
                <a:ext cx="60900" cy="135475"/>
              </a:xfrm>
              <a:custGeom>
                <a:avLst/>
                <a:gdLst/>
                <a:ahLst/>
                <a:cxnLst/>
                <a:rect l="l" t="t" r="r" b="b"/>
                <a:pathLst>
                  <a:path w="2436" h="5419" extrusionOk="0">
                    <a:moveTo>
                      <a:pt x="908" y="1"/>
                    </a:moveTo>
                    <a:cubicBezTo>
                      <a:pt x="874" y="1"/>
                      <a:pt x="839" y="17"/>
                      <a:pt x="814" y="55"/>
                    </a:cubicBezTo>
                    <a:cubicBezTo>
                      <a:pt x="0" y="1461"/>
                      <a:pt x="357" y="3206"/>
                      <a:pt x="1308" y="4455"/>
                    </a:cubicBezTo>
                    <a:cubicBezTo>
                      <a:pt x="1586" y="4792"/>
                      <a:pt x="1884" y="5109"/>
                      <a:pt x="2220" y="5386"/>
                    </a:cubicBezTo>
                    <a:cubicBezTo>
                      <a:pt x="2243" y="5409"/>
                      <a:pt x="2267" y="5418"/>
                      <a:pt x="2291" y="5418"/>
                    </a:cubicBezTo>
                    <a:cubicBezTo>
                      <a:pt x="2371" y="5418"/>
                      <a:pt x="2436" y="5310"/>
                      <a:pt x="2360" y="5248"/>
                    </a:cubicBezTo>
                    <a:cubicBezTo>
                      <a:pt x="1229" y="4297"/>
                      <a:pt x="417" y="2909"/>
                      <a:pt x="595" y="1382"/>
                    </a:cubicBezTo>
                    <a:cubicBezTo>
                      <a:pt x="655" y="946"/>
                      <a:pt x="793" y="530"/>
                      <a:pt x="991" y="153"/>
                    </a:cubicBezTo>
                    <a:cubicBezTo>
                      <a:pt x="1045" y="72"/>
                      <a:pt x="980" y="1"/>
                      <a:pt x="90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4" name="Google Shape;4134;p41"/>
              <p:cNvSpPr/>
              <p:nvPr/>
            </p:nvSpPr>
            <p:spPr>
              <a:xfrm>
                <a:off x="5832225" y="2170450"/>
                <a:ext cx="50575" cy="128475"/>
              </a:xfrm>
              <a:custGeom>
                <a:avLst/>
                <a:gdLst/>
                <a:ahLst/>
                <a:cxnLst/>
                <a:rect l="l" t="t" r="r" b="b"/>
                <a:pathLst>
                  <a:path w="2023" h="5139" extrusionOk="0">
                    <a:moveTo>
                      <a:pt x="542" y="0"/>
                    </a:moveTo>
                    <a:cubicBezTo>
                      <a:pt x="497" y="0"/>
                      <a:pt x="453" y="24"/>
                      <a:pt x="437" y="80"/>
                    </a:cubicBezTo>
                    <a:cubicBezTo>
                      <a:pt x="1" y="1447"/>
                      <a:pt x="239" y="2993"/>
                      <a:pt x="1013" y="4182"/>
                    </a:cubicBezTo>
                    <a:cubicBezTo>
                      <a:pt x="1230" y="4520"/>
                      <a:pt x="1488" y="4837"/>
                      <a:pt x="1806" y="5115"/>
                    </a:cubicBezTo>
                    <a:cubicBezTo>
                      <a:pt x="1826" y="5131"/>
                      <a:pt x="1848" y="5138"/>
                      <a:pt x="1869" y="5138"/>
                    </a:cubicBezTo>
                    <a:cubicBezTo>
                      <a:pt x="1951" y="5138"/>
                      <a:pt x="2023" y="5034"/>
                      <a:pt x="1944" y="4956"/>
                    </a:cubicBezTo>
                    <a:cubicBezTo>
                      <a:pt x="933" y="4044"/>
                      <a:pt x="378" y="2657"/>
                      <a:pt x="437" y="1269"/>
                    </a:cubicBezTo>
                    <a:cubicBezTo>
                      <a:pt x="458" y="892"/>
                      <a:pt x="537" y="495"/>
                      <a:pt x="656" y="138"/>
                    </a:cubicBezTo>
                    <a:cubicBezTo>
                      <a:pt x="680" y="55"/>
                      <a:pt x="610" y="0"/>
                      <a:pt x="5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5" name="Google Shape;4135;p41"/>
              <p:cNvSpPr/>
              <p:nvPr/>
            </p:nvSpPr>
            <p:spPr>
              <a:xfrm>
                <a:off x="5806000" y="2201525"/>
                <a:ext cx="39225" cy="97775"/>
              </a:xfrm>
              <a:custGeom>
                <a:avLst/>
                <a:gdLst/>
                <a:ahLst/>
                <a:cxnLst/>
                <a:rect l="l" t="t" r="r" b="b"/>
                <a:pathLst>
                  <a:path w="1569" h="3911" extrusionOk="0">
                    <a:moveTo>
                      <a:pt x="146" y="1"/>
                    </a:moveTo>
                    <a:cubicBezTo>
                      <a:pt x="94" y="1"/>
                      <a:pt x="40" y="36"/>
                      <a:pt x="40" y="105"/>
                    </a:cubicBezTo>
                    <a:cubicBezTo>
                      <a:pt x="0" y="838"/>
                      <a:pt x="98" y="1591"/>
                      <a:pt x="336" y="2286"/>
                    </a:cubicBezTo>
                    <a:cubicBezTo>
                      <a:pt x="535" y="2900"/>
                      <a:pt x="833" y="3515"/>
                      <a:pt x="1367" y="3891"/>
                    </a:cubicBezTo>
                    <a:cubicBezTo>
                      <a:pt x="1388" y="3905"/>
                      <a:pt x="1408" y="3911"/>
                      <a:pt x="1427" y="3911"/>
                    </a:cubicBezTo>
                    <a:cubicBezTo>
                      <a:pt x="1515" y="3911"/>
                      <a:pt x="1568" y="3778"/>
                      <a:pt x="1486" y="3713"/>
                    </a:cubicBezTo>
                    <a:cubicBezTo>
                      <a:pt x="971" y="3336"/>
                      <a:pt x="693" y="2741"/>
                      <a:pt x="495" y="2146"/>
                    </a:cubicBezTo>
                    <a:cubicBezTo>
                      <a:pt x="297" y="1493"/>
                      <a:pt x="198" y="798"/>
                      <a:pt x="238" y="105"/>
                    </a:cubicBezTo>
                    <a:cubicBezTo>
                      <a:pt x="248" y="36"/>
                      <a:pt x="198" y="1"/>
                      <a:pt x="146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6" name="Google Shape;4136;p41"/>
              <p:cNvSpPr/>
              <p:nvPr/>
            </p:nvSpPr>
            <p:spPr>
              <a:xfrm>
                <a:off x="5779700" y="2227900"/>
                <a:ext cx="26700" cy="63350"/>
              </a:xfrm>
              <a:custGeom>
                <a:avLst/>
                <a:gdLst/>
                <a:ahLst/>
                <a:cxnLst/>
                <a:rect l="l" t="t" r="r" b="b"/>
                <a:pathLst>
                  <a:path w="1068" h="2534" extrusionOk="0">
                    <a:moveTo>
                      <a:pt x="261" y="1"/>
                    </a:moveTo>
                    <a:cubicBezTo>
                      <a:pt x="218" y="1"/>
                      <a:pt x="175" y="24"/>
                      <a:pt x="159" y="81"/>
                    </a:cubicBezTo>
                    <a:cubicBezTo>
                      <a:pt x="1" y="933"/>
                      <a:pt x="259" y="1845"/>
                      <a:pt x="854" y="2500"/>
                    </a:cubicBezTo>
                    <a:cubicBezTo>
                      <a:pt x="873" y="2523"/>
                      <a:pt x="897" y="2533"/>
                      <a:pt x="921" y="2533"/>
                    </a:cubicBezTo>
                    <a:cubicBezTo>
                      <a:pt x="995" y="2533"/>
                      <a:pt x="1068" y="2436"/>
                      <a:pt x="992" y="2360"/>
                    </a:cubicBezTo>
                    <a:cubicBezTo>
                      <a:pt x="457" y="1765"/>
                      <a:pt x="220" y="914"/>
                      <a:pt x="378" y="121"/>
                    </a:cubicBezTo>
                    <a:cubicBezTo>
                      <a:pt x="389" y="50"/>
                      <a:pt x="325" y="1"/>
                      <a:pt x="26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7" name="Google Shape;4137;p41"/>
              <p:cNvSpPr/>
              <p:nvPr/>
            </p:nvSpPr>
            <p:spPr>
              <a:xfrm>
                <a:off x="5757425" y="2257025"/>
                <a:ext cx="15875" cy="28925"/>
              </a:xfrm>
              <a:custGeom>
                <a:avLst/>
                <a:gdLst/>
                <a:ahLst/>
                <a:cxnLst/>
                <a:rect l="l" t="t" r="r" b="b"/>
                <a:pathLst>
                  <a:path w="635" h="1157" extrusionOk="0">
                    <a:moveTo>
                      <a:pt x="174" y="1"/>
                    </a:moveTo>
                    <a:cubicBezTo>
                      <a:pt x="133" y="1"/>
                      <a:pt x="95" y="20"/>
                      <a:pt x="80" y="66"/>
                    </a:cubicBezTo>
                    <a:cubicBezTo>
                      <a:pt x="0" y="462"/>
                      <a:pt x="218" y="799"/>
                      <a:pt x="437" y="1097"/>
                    </a:cubicBezTo>
                    <a:cubicBezTo>
                      <a:pt x="449" y="1135"/>
                      <a:pt x="479" y="1157"/>
                      <a:pt x="514" y="1157"/>
                    </a:cubicBezTo>
                    <a:cubicBezTo>
                      <a:pt x="533" y="1157"/>
                      <a:pt x="554" y="1150"/>
                      <a:pt x="575" y="1136"/>
                    </a:cubicBezTo>
                    <a:cubicBezTo>
                      <a:pt x="614" y="1116"/>
                      <a:pt x="635" y="1036"/>
                      <a:pt x="614" y="997"/>
                    </a:cubicBezTo>
                    <a:cubicBezTo>
                      <a:pt x="437" y="759"/>
                      <a:pt x="218" y="462"/>
                      <a:pt x="297" y="125"/>
                    </a:cubicBezTo>
                    <a:cubicBezTo>
                      <a:pt x="310" y="51"/>
                      <a:pt x="239" y="1"/>
                      <a:pt x="174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8" name="Google Shape;4138;p41"/>
              <p:cNvSpPr/>
              <p:nvPr/>
            </p:nvSpPr>
            <p:spPr>
              <a:xfrm>
                <a:off x="5658300" y="2357375"/>
                <a:ext cx="338500" cy="190750"/>
              </a:xfrm>
              <a:custGeom>
                <a:avLst/>
                <a:gdLst/>
                <a:ahLst/>
                <a:cxnLst/>
                <a:rect l="l" t="t" r="r" b="b"/>
                <a:pathLst>
                  <a:path w="13540" h="7630" extrusionOk="0">
                    <a:moveTo>
                      <a:pt x="5905" y="0"/>
                    </a:moveTo>
                    <a:cubicBezTo>
                      <a:pt x="5767" y="0"/>
                      <a:pt x="5629" y="5"/>
                      <a:pt x="5491" y="16"/>
                    </a:cubicBezTo>
                    <a:cubicBezTo>
                      <a:pt x="3469" y="215"/>
                      <a:pt x="873" y="2157"/>
                      <a:pt x="1" y="4060"/>
                    </a:cubicBezTo>
                    <a:cubicBezTo>
                      <a:pt x="952" y="5784"/>
                      <a:pt x="3728" y="7568"/>
                      <a:pt x="5750" y="7628"/>
                    </a:cubicBezTo>
                    <a:cubicBezTo>
                      <a:pt x="5780" y="7629"/>
                      <a:pt x="5810" y="7629"/>
                      <a:pt x="5840" y="7629"/>
                    </a:cubicBezTo>
                    <a:cubicBezTo>
                      <a:pt x="6799" y="7629"/>
                      <a:pt x="7720" y="7339"/>
                      <a:pt x="8604" y="6954"/>
                    </a:cubicBezTo>
                    <a:cubicBezTo>
                      <a:pt x="10447" y="6141"/>
                      <a:pt x="11953" y="4793"/>
                      <a:pt x="13539" y="3545"/>
                    </a:cubicBezTo>
                    <a:cubicBezTo>
                      <a:pt x="11874" y="2414"/>
                      <a:pt x="10269" y="1185"/>
                      <a:pt x="8366" y="492"/>
                    </a:cubicBezTo>
                    <a:cubicBezTo>
                      <a:pt x="7581" y="202"/>
                      <a:pt x="6752" y="0"/>
                      <a:pt x="590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39" name="Google Shape;4139;p41"/>
              <p:cNvSpPr/>
              <p:nvPr/>
            </p:nvSpPr>
            <p:spPr>
              <a:xfrm>
                <a:off x="5660775" y="2389650"/>
                <a:ext cx="230950" cy="130225"/>
              </a:xfrm>
              <a:custGeom>
                <a:avLst/>
                <a:gdLst/>
                <a:ahLst/>
                <a:cxnLst/>
                <a:rect l="l" t="t" r="r" b="b"/>
                <a:pathLst>
                  <a:path w="9238" h="5209" extrusionOk="0">
                    <a:moveTo>
                      <a:pt x="4047" y="1"/>
                    </a:moveTo>
                    <a:cubicBezTo>
                      <a:pt x="3954" y="1"/>
                      <a:pt x="3860" y="5"/>
                      <a:pt x="3767" y="13"/>
                    </a:cubicBezTo>
                    <a:cubicBezTo>
                      <a:pt x="2379" y="153"/>
                      <a:pt x="595" y="1461"/>
                      <a:pt x="0" y="2769"/>
                    </a:cubicBezTo>
                    <a:cubicBezTo>
                      <a:pt x="655" y="3938"/>
                      <a:pt x="2558" y="5167"/>
                      <a:pt x="3925" y="5207"/>
                    </a:cubicBezTo>
                    <a:cubicBezTo>
                      <a:pt x="3957" y="5208"/>
                      <a:pt x="3990" y="5208"/>
                      <a:pt x="4022" y="5208"/>
                    </a:cubicBezTo>
                    <a:cubicBezTo>
                      <a:pt x="4662" y="5208"/>
                      <a:pt x="5283" y="5016"/>
                      <a:pt x="5868" y="4752"/>
                    </a:cubicBezTo>
                    <a:cubicBezTo>
                      <a:pt x="7136" y="4176"/>
                      <a:pt x="8167" y="3264"/>
                      <a:pt x="9238" y="2412"/>
                    </a:cubicBezTo>
                    <a:cubicBezTo>
                      <a:pt x="8109" y="1639"/>
                      <a:pt x="7018" y="806"/>
                      <a:pt x="5730" y="330"/>
                    </a:cubicBezTo>
                    <a:cubicBezTo>
                      <a:pt x="5186" y="144"/>
                      <a:pt x="4613" y="1"/>
                      <a:pt x="4047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0" name="Google Shape;4140;p41"/>
              <p:cNvSpPr/>
              <p:nvPr/>
            </p:nvSpPr>
            <p:spPr>
              <a:xfrm>
                <a:off x="5635525" y="2445000"/>
                <a:ext cx="316175" cy="16900"/>
              </a:xfrm>
              <a:custGeom>
                <a:avLst/>
                <a:gdLst/>
                <a:ahLst/>
                <a:cxnLst/>
                <a:rect l="l" t="t" r="r" b="b"/>
                <a:pathLst>
                  <a:path w="12647" h="676" extrusionOk="0">
                    <a:moveTo>
                      <a:pt x="12507" y="0"/>
                    </a:moveTo>
                    <a:cubicBezTo>
                      <a:pt x="10982" y="99"/>
                      <a:pt x="9455" y="159"/>
                      <a:pt x="7909" y="217"/>
                    </a:cubicBezTo>
                    <a:cubicBezTo>
                      <a:pt x="6164" y="278"/>
                      <a:pt x="4401" y="336"/>
                      <a:pt x="2636" y="397"/>
                    </a:cubicBezTo>
                    <a:cubicBezTo>
                      <a:pt x="1803" y="416"/>
                      <a:pt x="971" y="436"/>
                      <a:pt x="138" y="476"/>
                    </a:cubicBezTo>
                    <a:cubicBezTo>
                      <a:pt x="6" y="476"/>
                      <a:pt x="0" y="675"/>
                      <a:pt x="121" y="675"/>
                    </a:cubicBezTo>
                    <a:cubicBezTo>
                      <a:pt x="127" y="675"/>
                      <a:pt x="132" y="675"/>
                      <a:pt x="138" y="674"/>
                    </a:cubicBezTo>
                    <a:cubicBezTo>
                      <a:pt x="1724" y="635"/>
                      <a:pt x="3310" y="574"/>
                      <a:pt x="4916" y="535"/>
                    </a:cubicBezTo>
                    <a:cubicBezTo>
                      <a:pt x="6661" y="476"/>
                      <a:pt x="8384" y="416"/>
                      <a:pt x="10129" y="336"/>
                    </a:cubicBezTo>
                    <a:cubicBezTo>
                      <a:pt x="10922" y="317"/>
                      <a:pt x="11715" y="278"/>
                      <a:pt x="12507" y="217"/>
                    </a:cubicBezTo>
                    <a:cubicBezTo>
                      <a:pt x="12647" y="198"/>
                      <a:pt x="12647" y="0"/>
                      <a:pt x="1250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1" name="Google Shape;4141;p41"/>
              <p:cNvSpPr/>
              <p:nvPr/>
            </p:nvSpPr>
            <p:spPr>
              <a:xfrm>
                <a:off x="5911050" y="2423375"/>
                <a:ext cx="19275" cy="50075"/>
              </a:xfrm>
              <a:custGeom>
                <a:avLst/>
                <a:gdLst/>
                <a:ahLst/>
                <a:cxnLst/>
                <a:rect l="l" t="t" r="r" b="b"/>
                <a:pathLst>
                  <a:path w="771" h="2003" extrusionOk="0">
                    <a:moveTo>
                      <a:pt x="507" y="1"/>
                    </a:moveTo>
                    <a:cubicBezTo>
                      <a:pt x="483" y="1"/>
                      <a:pt x="459" y="10"/>
                      <a:pt x="437" y="33"/>
                    </a:cubicBezTo>
                    <a:cubicBezTo>
                      <a:pt x="138" y="250"/>
                      <a:pt x="1" y="627"/>
                      <a:pt x="40" y="984"/>
                    </a:cubicBezTo>
                    <a:cubicBezTo>
                      <a:pt x="80" y="1360"/>
                      <a:pt x="278" y="1756"/>
                      <a:pt x="575" y="1975"/>
                    </a:cubicBezTo>
                    <a:cubicBezTo>
                      <a:pt x="594" y="1994"/>
                      <a:pt x="614" y="2002"/>
                      <a:pt x="632" y="2002"/>
                    </a:cubicBezTo>
                    <a:cubicBezTo>
                      <a:pt x="711" y="2002"/>
                      <a:pt x="771" y="1860"/>
                      <a:pt x="675" y="1796"/>
                    </a:cubicBezTo>
                    <a:cubicBezTo>
                      <a:pt x="437" y="1618"/>
                      <a:pt x="278" y="1262"/>
                      <a:pt x="238" y="964"/>
                    </a:cubicBezTo>
                    <a:cubicBezTo>
                      <a:pt x="199" y="667"/>
                      <a:pt x="337" y="369"/>
                      <a:pt x="575" y="171"/>
                    </a:cubicBezTo>
                    <a:cubicBezTo>
                      <a:pt x="652" y="109"/>
                      <a:pt x="586" y="1"/>
                      <a:pt x="50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2" name="Google Shape;4142;p41"/>
              <p:cNvSpPr/>
              <p:nvPr/>
            </p:nvSpPr>
            <p:spPr>
              <a:xfrm>
                <a:off x="5876825" y="2405325"/>
                <a:ext cx="27275" cy="87350"/>
              </a:xfrm>
              <a:custGeom>
                <a:avLst/>
                <a:gdLst/>
                <a:ahLst/>
                <a:cxnLst/>
                <a:rect l="l" t="t" r="r" b="b"/>
                <a:pathLst>
                  <a:path w="1091" h="3494" extrusionOk="0">
                    <a:moveTo>
                      <a:pt x="715" y="1"/>
                    </a:moveTo>
                    <a:cubicBezTo>
                      <a:pt x="697" y="1"/>
                      <a:pt x="677" y="7"/>
                      <a:pt x="656" y="20"/>
                    </a:cubicBezTo>
                    <a:cubicBezTo>
                      <a:pt x="378" y="200"/>
                      <a:pt x="220" y="517"/>
                      <a:pt x="120" y="813"/>
                    </a:cubicBezTo>
                    <a:cubicBezTo>
                      <a:pt x="22" y="1131"/>
                      <a:pt x="1" y="1448"/>
                      <a:pt x="22" y="1785"/>
                    </a:cubicBezTo>
                    <a:cubicBezTo>
                      <a:pt x="101" y="2420"/>
                      <a:pt x="378" y="3033"/>
                      <a:pt x="854" y="3470"/>
                    </a:cubicBezTo>
                    <a:cubicBezTo>
                      <a:pt x="875" y="3486"/>
                      <a:pt x="898" y="3493"/>
                      <a:pt x="920" y="3493"/>
                    </a:cubicBezTo>
                    <a:cubicBezTo>
                      <a:pt x="1007" y="3493"/>
                      <a:pt x="1091" y="3390"/>
                      <a:pt x="1013" y="3311"/>
                    </a:cubicBezTo>
                    <a:cubicBezTo>
                      <a:pt x="577" y="2935"/>
                      <a:pt x="318" y="2380"/>
                      <a:pt x="239" y="1804"/>
                    </a:cubicBezTo>
                    <a:cubicBezTo>
                      <a:pt x="220" y="1527"/>
                      <a:pt x="220" y="1249"/>
                      <a:pt x="299" y="972"/>
                    </a:cubicBezTo>
                    <a:cubicBezTo>
                      <a:pt x="378" y="675"/>
                      <a:pt x="497" y="358"/>
                      <a:pt x="754" y="200"/>
                    </a:cubicBezTo>
                    <a:cubicBezTo>
                      <a:pt x="852" y="134"/>
                      <a:pt x="803" y="1"/>
                      <a:pt x="71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3" name="Google Shape;4143;p41"/>
              <p:cNvSpPr/>
              <p:nvPr/>
            </p:nvSpPr>
            <p:spPr>
              <a:xfrm>
                <a:off x="5840175" y="2395650"/>
                <a:ext cx="27800" cy="107700"/>
              </a:xfrm>
              <a:custGeom>
                <a:avLst/>
                <a:gdLst/>
                <a:ahLst/>
                <a:cxnLst/>
                <a:rect l="l" t="t" r="r" b="b"/>
                <a:pathLst>
                  <a:path w="1112" h="4308" extrusionOk="0">
                    <a:moveTo>
                      <a:pt x="802" y="1"/>
                    </a:moveTo>
                    <a:cubicBezTo>
                      <a:pt x="770" y="1"/>
                      <a:pt x="737" y="15"/>
                      <a:pt x="714" y="51"/>
                    </a:cubicBezTo>
                    <a:cubicBezTo>
                      <a:pt x="238" y="666"/>
                      <a:pt x="0" y="1459"/>
                      <a:pt x="40" y="2231"/>
                    </a:cubicBezTo>
                    <a:cubicBezTo>
                      <a:pt x="79" y="2984"/>
                      <a:pt x="397" y="3719"/>
                      <a:pt x="893" y="4274"/>
                    </a:cubicBezTo>
                    <a:cubicBezTo>
                      <a:pt x="917" y="4297"/>
                      <a:pt x="943" y="4307"/>
                      <a:pt x="968" y="4307"/>
                    </a:cubicBezTo>
                    <a:cubicBezTo>
                      <a:pt x="1046" y="4307"/>
                      <a:pt x="1112" y="4210"/>
                      <a:pt x="1051" y="4134"/>
                    </a:cubicBezTo>
                    <a:cubicBezTo>
                      <a:pt x="60" y="3005"/>
                      <a:pt x="0" y="1340"/>
                      <a:pt x="893" y="151"/>
                    </a:cubicBezTo>
                    <a:cubicBezTo>
                      <a:pt x="949" y="80"/>
                      <a:pt x="877" y="1"/>
                      <a:pt x="80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4" name="Google Shape;4144;p41"/>
              <p:cNvSpPr/>
              <p:nvPr/>
            </p:nvSpPr>
            <p:spPr>
              <a:xfrm>
                <a:off x="5798525" y="2381750"/>
                <a:ext cx="38650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597" extrusionOk="0">
                    <a:moveTo>
                      <a:pt x="1382" y="1"/>
                    </a:moveTo>
                    <a:cubicBezTo>
                      <a:pt x="1357" y="1"/>
                      <a:pt x="1332" y="10"/>
                      <a:pt x="1309" y="33"/>
                    </a:cubicBezTo>
                    <a:cubicBezTo>
                      <a:pt x="180" y="1143"/>
                      <a:pt x="1" y="2866"/>
                      <a:pt x="516" y="4294"/>
                    </a:cubicBezTo>
                    <a:cubicBezTo>
                      <a:pt x="675" y="4750"/>
                      <a:pt x="894" y="5166"/>
                      <a:pt x="1171" y="5543"/>
                    </a:cubicBezTo>
                    <a:cubicBezTo>
                      <a:pt x="1190" y="5581"/>
                      <a:pt x="1223" y="5597"/>
                      <a:pt x="1256" y="5597"/>
                    </a:cubicBezTo>
                    <a:cubicBezTo>
                      <a:pt x="1328" y="5597"/>
                      <a:pt x="1403" y="5525"/>
                      <a:pt x="1349" y="5443"/>
                    </a:cubicBezTo>
                    <a:cubicBezTo>
                      <a:pt x="516" y="4195"/>
                      <a:pt x="120" y="2570"/>
                      <a:pt x="775" y="1162"/>
                    </a:cubicBezTo>
                    <a:cubicBezTo>
                      <a:pt x="933" y="786"/>
                      <a:pt x="1171" y="469"/>
                      <a:pt x="1468" y="191"/>
                    </a:cubicBezTo>
                    <a:cubicBezTo>
                      <a:pt x="1545" y="114"/>
                      <a:pt x="1467" y="1"/>
                      <a:pt x="138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5" name="Google Shape;4145;p41"/>
              <p:cNvSpPr/>
              <p:nvPr/>
            </p:nvSpPr>
            <p:spPr>
              <a:xfrm>
                <a:off x="5769325" y="2385175"/>
                <a:ext cx="31250" cy="132550"/>
              </a:xfrm>
              <a:custGeom>
                <a:avLst/>
                <a:gdLst/>
                <a:ahLst/>
                <a:cxnLst/>
                <a:rect l="l" t="t" r="r" b="b"/>
                <a:pathLst>
                  <a:path w="1250" h="5302" extrusionOk="0">
                    <a:moveTo>
                      <a:pt x="1106" y="0"/>
                    </a:moveTo>
                    <a:cubicBezTo>
                      <a:pt x="1071" y="0"/>
                      <a:pt x="1036" y="16"/>
                      <a:pt x="1010" y="54"/>
                    </a:cubicBezTo>
                    <a:cubicBezTo>
                      <a:pt x="217" y="1223"/>
                      <a:pt x="0" y="2769"/>
                      <a:pt x="416" y="4138"/>
                    </a:cubicBezTo>
                    <a:cubicBezTo>
                      <a:pt x="535" y="4534"/>
                      <a:pt x="693" y="4910"/>
                      <a:pt x="912" y="5248"/>
                    </a:cubicBezTo>
                    <a:cubicBezTo>
                      <a:pt x="931" y="5286"/>
                      <a:pt x="963" y="5301"/>
                      <a:pt x="997" y="5301"/>
                    </a:cubicBezTo>
                    <a:cubicBezTo>
                      <a:pt x="1069" y="5301"/>
                      <a:pt x="1144" y="5229"/>
                      <a:pt x="1090" y="5148"/>
                    </a:cubicBezTo>
                    <a:cubicBezTo>
                      <a:pt x="376" y="3979"/>
                      <a:pt x="238" y="2492"/>
                      <a:pt x="674" y="1183"/>
                    </a:cubicBezTo>
                    <a:cubicBezTo>
                      <a:pt x="812" y="826"/>
                      <a:pt x="991" y="470"/>
                      <a:pt x="1209" y="152"/>
                    </a:cubicBezTo>
                    <a:cubicBezTo>
                      <a:pt x="1250" y="72"/>
                      <a:pt x="1180" y="0"/>
                      <a:pt x="110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6" name="Google Shape;4146;p41"/>
              <p:cNvSpPr/>
              <p:nvPr/>
            </p:nvSpPr>
            <p:spPr>
              <a:xfrm>
                <a:off x="5742050" y="2404700"/>
                <a:ext cx="19875" cy="103100"/>
              </a:xfrm>
              <a:custGeom>
                <a:avLst/>
                <a:gdLst/>
                <a:ahLst/>
                <a:cxnLst/>
                <a:rect l="l" t="t" r="r" b="b"/>
                <a:pathLst>
                  <a:path w="795" h="4124" extrusionOk="0">
                    <a:moveTo>
                      <a:pt x="450" y="1"/>
                    </a:moveTo>
                    <a:cubicBezTo>
                      <a:pt x="411" y="1"/>
                      <a:pt x="372" y="20"/>
                      <a:pt x="357" y="66"/>
                    </a:cubicBezTo>
                    <a:cubicBezTo>
                      <a:pt x="100" y="759"/>
                      <a:pt x="0" y="1512"/>
                      <a:pt x="21" y="2247"/>
                    </a:cubicBezTo>
                    <a:cubicBezTo>
                      <a:pt x="40" y="2900"/>
                      <a:pt x="159" y="3574"/>
                      <a:pt x="576" y="4089"/>
                    </a:cubicBezTo>
                    <a:cubicBezTo>
                      <a:pt x="595" y="4114"/>
                      <a:pt x="619" y="4124"/>
                      <a:pt x="643" y="4124"/>
                    </a:cubicBezTo>
                    <a:cubicBezTo>
                      <a:pt x="718" y="4124"/>
                      <a:pt x="794" y="4026"/>
                      <a:pt x="734" y="3951"/>
                    </a:cubicBezTo>
                    <a:cubicBezTo>
                      <a:pt x="338" y="3436"/>
                      <a:pt x="238" y="2762"/>
                      <a:pt x="238" y="2147"/>
                    </a:cubicBezTo>
                    <a:cubicBezTo>
                      <a:pt x="219" y="1454"/>
                      <a:pt x="338" y="780"/>
                      <a:pt x="555" y="125"/>
                    </a:cubicBezTo>
                    <a:cubicBezTo>
                      <a:pt x="580" y="51"/>
                      <a:pt x="514" y="1"/>
                      <a:pt x="45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7" name="Google Shape;4147;p41"/>
              <p:cNvSpPr/>
              <p:nvPr/>
            </p:nvSpPr>
            <p:spPr>
              <a:xfrm>
                <a:off x="5711325" y="2423325"/>
                <a:ext cx="15900" cy="65650"/>
              </a:xfrm>
              <a:custGeom>
                <a:avLst/>
                <a:gdLst/>
                <a:ahLst/>
                <a:cxnLst/>
                <a:rect l="l" t="t" r="r" b="b"/>
                <a:pathLst>
                  <a:path w="636" h="2626" extrusionOk="0">
                    <a:moveTo>
                      <a:pt x="498" y="0"/>
                    </a:moveTo>
                    <a:cubicBezTo>
                      <a:pt x="467" y="0"/>
                      <a:pt x="436" y="16"/>
                      <a:pt x="417" y="54"/>
                    </a:cubicBezTo>
                    <a:cubicBezTo>
                      <a:pt x="0" y="847"/>
                      <a:pt x="0" y="1779"/>
                      <a:pt x="397" y="2572"/>
                    </a:cubicBezTo>
                    <a:cubicBezTo>
                      <a:pt x="416" y="2610"/>
                      <a:pt x="447" y="2625"/>
                      <a:pt x="478" y="2625"/>
                    </a:cubicBezTo>
                    <a:cubicBezTo>
                      <a:pt x="546" y="2625"/>
                      <a:pt x="616" y="2553"/>
                      <a:pt x="576" y="2472"/>
                    </a:cubicBezTo>
                    <a:cubicBezTo>
                      <a:pt x="219" y="1739"/>
                      <a:pt x="219" y="867"/>
                      <a:pt x="595" y="154"/>
                    </a:cubicBezTo>
                    <a:cubicBezTo>
                      <a:pt x="636" y="72"/>
                      <a:pt x="566" y="0"/>
                      <a:pt x="4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8" name="Google Shape;4148;p41"/>
              <p:cNvSpPr/>
              <p:nvPr/>
            </p:nvSpPr>
            <p:spPr>
              <a:xfrm>
                <a:off x="5685550" y="2444625"/>
                <a:ext cx="11525" cy="30250"/>
              </a:xfrm>
              <a:custGeom>
                <a:avLst/>
                <a:gdLst/>
                <a:ahLst/>
                <a:cxnLst/>
                <a:rect l="l" t="t" r="r" b="b"/>
                <a:pathLst>
                  <a:path w="461" h="1210" extrusionOk="0">
                    <a:moveTo>
                      <a:pt x="275" y="1"/>
                    </a:moveTo>
                    <a:cubicBezTo>
                      <a:pt x="240" y="1"/>
                      <a:pt x="205" y="17"/>
                      <a:pt x="180" y="55"/>
                    </a:cubicBezTo>
                    <a:cubicBezTo>
                      <a:pt x="0" y="391"/>
                      <a:pt x="100" y="788"/>
                      <a:pt x="219" y="1144"/>
                    </a:cubicBezTo>
                    <a:cubicBezTo>
                      <a:pt x="234" y="1190"/>
                      <a:pt x="276" y="1209"/>
                      <a:pt x="319" y="1209"/>
                    </a:cubicBezTo>
                    <a:cubicBezTo>
                      <a:pt x="388" y="1209"/>
                      <a:pt x="461" y="1159"/>
                      <a:pt x="437" y="1086"/>
                    </a:cubicBezTo>
                    <a:cubicBezTo>
                      <a:pt x="318" y="788"/>
                      <a:pt x="199" y="451"/>
                      <a:pt x="378" y="153"/>
                    </a:cubicBezTo>
                    <a:cubicBezTo>
                      <a:pt x="418" y="72"/>
                      <a:pt x="348" y="1"/>
                      <a:pt x="27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49" name="Google Shape;4149;p41"/>
              <p:cNvSpPr/>
              <p:nvPr/>
            </p:nvSpPr>
            <p:spPr>
              <a:xfrm>
                <a:off x="5538850" y="2566750"/>
                <a:ext cx="336025" cy="191000"/>
              </a:xfrm>
              <a:custGeom>
                <a:avLst/>
                <a:gdLst/>
                <a:ahLst/>
                <a:cxnLst/>
                <a:rect l="l" t="t" r="r" b="b"/>
                <a:pathLst>
                  <a:path w="13441" h="7640" extrusionOk="0">
                    <a:moveTo>
                      <a:pt x="5819" y="0"/>
                    </a:moveTo>
                    <a:cubicBezTo>
                      <a:pt x="3798" y="0"/>
                      <a:pt x="1108" y="1477"/>
                      <a:pt x="1" y="3158"/>
                    </a:cubicBezTo>
                    <a:cubicBezTo>
                      <a:pt x="675" y="5002"/>
                      <a:pt x="3133" y="7201"/>
                      <a:pt x="5136" y="7558"/>
                    </a:cubicBezTo>
                    <a:cubicBezTo>
                      <a:pt x="5438" y="7614"/>
                      <a:pt x="5743" y="7639"/>
                      <a:pt x="6048" y="7639"/>
                    </a:cubicBezTo>
                    <a:cubicBezTo>
                      <a:pt x="6721" y="7639"/>
                      <a:pt x="7394" y="7518"/>
                      <a:pt x="8049" y="7341"/>
                    </a:cubicBezTo>
                    <a:cubicBezTo>
                      <a:pt x="9992" y="6805"/>
                      <a:pt x="11696" y="5695"/>
                      <a:pt x="13441" y="4704"/>
                    </a:cubicBezTo>
                    <a:cubicBezTo>
                      <a:pt x="11974" y="3356"/>
                      <a:pt x="10586" y="1889"/>
                      <a:pt x="8823" y="898"/>
                    </a:cubicBezTo>
                    <a:cubicBezTo>
                      <a:pt x="7951" y="443"/>
                      <a:pt x="7018" y="65"/>
                      <a:pt x="6048" y="7"/>
                    </a:cubicBezTo>
                    <a:cubicBezTo>
                      <a:pt x="5973" y="2"/>
                      <a:pt x="5896" y="0"/>
                      <a:pt x="5819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0" name="Google Shape;4150;p41"/>
              <p:cNvSpPr/>
              <p:nvPr/>
            </p:nvSpPr>
            <p:spPr>
              <a:xfrm>
                <a:off x="5541350" y="2592050"/>
                <a:ext cx="229450" cy="130300"/>
              </a:xfrm>
              <a:custGeom>
                <a:avLst/>
                <a:gdLst/>
                <a:ahLst/>
                <a:cxnLst/>
                <a:rect l="l" t="t" r="r" b="b"/>
                <a:pathLst>
                  <a:path w="9178" h="5212" extrusionOk="0">
                    <a:moveTo>
                      <a:pt x="3971" y="0"/>
                    </a:moveTo>
                    <a:cubicBezTo>
                      <a:pt x="2597" y="0"/>
                      <a:pt x="765" y="1000"/>
                      <a:pt x="1" y="2166"/>
                    </a:cubicBezTo>
                    <a:cubicBezTo>
                      <a:pt x="477" y="3414"/>
                      <a:pt x="2142" y="4921"/>
                      <a:pt x="3509" y="5159"/>
                    </a:cubicBezTo>
                    <a:cubicBezTo>
                      <a:pt x="3710" y="5195"/>
                      <a:pt x="3916" y="5211"/>
                      <a:pt x="4122" y="5211"/>
                    </a:cubicBezTo>
                    <a:cubicBezTo>
                      <a:pt x="4585" y="5211"/>
                      <a:pt x="5052" y="5130"/>
                      <a:pt x="5491" y="5021"/>
                    </a:cubicBezTo>
                    <a:cubicBezTo>
                      <a:pt x="6820" y="4643"/>
                      <a:pt x="7989" y="3890"/>
                      <a:pt x="9178" y="3216"/>
                    </a:cubicBezTo>
                    <a:cubicBezTo>
                      <a:pt x="8168" y="2285"/>
                      <a:pt x="7235" y="1294"/>
                      <a:pt x="6006" y="620"/>
                    </a:cubicBezTo>
                    <a:cubicBezTo>
                      <a:pt x="5432" y="303"/>
                      <a:pt x="4798" y="44"/>
                      <a:pt x="4124" y="5"/>
                    </a:cubicBezTo>
                    <a:cubicBezTo>
                      <a:pt x="4074" y="2"/>
                      <a:pt x="4023" y="0"/>
                      <a:pt x="3971" y="0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1" name="Google Shape;4151;p41"/>
              <p:cNvSpPr/>
              <p:nvPr/>
            </p:nvSpPr>
            <p:spPr>
              <a:xfrm>
                <a:off x="5516075" y="2640700"/>
                <a:ext cx="314200" cy="40725"/>
              </a:xfrm>
              <a:custGeom>
                <a:avLst/>
                <a:gdLst/>
                <a:ahLst/>
                <a:cxnLst/>
                <a:rect l="l" t="t" r="r" b="b"/>
                <a:pathLst>
                  <a:path w="12568" h="1629" extrusionOk="0">
                    <a:moveTo>
                      <a:pt x="123" y="0"/>
                    </a:moveTo>
                    <a:cubicBezTo>
                      <a:pt x="0" y="0"/>
                      <a:pt x="6" y="201"/>
                      <a:pt x="140" y="220"/>
                    </a:cubicBezTo>
                    <a:cubicBezTo>
                      <a:pt x="1705" y="398"/>
                      <a:pt x="3291" y="596"/>
                      <a:pt x="4876" y="794"/>
                    </a:cubicBezTo>
                    <a:cubicBezTo>
                      <a:pt x="6602" y="993"/>
                      <a:pt x="8326" y="1211"/>
                      <a:pt x="10070" y="1389"/>
                    </a:cubicBezTo>
                    <a:cubicBezTo>
                      <a:pt x="10863" y="1489"/>
                      <a:pt x="11656" y="1568"/>
                      <a:pt x="12430" y="1627"/>
                    </a:cubicBezTo>
                    <a:cubicBezTo>
                      <a:pt x="12436" y="1628"/>
                      <a:pt x="12442" y="1628"/>
                      <a:pt x="12447" y="1628"/>
                    </a:cubicBezTo>
                    <a:cubicBezTo>
                      <a:pt x="12567" y="1628"/>
                      <a:pt x="12561" y="1429"/>
                      <a:pt x="12430" y="1429"/>
                    </a:cubicBezTo>
                    <a:cubicBezTo>
                      <a:pt x="10903" y="1291"/>
                      <a:pt x="9396" y="1111"/>
                      <a:pt x="7870" y="934"/>
                    </a:cubicBezTo>
                    <a:cubicBezTo>
                      <a:pt x="6126" y="736"/>
                      <a:pt x="4382" y="517"/>
                      <a:pt x="2617" y="300"/>
                    </a:cubicBezTo>
                    <a:cubicBezTo>
                      <a:pt x="1784" y="200"/>
                      <a:pt x="972" y="101"/>
                      <a:pt x="140" y="1"/>
                    </a:cubicBezTo>
                    <a:cubicBezTo>
                      <a:pt x="134" y="1"/>
                      <a:pt x="128" y="0"/>
                      <a:pt x="12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2" name="Google Shape;4152;p41"/>
              <p:cNvSpPr/>
              <p:nvPr/>
            </p:nvSpPr>
            <p:spPr>
              <a:xfrm>
                <a:off x="5790600" y="2650850"/>
                <a:ext cx="19425" cy="50150"/>
              </a:xfrm>
              <a:custGeom>
                <a:avLst/>
                <a:gdLst/>
                <a:ahLst/>
                <a:cxnLst/>
                <a:rect l="l" t="t" r="r" b="b"/>
                <a:pathLst>
                  <a:path w="777" h="2006" extrusionOk="0">
                    <a:moveTo>
                      <a:pt x="605" y="0"/>
                    </a:moveTo>
                    <a:cubicBezTo>
                      <a:pt x="589" y="0"/>
                      <a:pt x="573" y="4"/>
                      <a:pt x="556" y="12"/>
                    </a:cubicBezTo>
                    <a:cubicBezTo>
                      <a:pt x="239" y="190"/>
                      <a:pt x="40" y="528"/>
                      <a:pt x="21" y="885"/>
                    </a:cubicBezTo>
                    <a:cubicBezTo>
                      <a:pt x="1" y="1261"/>
                      <a:pt x="120" y="1697"/>
                      <a:pt x="397" y="1974"/>
                    </a:cubicBezTo>
                    <a:cubicBezTo>
                      <a:pt x="415" y="1997"/>
                      <a:pt x="437" y="2006"/>
                      <a:pt x="459" y="2006"/>
                    </a:cubicBezTo>
                    <a:cubicBezTo>
                      <a:pt x="535" y="2006"/>
                      <a:pt x="613" y="1893"/>
                      <a:pt x="537" y="1816"/>
                    </a:cubicBezTo>
                    <a:cubicBezTo>
                      <a:pt x="318" y="1598"/>
                      <a:pt x="220" y="1221"/>
                      <a:pt x="220" y="924"/>
                    </a:cubicBezTo>
                    <a:cubicBezTo>
                      <a:pt x="239" y="626"/>
                      <a:pt x="418" y="349"/>
                      <a:pt x="675" y="190"/>
                    </a:cubicBezTo>
                    <a:cubicBezTo>
                      <a:pt x="777" y="140"/>
                      <a:pt x="704" y="0"/>
                      <a:pt x="60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3" name="Google Shape;4153;p41"/>
              <p:cNvSpPr/>
              <p:nvPr/>
            </p:nvSpPr>
            <p:spPr>
              <a:xfrm>
                <a:off x="5755925" y="2628700"/>
                <a:ext cx="27500" cy="87450"/>
              </a:xfrm>
              <a:custGeom>
                <a:avLst/>
                <a:gdLst/>
                <a:ahLst/>
                <a:cxnLst/>
                <a:rect l="l" t="t" r="r" b="b"/>
                <a:pathLst>
                  <a:path w="1100" h="3498" extrusionOk="0">
                    <a:moveTo>
                      <a:pt x="963" y="0"/>
                    </a:moveTo>
                    <a:cubicBezTo>
                      <a:pt x="954" y="0"/>
                      <a:pt x="943" y="2"/>
                      <a:pt x="933" y="6"/>
                    </a:cubicBezTo>
                    <a:cubicBezTo>
                      <a:pt x="338" y="264"/>
                      <a:pt x="80" y="1057"/>
                      <a:pt x="40" y="1652"/>
                    </a:cubicBezTo>
                    <a:cubicBezTo>
                      <a:pt x="0" y="2305"/>
                      <a:pt x="198" y="2960"/>
                      <a:pt x="595" y="3455"/>
                    </a:cubicBezTo>
                    <a:cubicBezTo>
                      <a:pt x="620" y="3485"/>
                      <a:pt x="648" y="3497"/>
                      <a:pt x="674" y="3497"/>
                    </a:cubicBezTo>
                    <a:cubicBezTo>
                      <a:pt x="751" y="3497"/>
                      <a:pt x="813" y="3390"/>
                      <a:pt x="753" y="3317"/>
                    </a:cubicBezTo>
                    <a:cubicBezTo>
                      <a:pt x="397" y="2860"/>
                      <a:pt x="219" y="2286"/>
                      <a:pt x="238" y="1731"/>
                    </a:cubicBezTo>
                    <a:cubicBezTo>
                      <a:pt x="259" y="1454"/>
                      <a:pt x="317" y="1176"/>
                      <a:pt x="417" y="918"/>
                    </a:cubicBezTo>
                    <a:cubicBezTo>
                      <a:pt x="516" y="640"/>
                      <a:pt x="695" y="323"/>
                      <a:pt x="991" y="204"/>
                    </a:cubicBezTo>
                    <a:cubicBezTo>
                      <a:pt x="1100" y="168"/>
                      <a:pt x="1061" y="0"/>
                      <a:pt x="96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4" name="Google Shape;4154;p41"/>
              <p:cNvSpPr/>
              <p:nvPr/>
            </p:nvSpPr>
            <p:spPr>
              <a:xfrm>
                <a:off x="5712300" y="2613675"/>
                <a:ext cx="38650" cy="107375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4295" extrusionOk="0">
                    <a:moveTo>
                      <a:pt x="1399" y="1"/>
                    </a:moveTo>
                    <a:cubicBezTo>
                      <a:pt x="1376" y="1"/>
                      <a:pt x="1352" y="10"/>
                      <a:pt x="1330" y="33"/>
                    </a:cubicBezTo>
                    <a:cubicBezTo>
                      <a:pt x="199" y="1143"/>
                      <a:pt x="1" y="2927"/>
                      <a:pt x="854" y="4254"/>
                    </a:cubicBezTo>
                    <a:cubicBezTo>
                      <a:pt x="877" y="4283"/>
                      <a:pt x="908" y="4295"/>
                      <a:pt x="938" y="4295"/>
                    </a:cubicBezTo>
                    <a:cubicBezTo>
                      <a:pt x="1014" y="4295"/>
                      <a:pt x="1088" y="4220"/>
                      <a:pt x="1032" y="4135"/>
                    </a:cubicBezTo>
                    <a:cubicBezTo>
                      <a:pt x="635" y="3521"/>
                      <a:pt x="458" y="2787"/>
                      <a:pt x="556" y="2055"/>
                    </a:cubicBezTo>
                    <a:cubicBezTo>
                      <a:pt x="635" y="1341"/>
                      <a:pt x="973" y="686"/>
                      <a:pt x="1468" y="191"/>
                    </a:cubicBezTo>
                    <a:cubicBezTo>
                      <a:pt x="1545" y="114"/>
                      <a:pt x="1479" y="1"/>
                      <a:pt x="139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5" name="Google Shape;4155;p41"/>
              <p:cNvSpPr/>
              <p:nvPr/>
            </p:nvSpPr>
            <p:spPr>
              <a:xfrm>
                <a:off x="5678125" y="2596150"/>
                <a:ext cx="48550" cy="138100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524" extrusionOk="0">
                    <a:moveTo>
                      <a:pt x="1798" y="0"/>
                    </a:moveTo>
                    <a:cubicBezTo>
                      <a:pt x="1780" y="0"/>
                      <a:pt x="1763" y="6"/>
                      <a:pt x="1745" y="20"/>
                    </a:cubicBezTo>
                    <a:cubicBezTo>
                      <a:pt x="437" y="932"/>
                      <a:pt x="1" y="2597"/>
                      <a:pt x="297" y="4103"/>
                    </a:cubicBezTo>
                    <a:cubicBezTo>
                      <a:pt x="377" y="4579"/>
                      <a:pt x="535" y="5034"/>
                      <a:pt x="754" y="5470"/>
                    </a:cubicBezTo>
                    <a:cubicBezTo>
                      <a:pt x="767" y="5508"/>
                      <a:pt x="795" y="5524"/>
                      <a:pt x="825" y="5524"/>
                    </a:cubicBezTo>
                    <a:cubicBezTo>
                      <a:pt x="893" y="5524"/>
                      <a:pt x="973" y="5447"/>
                      <a:pt x="932" y="5352"/>
                    </a:cubicBezTo>
                    <a:cubicBezTo>
                      <a:pt x="496" y="4440"/>
                      <a:pt x="297" y="3390"/>
                      <a:pt x="477" y="2399"/>
                    </a:cubicBezTo>
                    <a:cubicBezTo>
                      <a:pt x="654" y="1527"/>
                      <a:pt x="1111" y="713"/>
                      <a:pt x="1844" y="198"/>
                    </a:cubicBezTo>
                    <a:cubicBezTo>
                      <a:pt x="1942" y="132"/>
                      <a:pt x="1878" y="0"/>
                      <a:pt x="179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6" name="Google Shape;4156;p41"/>
              <p:cNvSpPr/>
              <p:nvPr/>
            </p:nvSpPr>
            <p:spPr>
              <a:xfrm>
                <a:off x="5649400" y="2593800"/>
                <a:ext cx="41025" cy="130850"/>
              </a:xfrm>
              <a:custGeom>
                <a:avLst/>
                <a:gdLst/>
                <a:ahLst/>
                <a:cxnLst/>
                <a:rect l="l" t="t" r="r" b="b"/>
                <a:pathLst>
                  <a:path w="1641" h="5234" extrusionOk="0">
                    <a:moveTo>
                      <a:pt x="1486" y="0"/>
                    </a:moveTo>
                    <a:cubicBezTo>
                      <a:pt x="1459" y="0"/>
                      <a:pt x="1431" y="10"/>
                      <a:pt x="1407" y="35"/>
                    </a:cubicBezTo>
                    <a:cubicBezTo>
                      <a:pt x="436" y="1085"/>
                      <a:pt x="0" y="2572"/>
                      <a:pt x="178" y="3999"/>
                    </a:cubicBezTo>
                    <a:cubicBezTo>
                      <a:pt x="238" y="4396"/>
                      <a:pt x="336" y="4792"/>
                      <a:pt x="495" y="5168"/>
                    </a:cubicBezTo>
                    <a:cubicBezTo>
                      <a:pt x="518" y="5214"/>
                      <a:pt x="561" y="5233"/>
                      <a:pt x="604" y="5233"/>
                    </a:cubicBezTo>
                    <a:cubicBezTo>
                      <a:pt x="672" y="5233"/>
                      <a:pt x="738" y="5183"/>
                      <a:pt x="714" y="5109"/>
                    </a:cubicBezTo>
                    <a:cubicBezTo>
                      <a:pt x="178" y="3841"/>
                      <a:pt x="257" y="2353"/>
                      <a:pt x="891" y="1145"/>
                    </a:cubicBezTo>
                    <a:cubicBezTo>
                      <a:pt x="1071" y="788"/>
                      <a:pt x="1308" y="471"/>
                      <a:pt x="1565" y="173"/>
                    </a:cubicBezTo>
                    <a:cubicBezTo>
                      <a:pt x="1641" y="98"/>
                      <a:pt x="1569" y="0"/>
                      <a:pt x="148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7" name="Google Shape;4157;p41"/>
              <p:cNvSpPr/>
              <p:nvPr/>
            </p:nvSpPr>
            <p:spPr>
              <a:xfrm>
                <a:off x="5619650" y="2606300"/>
                <a:ext cx="24375" cy="103075"/>
              </a:xfrm>
              <a:custGeom>
                <a:avLst/>
                <a:gdLst/>
                <a:ahLst/>
                <a:cxnLst/>
                <a:rect l="l" t="t" r="r" b="b"/>
                <a:pathLst>
                  <a:path w="975" h="4123" extrusionOk="0">
                    <a:moveTo>
                      <a:pt x="828" y="1"/>
                    </a:moveTo>
                    <a:cubicBezTo>
                      <a:pt x="799" y="1"/>
                      <a:pt x="771" y="15"/>
                      <a:pt x="754" y="50"/>
                    </a:cubicBezTo>
                    <a:cubicBezTo>
                      <a:pt x="416" y="684"/>
                      <a:pt x="178" y="1377"/>
                      <a:pt x="99" y="2091"/>
                    </a:cubicBezTo>
                    <a:cubicBezTo>
                      <a:pt x="1" y="2746"/>
                      <a:pt x="1" y="3460"/>
                      <a:pt x="337" y="4073"/>
                    </a:cubicBezTo>
                    <a:cubicBezTo>
                      <a:pt x="360" y="4108"/>
                      <a:pt x="392" y="4123"/>
                      <a:pt x="424" y="4123"/>
                    </a:cubicBezTo>
                    <a:cubicBezTo>
                      <a:pt x="501" y="4123"/>
                      <a:pt x="578" y="4038"/>
                      <a:pt x="535" y="3954"/>
                    </a:cubicBezTo>
                    <a:cubicBezTo>
                      <a:pt x="199" y="3380"/>
                      <a:pt x="218" y="2686"/>
                      <a:pt x="297" y="2072"/>
                    </a:cubicBezTo>
                    <a:cubicBezTo>
                      <a:pt x="397" y="1398"/>
                      <a:pt x="614" y="764"/>
                      <a:pt x="932" y="169"/>
                    </a:cubicBezTo>
                    <a:cubicBezTo>
                      <a:pt x="974" y="85"/>
                      <a:pt x="897" y="1"/>
                      <a:pt x="828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8" name="Google Shape;4158;p41"/>
              <p:cNvSpPr/>
              <p:nvPr/>
            </p:nvSpPr>
            <p:spPr>
              <a:xfrm>
                <a:off x="5589925" y="2620875"/>
                <a:ext cx="22250" cy="64500"/>
              </a:xfrm>
              <a:custGeom>
                <a:avLst/>
                <a:gdLst/>
                <a:ahLst/>
                <a:cxnLst/>
                <a:rect l="l" t="t" r="r" b="b"/>
                <a:pathLst>
                  <a:path w="890" h="2580" extrusionOk="0">
                    <a:moveTo>
                      <a:pt x="740" y="0"/>
                    </a:moveTo>
                    <a:cubicBezTo>
                      <a:pt x="709" y="0"/>
                      <a:pt x="677" y="12"/>
                      <a:pt x="654" y="41"/>
                    </a:cubicBezTo>
                    <a:cubicBezTo>
                      <a:pt x="138" y="736"/>
                      <a:pt x="0" y="1687"/>
                      <a:pt x="257" y="2499"/>
                    </a:cubicBezTo>
                    <a:cubicBezTo>
                      <a:pt x="273" y="2556"/>
                      <a:pt x="316" y="2580"/>
                      <a:pt x="358" y="2580"/>
                    </a:cubicBezTo>
                    <a:cubicBezTo>
                      <a:pt x="419" y="2580"/>
                      <a:pt x="479" y="2530"/>
                      <a:pt x="456" y="2460"/>
                    </a:cubicBezTo>
                    <a:cubicBezTo>
                      <a:pt x="218" y="1667"/>
                      <a:pt x="357" y="815"/>
                      <a:pt x="833" y="141"/>
                    </a:cubicBezTo>
                    <a:cubicBezTo>
                      <a:pt x="889" y="70"/>
                      <a:pt x="816" y="0"/>
                      <a:pt x="74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59" name="Google Shape;4159;p41"/>
              <p:cNvSpPr/>
              <p:nvPr/>
            </p:nvSpPr>
            <p:spPr>
              <a:xfrm>
                <a:off x="5566125" y="2636700"/>
                <a:ext cx="10950" cy="30450"/>
              </a:xfrm>
              <a:custGeom>
                <a:avLst/>
                <a:gdLst/>
                <a:ahLst/>
                <a:cxnLst/>
                <a:rect l="l" t="t" r="r" b="b"/>
                <a:pathLst>
                  <a:path w="438" h="1218" extrusionOk="0">
                    <a:moveTo>
                      <a:pt x="309" y="0"/>
                    </a:moveTo>
                    <a:cubicBezTo>
                      <a:pt x="286" y="0"/>
                      <a:pt x="267" y="7"/>
                      <a:pt x="258" y="23"/>
                    </a:cubicBezTo>
                    <a:cubicBezTo>
                      <a:pt x="1" y="360"/>
                      <a:pt x="60" y="756"/>
                      <a:pt x="120" y="1134"/>
                    </a:cubicBezTo>
                    <a:cubicBezTo>
                      <a:pt x="120" y="1182"/>
                      <a:pt x="174" y="1218"/>
                      <a:pt x="215" y="1218"/>
                    </a:cubicBezTo>
                    <a:cubicBezTo>
                      <a:pt x="224" y="1218"/>
                      <a:pt x="232" y="1216"/>
                      <a:pt x="239" y="1213"/>
                    </a:cubicBezTo>
                    <a:cubicBezTo>
                      <a:pt x="297" y="1192"/>
                      <a:pt x="337" y="1134"/>
                      <a:pt x="318" y="1073"/>
                    </a:cubicBezTo>
                    <a:cubicBezTo>
                      <a:pt x="278" y="796"/>
                      <a:pt x="199" y="439"/>
                      <a:pt x="397" y="182"/>
                    </a:cubicBezTo>
                    <a:cubicBezTo>
                      <a:pt x="437" y="142"/>
                      <a:pt x="437" y="82"/>
                      <a:pt x="397" y="23"/>
                    </a:cubicBezTo>
                    <a:cubicBezTo>
                      <a:pt x="375" y="12"/>
                      <a:pt x="339" y="0"/>
                      <a:pt x="30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0" name="Google Shape;4160;p41"/>
              <p:cNvSpPr/>
              <p:nvPr/>
            </p:nvSpPr>
            <p:spPr>
              <a:xfrm>
                <a:off x="5701400" y="1784375"/>
                <a:ext cx="199250" cy="332575"/>
              </a:xfrm>
              <a:custGeom>
                <a:avLst/>
                <a:gdLst/>
                <a:ahLst/>
                <a:cxnLst/>
                <a:rect l="l" t="t" r="r" b="b"/>
                <a:pathLst>
                  <a:path w="7970" h="13303" extrusionOk="0">
                    <a:moveTo>
                      <a:pt x="5413" y="1"/>
                    </a:moveTo>
                    <a:cubicBezTo>
                      <a:pt x="3946" y="1369"/>
                      <a:pt x="2400" y="2678"/>
                      <a:pt x="1309" y="4382"/>
                    </a:cubicBezTo>
                    <a:cubicBezTo>
                      <a:pt x="794" y="5215"/>
                      <a:pt x="358" y="6106"/>
                      <a:pt x="239" y="7097"/>
                    </a:cubicBezTo>
                    <a:cubicBezTo>
                      <a:pt x="1" y="9100"/>
                      <a:pt x="1388" y="12113"/>
                      <a:pt x="2955" y="13303"/>
                    </a:cubicBezTo>
                    <a:cubicBezTo>
                      <a:pt x="4956" y="12708"/>
                      <a:pt x="7256" y="10427"/>
                      <a:pt x="7732" y="8445"/>
                    </a:cubicBezTo>
                    <a:cubicBezTo>
                      <a:pt x="7969" y="7494"/>
                      <a:pt x="7890" y="6503"/>
                      <a:pt x="7692" y="5532"/>
                    </a:cubicBezTo>
                    <a:cubicBezTo>
                      <a:pt x="7276" y="3550"/>
                      <a:pt x="6285" y="1785"/>
                      <a:pt x="541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1" name="Google Shape;4161;p41"/>
              <p:cNvSpPr/>
              <p:nvPr/>
            </p:nvSpPr>
            <p:spPr>
              <a:xfrm>
                <a:off x="5726175" y="1882025"/>
                <a:ext cx="138800" cy="230450"/>
              </a:xfrm>
              <a:custGeom>
                <a:avLst/>
                <a:gdLst/>
                <a:ahLst/>
                <a:cxnLst/>
                <a:rect l="l" t="t" r="r" b="b"/>
                <a:pathLst>
                  <a:path w="5552" h="9218" extrusionOk="0">
                    <a:moveTo>
                      <a:pt x="3827" y="1"/>
                    </a:moveTo>
                    <a:cubicBezTo>
                      <a:pt x="2797" y="952"/>
                      <a:pt x="1726" y="1843"/>
                      <a:pt x="952" y="3014"/>
                    </a:cubicBezTo>
                    <a:cubicBezTo>
                      <a:pt x="577" y="3588"/>
                      <a:pt x="278" y="4203"/>
                      <a:pt x="180" y="4877"/>
                    </a:cubicBezTo>
                    <a:cubicBezTo>
                      <a:pt x="1" y="6284"/>
                      <a:pt x="933" y="8366"/>
                      <a:pt x="2023" y="9217"/>
                    </a:cubicBezTo>
                    <a:cubicBezTo>
                      <a:pt x="3410" y="8821"/>
                      <a:pt x="5017" y="7256"/>
                      <a:pt x="5374" y="5887"/>
                    </a:cubicBezTo>
                    <a:cubicBezTo>
                      <a:pt x="5551" y="5213"/>
                      <a:pt x="5493" y="4520"/>
                      <a:pt x="5374" y="3865"/>
                    </a:cubicBezTo>
                    <a:cubicBezTo>
                      <a:pt x="5096" y="2478"/>
                      <a:pt x="4422" y="1249"/>
                      <a:pt x="3827" y="1"/>
                    </a:cubicBezTo>
                    <a:close/>
                  </a:path>
                </a:pathLst>
              </a:custGeom>
              <a:solidFill>
                <a:srgbClr val="191919">
                  <a:alpha val="1285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2" name="Google Shape;4162;p41"/>
              <p:cNvSpPr/>
              <p:nvPr/>
            </p:nvSpPr>
            <p:spPr>
              <a:xfrm>
                <a:off x="5261600" y="1822400"/>
                <a:ext cx="573950" cy="1007775"/>
              </a:xfrm>
              <a:custGeom>
                <a:avLst/>
                <a:gdLst/>
                <a:ahLst/>
                <a:cxnLst/>
                <a:rect l="l" t="t" r="r" b="b"/>
                <a:pathLst>
                  <a:path w="22958" h="40311" extrusionOk="0">
                    <a:moveTo>
                      <a:pt x="22825" y="1"/>
                    </a:moveTo>
                    <a:cubicBezTo>
                      <a:pt x="22788" y="1"/>
                      <a:pt x="22754" y="20"/>
                      <a:pt x="22747" y="66"/>
                    </a:cubicBezTo>
                    <a:cubicBezTo>
                      <a:pt x="22311" y="2801"/>
                      <a:pt x="21776" y="5497"/>
                      <a:pt x="21200" y="8193"/>
                    </a:cubicBezTo>
                    <a:cubicBezTo>
                      <a:pt x="20547" y="11166"/>
                      <a:pt x="19873" y="14121"/>
                      <a:pt x="19041" y="17034"/>
                    </a:cubicBezTo>
                    <a:cubicBezTo>
                      <a:pt x="18723" y="18223"/>
                      <a:pt x="18367" y="19394"/>
                      <a:pt x="17970" y="20562"/>
                    </a:cubicBezTo>
                    <a:cubicBezTo>
                      <a:pt x="17494" y="21910"/>
                      <a:pt x="16900" y="23219"/>
                      <a:pt x="16305" y="24508"/>
                    </a:cubicBezTo>
                    <a:cubicBezTo>
                      <a:pt x="14759" y="27778"/>
                      <a:pt x="12896" y="30930"/>
                      <a:pt x="10417" y="33566"/>
                    </a:cubicBezTo>
                    <a:cubicBezTo>
                      <a:pt x="7919" y="36222"/>
                      <a:pt x="4808" y="38304"/>
                      <a:pt x="1398" y="39652"/>
                    </a:cubicBezTo>
                    <a:cubicBezTo>
                      <a:pt x="981" y="39811"/>
                      <a:pt x="545" y="39970"/>
                      <a:pt x="109" y="40107"/>
                    </a:cubicBezTo>
                    <a:cubicBezTo>
                      <a:pt x="1" y="40144"/>
                      <a:pt x="41" y="40311"/>
                      <a:pt x="139" y="40311"/>
                    </a:cubicBezTo>
                    <a:cubicBezTo>
                      <a:pt x="148" y="40311"/>
                      <a:pt x="159" y="40309"/>
                      <a:pt x="169" y="40306"/>
                    </a:cubicBezTo>
                    <a:cubicBezTo>
                      <a:pt x="3638" y="39156"/>
                      <a:pt x="6830" y="37274"/>
                      <a:pt x="9505" y="34776"/>
                    </a:cubicBezTo>
                    <a:cubicBezTo>
                      <a:pt x="12161" y="32278"/>
                      <a:pt x="14183" y="29205"/>
                      <a:pt x="15829" y="25954"/>
                    </a:cubicBezTo>
                    <a:cubicBezTo>
                      <a:pt x="16562" y="24508"/>
                      <a:pt x="17257" y="23001"/>
                      <a:pt x="17851" y="21474"/>
                    </a:cubicBezTo>
                    <a:cubicBezTo>
                      <a:pt x="18267" y="20385"/>
                      <a:pt x="18624" y="19275"/>
                      <a:pt x="18941" y="18165"/>
                    </a:cubicBezTo>
                    <a:cubicBezTo>
                      <a:pt x="19794" y="15289"/>
                      <a:pt x="20487" y="12376"/>
                      <a:pt x="21142" y="9462"/>
                    </a:cubicBezTo>
                    <a:cubicBezTo>
                      <a:pt x="21755" y="6647"/>
                      <a:pt x="22331" y="3832"/>
                      <a:pt x="22807" y="977"/>
                    </a:cubicBezTo>
                    <a:cubicBezTo>
                      <a:pt x="22847" y="700"/>
                      <a:pt x="22905" y="422"/>
                      <a:pt x="22945" y="126"/>
                    </a:cubicBezTo>
                    <a:cubicBezTo>
                      <a:pt x="22958" y="52"/>
                      <a:pt x="22886" y="1"/>
                      <a:pt x="22825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3" name="Google Shape;4163;p41"/>
              <p:cNvSpPr/>
              <p:nvPr/>
            </p:nvSpPr>
            <p:spPr>
              <a:xfrm>
                <a:off x="5728250" y="2002150"/>
                <a:ext cx="132325" cy="38725"/>
              </a:xfrm>
              <a:custGeom>
                <a:avLst/>
                <a:gdLst/>
                <a:ahLst/>
                <a:cxnLst/>
                <a:rect l="l" t="t" r="r" b="b"/>
                <a:pathLst>
                  <a:path w="5293" h="1549" extrusionOk="0">
                    <a:moveTo>
                      <a:pt x="163" y="0"/>
                    </a:moveTo>
                    <a:cubicBezTo>
                      <a:pt x="78" y="0"/>
                      <a:pt x="0" y="109"/>
                      <a:pt x="76" y="170"/>
                    </a:cubicBezTo>
                    <a:cubicBezTo>
                      <a:pt x="692" y="805"/>
                      <a:pt x="1504" y="1261"/>
                      <a:pt x="2357" y="1439"/>
                    </a:cubicBezTo>
                    <a:cubicBezTo>
                      <a:pt x="2678" y="1513"/>
                      <a:pt x="3003" y="1548"/>
                      <a:pt x="3328" y="1548"/>
                    </a:cubicBezTo>
                    <a:cubicBezTo>
                      <a:pt x="3966" y="1548"/>
                      <a:pt x="4600" y="1412"/>
                      <a:pt x="5191" y="1161"/>
                    </a:cubicBezTo>
                    <a:cubicBezTo>
                      <a:pt x="5293" y="1111"/>
                      <a:pt x="5219" y="972"/>
                      <a:pt x="5121" y="972"/>
                    </a:cubicBezTo>
                    <a:cubicBezTo>
                      <a:pt x="5105" y="972"/>
                      <a:pt x="5089" y="975"/>
                      <a:pt x="5072" y="984"/>
                    </a:cubicBezTo>
                    <a:cubicBezTo>
                      <a:pt x="4524" y="1222"/>
                      <a:pt x="3942" y="1336"/>
                      <a:pt x="3365" y="1336"/>
                    </a:cubicBezTo>
                    <a:cubicBezTo>
                      <a:pt x="2209" y="1336"/>
                      <a:pt x="1068" y="878"/>
                      <a:pt x="235" y="32"/>
                    </a:cubicBezTo>
                    <a:cubicBezTo>
                      <a:pt x="213" y="10"/>
                      <a:pt x="187" y="0"/>
                      <a:pt x="163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4" name="Google Shape;4164;p41"/>
              <p:cNvSpPr/>
              <p:nvPr/>
            </p:nvSpPr>
            <p:spPr>
              <a:xfrm>
                <a:off x="5731275" y="1966675"/>
                <a:ext cx="137350" cy="35775"/>
              </a:xfrm>
              <a:custGeom>
                <a:avLst/>
                <a:gdLst/>
                <a:ahLst/>
                <a:cxnLst/>
                <a:rect l="l" t="t" r="r" b="b"/>
                <a:pathLst>
                  <a:path w="5494" h="1431" extrusionOk="0">
                    <a:moveTo>
                      <a:pt x="167" y="1"/>
                    </a:moveTo>
                    <a:cubicBezTo>
                      <a:pt x="81" y="1"/>
                      <a:pt x="1" y="104"/>
                      <a:pt x="95" y="183"/>
                    </a:cubicBezTo>
                    <a:cubicBezTo>
                      <a:pt x="1041" y="994"/>
                      <a:pt x="2290" y="1431"/>
                      <a:pt x="3535" y="1431"/>
                    </a:cubicBezTo>
                    <a:cubicBezTo>
                      <a:pt x="3750" y="1431"/>
                      <a:pt x="3965" y="1418"/>
                      <a:pt x="4178" y="1391"/>
                    </a:cubicBezTo>
                    <a:cubicBezTo>
                      <a:pt x="4594" y="1332"/>
                      <a:pt x="4990" y="1233"/>
                      <a:pt x="5368" y="1095"/>
                    </a:cubicBezTo>
                    <a:cubicBezTo>
                      <a:pt x="5493" y="1040"/>
                      <a:pt x="5456" y="871"/>
                      <a:pt x="5343" y="871"/>
                    </a:cubicBezTo>
                    <a:cubicBezTo>
                      <a:pt x="5332" y="871"/>
                      <a:pt x="5320" y="872"/>
                      <a:pt x="5308" y="876"/>
                    </a:cubicBezTo>
                    <a:cubicBezTo>
                      <a:pt x="4732" y="1102"/>
                      <a:pt x="4119" y="1214"/>
                      <a:pt x="3505" y="1214"/>
                    </a:cubicBezTo>
                    <a:cubicBezTo>
                      <a:pt x="2724" y="1214"/>
                      <a:pt x="1944" y="1033"/>
                      <a:pt x="1245" y="677"/>
                    </a:cubicBezTo>
                    <a:cubicBezTo>
                      <a:pt x="888" y="500"/>
                      <a:pt x="550" y="281"/>
                      <a:pt x="233" y="24"/>
                    </a:cubicBezTo>
                    <a:cubicBezTo>
                      <a:pt x="213" y="8"/>
                      <a:pt x="189" y="1"/>
                      <a:pt x="167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5" name="Google Shape;4165;p41"/>
              <p:cNvSpPr/>
              <p:nvPr/>
            </p:nvSpPr>
            <p:spPr>
              <a:xfrm>
                <a:off x="5733075" y="1931575"/>
                <a:ext cx="143525" cy="33050"/>
              </a:xfrm>
              <a:custGeom>
                <a:avLst/>
                <a:gdLst/>
                <a:ahLst/>
                <a:cxnLst/>
                <a:rect l="l" t="t" r="r" b="b"/>
                <a:pathLst>
                  <a:path w="5741" h="1322" extrusionOk="0">
                    <a:moveTo>
                      <a:pt x="141" y="0"/>
                    </a:moveTo>
                    <a:cubicBezTo>
                      <a:pt x="53" y="0"/>
                      <a:pt x="1" y="134"/>
                      <a:pt x="82" y="199"/>
                    </a:cubicBezTo>
                    <a:cubicBezTo>
                      <a:pt x="1097" y="935"/>
                      <a:pt x="2343" y="1321"/>
                      <a:pt x="3595" y="1321"/>
                    </a:cubicBezTo>
                    <a:cubicBezTo>
                      <a:pt x="3859" y="1321"/>
                      <a:pt x="4122" y="1304"/>
                      <a:pt x="4384" y="1270"/>
                    </a:cubicBezTo>
                    <a:cubicBezTo>
                      <a:pt x="4820" y="1209"/>
                      <a:pt x="5236" y="1090"/>
                      <a:pt x="5632" y="952"/>
                    </a:cubicBezTo>
                    <a:cubicBezTo>
                      <a:pt x="5740" y="898"/>
                      <a:pt x="5717" y="728"/>
                      <a:pt x="5608" y="728"/>
                    </a:cubicBezTo>
                    <a:cubicBezTo>
                      <a:pt x="5597" y="728"/>
                      <a:pt x="5586" y="730"/>
                      <a:pt x="5573" y="734"/>
                    </a:cubicBezTo>
                    <a:cubicBezTo>
                      <a:pt x="4938" y="982"/>
                      <a:pt x="4255" y="1103"/>
                      <a:pt x="3572" y="1103"/>
                    </a:cubicBezTo>
                    <a:cubicBezTo>
                      <a:pt x="2783" y="1103"/>
                      <a:pt x="1993" y="943"/>
                      <a:pt x="1271" y="635"/>
                    </a:cubicBezTo>
                    <a:cubicBezTo>
                      <a:pt x="895" y="456"/>
                      <a:pt x="538" y="258"/>
                      <a:pt x="201" y="20"/>
                    </a:cubicBezTo>
                    <a:cubicBezTo>
                      <a:pt x="180" y="6"/>
                      <a:pt x="160" y="0"/>
                      <a:pt x="141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6" name="Google Shape;4166;p41"/>
              <p:cNvSpPr/>
              <p:nvPr/>
            </p:nvSpPr>
            <p:spPr>
              <a:xfrm>
                <a:off x="5753575" y="1903725"/>
                <a:ext cx="118975" cy="30625"/>
              </a:xfrm>
              <a:custGeom>
                <a:avLst/>
                <a:gdLst/>
                <a:ahLst/>
                <a:cxnLst/>
                <a:rect l="l" t="t" r="r" b="b"/>
                <a:pathLst>
                  <a:path w="4759" h="1225" extrusionOk="0">
                    <a:moveTo>
                      <a:pt x="167" y="0"/>
                    </a:moveTo>
                    <a:cubicBezTo>
                      <a:pt x="80" y="0"/>
                      <a:pt x="0" y="101"/>
                      <a:pt x="94" y="163"/>
                    </a:cubicBezTo>
                    <a:cubicBezTo>
                      <a:pt x="922" y="859"/>
                      <a:pt x="1985" y="1225"/>
                      <a:pt x="3052" y="1225"/>
                    </a:cubicBezTo>
                    <a:cubicBezTo>
                      <a:pt x="3595" y="1225"/>
                      <a:pt x="4139" y="1130"/>
                      <a:pt x="4653" y="936"/>
                    </a:cubicBezTo>
                    <a:cubicBezTo>
                      <a:pt x="4758" y="901"/>
                      <a:pt x="4725" y="727"/>
                      <a:pt x="4634" y="727"/>
                    </a:cubicBezTo>
                    <a:cubicBezTo>
                      <a:pt x="4622" y="727"/>
                      <a:pt x="4609" y="731"/>
                      <a:pt x="4595" y="737"/>
                    </a:cubicBezTo>
                    <a:cubicBezTo>
                      <a:pt x="4100" y="921"/>
                      <a:pt x="3575" y="1011"/>
                      <a:pt x="3050" y="1011"/>
                    </a:cubicBezTo>
                    <a:cubicBezTo>
                      <a:pt x="2039" y="1011"/>
                      <a:pt x="1029" y="676"/>
                      <a:pt x="234" y="24"/>
                    </a:cubicBezTo>
                    <a:cubicBezTo>
                      <a:pt x="213" y="7"/>
                      <a:pt x="189" y="0"/>
                      <a:pt x="16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7" name="Google Shape;4167;p41"/>
              <p:cNvSpPr/>
              <p:nvPr/>
            </p:nvSpPr>
            <p:spPr>
              <a:xfrm>
                <a:off x="5770475" y="1878250"/>
                <a:ext cx="96325" cy="23825"/>
              </a:xfrm>
              <a:custGeom>
                <a:avLst/>
                <a:gdLst/>
                <a:ahLst/>
                <a:cxnLst/>
                <a:rect l="l" t="t" r="r" b="b"/>
                <a:pathLst>
                  <a:path w="3853" h="953" extrusionOk="0">
                    <a:moveTo>
                      <a:pt x="159" y="1"/>
                    </a:moveTo>
                    <a:cubicBezTo>
                      <a:pt x="74" y="1"/>
                      <a:pt x="0" y="109"/>
                      <a:pt x="92" y="171"/>
                    </a:cubicBezTo>
                    <a:cubicBezTo>
                      <a:pt x="748" y="774"/>
                      <a:pt x="1585" y="952"/>
                      <a:pt x="2433" y="952"/>
                    </a:cubicBezTo>
                    <a:cubicBezTo>
                      <a:pt x="2867" y="952"/>
                      <a:pt x="3304" y="905"/>
                      <a:pt x="3721" y="845"/>
                    </a:cubicBezTo>
                    <a:cubicBezTo>
                      <a:pt x="3852" y="826"/>
                      <a:pt x="3805" y="645"/>
                      <a:pt x="3697" y="645"/>
                    </a:cubicBezTo>
                    <a:cubicBezTo>
                      <a:pt x="3692" y="645"/>
                      <a:pt x="3686" y="646"/>
                      <a:pt x="3681" y="646"/>
                    </a:cubicBezTo>
                    <a:cubicBezTo>
                      <a:pt x="3273" y="702"/>
                      <a:pt x="2844" y="747"/>
                      <a:pt x="2418" y="747"/>
                    </a:cubicBezTo>
                    <a:cubicBezTo>
                      <a:pt x="1622" y="747"/>
                      <a:pt x="838" y="588"/>
                      <a:pt x="232" y="33"/>
                    </a:cubicBezTo>
                    <a:cubicBezTo>
                      <a:pt x="209" y="10"/>
                      <a:pt x="183" y="1"/>
                      <a:pt x="15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8" name="Google Shape;4168;p41"/>
              <p:cNvSpPr/>
              <p:nvPr/>
            </p:nvSpPr>
            <p:spPr>
              <a:xfrm>
                <a:off x="5795000" y="1859725"/>
                <a:ext cx="60425" cy="16125"/>
              </a:xfrm>
              <a:custGeom>
                <a:avLst/>
                <a:gdLst/>
                <a:ahLst/>
                <a:cxnLst/>
                <a:rect l="l" t="t" r="r" b="b"/>
                <a:pathLst>
                  <a:path w="2417" h="645" extrusionOk="0">
                    <a:moveTo>
                      <a:pt x="142" y="0"/>
                    </a:moveTo>
                    <a:cubicBezTo>
                      <a:pt x="54" y="0"/>
                      <a:pt x="1" y="133"/>
                      <a:pt x="83" y="198"/>
                    </a:cubicBezTo>
                    <a:cubicBezTo>
                      <a:pt x="517" y="524"/>
                      <a:pt x="1044" y="645"/>
                      <a:pt x="1575" y="645"/>
                    </a:cubicBezTo>
                    <a:cubicBezTo>
                      <a:pt x="1820" y="645"/>
                      <a:pt x="2066" y="619"/>
                      <a:pt x="2303" y="575"/>
                    </a:cubicBezTo>
                    <a:cubicBezTo>
                      <a:pt x="2417" y="538"/>
                      <a:pt x="2386" y="355"/>
                      <a:pt x="2262" y="355"/>
                    </a:cubicBezTo>
                    <a:cubicBezTo>
                      <a:pt x="2256" y="355"/>
                      <a:pt x="2250" y="356"/>
                      <a:pt x="2243" y="357"/>
                    </a:cubicBezTo>
                    <a:cubicBezTo>
                      <a:pt x="2018" y="402"/>
                      <a:pt x="1784" y="428"/>
                      <a:pt x="1551" y="428"/>
                    </a:cubicBezTo>
                    <a:cubicBezTo>
                      <a:pt x="1068" y="428"/>
                      <a:pt x="590" y="315"/>
                      <a:pt x="202" y="20"/>
                    </a:cubicBezTo>
                    <a:cubicBezTo>
                      <a:pt x="181" y="6"/>
                      <a:pt x="161" y="0"/>
                      <a:pt x="1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69" name="Google Shape;4169;p41"/>
              <p:cNvSpPr/>
              <p:nvPr/>
            </p:nvSpPr>
            <p:spPr>
              <a:xfrm>
                <a:off x="5814900" y="1839600"/>
                <a:ext cx="32225" cy="9800"/>
              </a:xfrm>
              <a:custGeom>
                <a:avLst/>
                <a:gdLst/>
                <a:ahLst/>
                <a:cxnLst/>
                <a:rect l="l" t="t" r="r" b="b"/>
                <a:pathLst>
                  <a:path w="1289" h="392" extrusionOk="0">
                    <a:moveTo>
                      <a:pt x="110" y="1"/>
                    </a:moveTo>
                    <a:cubicBezTo>
                      <a:pt x="79" y="1"/>
                      <a:pt x="45" y="14"/>
                      <a:pt x="20" y="52"/>
                    </a:cubicBezTo>
                    <a:cubicBezTo>
                      <a:pt x="1" y="91"/>
                      <a:pt x="1" y="170"/>
                      <a:pt x="60" y="191"/>
                    </a:cubicBezTo>
                    <a:cubicBezTo>
                      <a:pt x="327" y="324"/>
                      <a:pt x="616" y="391"/>
                      <a:pt x="912" y="391"/>
                    </a:cubicBezTo>
                    <a:cubicBezTo>
                      <a:pt x="1010" y="391"/>
                      <a:pt x="1110" y="384"/>
                      <a:pt x="1209" y="369"/>
                    </a:cubicBezTo>
                    <a:cubicBezTo>
                      <a:pt x="1270" y="369"/>
                      <a:pt x="1289" y="289"/>
                      <a:pt x="1270" y="231"/>
                    </a:cubicBezTo>
                    <a:cubicBezTo>
                      <a:pt x="1270" y="185"/>
                      <a:pt x="1235" y="163"/>
                      <a:pt x="1194" y="163"/>
                    </a:cubicBezTo>
                    <a:cubicBezTo>
                      <a:pt x="1180" y="163"/>
                      <a:pt x="1165" y="166"/>
                      <a:pt x="1151" y="170"/>
                    </a:cubicBezTo>
                    <a:cubicBezTo>
                      <a:pt x="1081" y="179"/>
                      <a:pt x="1012" y="183"/>
                      <a:pt x="943" y="183"/>
                    </a:cubicBezTo>
                    <a:cubicBezTo>
                      <a:pt x="676" y="183"/>
                      <a:pt x="412" y="123"/>
                      <a:pt x="160" y="12"/>
                    </a:cubicBezTo>
                    <a:cubicBezTo>
                      <a:pt x="145" y="5"/>
                      <a:pt x="128" y="1"/>
                      <a:pt x="110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  <p:sp>
            <p:nvSpPr>
              <p:cNvPr id="4170" name="Google Shape;4170;p41"/>
              <p:cNvSpPr/>
              <p:nvPr/>
            </p:nvSpPr>
            <p:spPr>
              <a:xfrm>
                <a:off x="5752025" y="2054675"/>
                <a:ext cx="65875" cy="17600"/>
              </a:xfrm>
              <a:custGeom>
                <a:avLst/>
                <a:gdLst/>
                <a:ahLst/>
                <a:cxnLst/>
                <a:rect l="l" t="t" r="r" b="b"/>
                <a:pathLst>
                  <a:path w="2635" h="704" extrusionOk="0">
                    <a:moveTo>
                      <a:pt x="163" y="1"/>
                    </a:moveTo>
                    <a:cubicBezTo>
                      <a:pt x="78" y="1"/>
                      <a:pt x="1" y="109"/>
                      <a:pt x="77" y="171"/>
                    </a:cubicBezTo>
                    <a:cubicBezTo>
                      <a:pt x="595" y="613"/>
                      <a:pt x="1254" y="703"/>
                      <a:pt x="1909" y="703"/>
                    </a:cubicBezTo>
                    <a:cubicBezTo>
                      <a:pt x="2106" y="703"/>
                      <a:pt x="2303" y="695"/>
                      <a:pt x="2495" y="686"/>
                    </a:cubicBezTo>
                    <a:cubicBezTo>
                      <a:pt x="2629" y="686"/>
                      <a:pt x="2635" y="487"/>
                      <a:pt x="2512" y="487"/>
                    </a:cubicBezTo>
                    <a:cubicBezTo>
                      <a:pt x="2507" y="487"/>
                      <a:pt x="2501" y="487"/>
                      <a:pt x="2495" y="488"/>
                    </a:cubicBezTo>
                    <a:cubicBezTo>
                      <a:pt x="2321" y="492"/>
                      <a:pt x="2142" y="498"/>
                      <a:pt x="1962" y="498"/>
                    </a:cubicBezTo>
                    <a:cubicBezTo>
                      <a:pt x="1343" y="498"/>
                      <a:pt x="712" y="432"/>
                      <a:pt x="236" y="33"/>
                    </a:cubicBezTo>
                    <a:cubicBezTo>
                      <a:pt x="213" y="10"/>
                      <a:pt x="188" y="1"/>
                      <a:pt x="16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endParaRPr/>
              </a:p>
            </p:txBody>
          </p:sp>
        </p:grpSp>
      </p:grpSp>
      <p:pic>
        <p:nvPicPr>
          <p:cNvPr id="122" name="Content Placeholder 7">
            <a:extLst>
              <a:ext uri="{FF2B5EF4-FFF2-40B4-BE49-F238E27FC236}">
                <a16:creationId xmlns:a16="http://schemas.microsoft.com/office/drawing/2014/main" id="{30A6C052-1A5A-4F39-B29D-3B7CC72246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6076" y="1990122"/>
            <a:ext cx="2196242" cy="2928323"/>
          </a:xfrm>
          <a:prstGeom prst="rect">
            <a:avLst/>
          </a:prstGeom>
        </p:spPr>
      </p:pic>
      <p:pic>
        <p:nvPicPr>
          <p:cNvPr id="123" name="Content Placeholder 7">
            <a:extLst>
              <a:ext uri="{FF2B5EF4-FFF2-40B4-BE49-F238E27FC236}">
                <a16:creationId xmlns:a16="http://schemas.microsoft.com/office/drawing/2014/main" id="{648BD2A8-C7C0-48B9-B1CA-AB2E859068D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109" y="2009299"/>
            <a:ext cx="2115870" cy="2909145"/>
          </a:xfrm>
          <a:prstGeom prst="rect">
            <a:avLst/>
          </a:prstGeom>
        </p:spPr>
      </p:pic>
      <p:pic>
        <p:nvPicPr>
          <p:cNvPr id="124" name="Content Placeholder 5">
            <a:extLst>
              <a:ext uri="{FF2B5EF4-FFF2-40B4-BE49-F238E27FC236}">
                <a16:creationId xmlns:a16="http://schemas.microsoft.com/office/drawing/2014/main" id="{C56D2A10-89CA-4733-B158-26840DD036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48" y="1990704"/>
            <a:ext cx="2115870" cy="28226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568"/>
    </mc:Choice>
    <mc:Fallback xmlns="">
      <p:transition spd="slow" advTm="425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0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0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0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0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04" grpId="0"/>
      <p:bldP spid="4006" grpId="0"/>
      <p:bldP spid="40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1680" y="260648"/>
            <a:ext cx="49981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BÀI THAM KHẢO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5BAB89-54BB-478F-95D4-CFB070A013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676400"/>
            <a:ext cx="3081337" cy="403165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AF645B-B975-41F0-A81A-FB4D93DB9F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1272033"/>
            <a:ext cx="3533754" cy="5308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68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1" y="-24230"/>
            <a:ext cx="9144000" cy="685799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12181" y="1905000"/>
            <a:ext cx="632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– SÁNG TẠO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19957" y="3048000"/>
            <a:ext cx="59226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</a:rPr>
              <a:t>Sáng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tạo</a:t>
            </a:r>
            <a:r>
              <a:rPr lang="en-US" sz="2800" b="1" dirty="0">
                <a:solidFill>
                  <a:srgbClr val="FF0000"/>
                </a:solidFill>
              </a:rPr>
              <a:t> Robot </a:t>
            </a:r>
            <a:r>
              <a:rPr lang="en-US" sz="2800" b="1" dirty="0" err="1">
                <a:solidFill>
                  <a:srgbClr val="FF0000"/>
                </a:solidFill>
              </a:rPr>
              <a:t>bằng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vật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liệu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tìm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được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7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83554" y="1412776"/>
            <a:ext cx="7376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 BÀY SẢN PHẨM VÀ CHIA SẺ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3554" y="2276872"/>
            <a:ext cx="70567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Robot ?</a:t>
            </a:r>
          </a:p>
          <a:p>
            <a:pPr marL="285750" indent="-285750">
              <a:buFontTx/>
              <a:buChar char="-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285750" indent="-285750"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Robot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  <a:p>
            <a:pPr marL="285750" indent="-285750">
              <a:buFontTx/>
              <a:buChar char="-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57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46724"/>
            <a:ext cx="843108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*VẬN DỤNG VÀ PHÁT TRIỂN</a:t>
            </a:r>
          </a:p>
          <a:p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robot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:</a:t>
            </a:r>
          </a:p>
          <a:p>
            <a:pPr marL="457200" indent="-457200">
              <a:buFontTx/>
              <a:buChar char="-"/>
            </a:pP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700548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502174611"/>
  <p:tag name="MH_LIBRARY" val="GRAPHIC"/>
  <p:tag name="MH_TYPE" val="SubTitle"/>
  <p:tag name="MH_ORDER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254</Words>
  <Application>Microsoft Office PowerPoint</Application>
  <PresentationFormat>On-screen Show (4:3)</PresentationFormat>
  <Paragraphs>33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微软雅黑</vt:lpstr>
      <vt:lpstr>#9Slide03 AllRoundGothic</vt:lpstr>
      <vt:lpstr>#9Slide03 Quicksand Bold</vt:lpstr>
      <vt:lpstr>Arial</vt:lpstr>
      <vt:lpstr>Calibri</vt:lpstr>
      <vt:lpstr>Itim</vt:lpstr>
      <vt:lpstr>Times New Roman</vt:lpstr>
      <vt:lpstr>Office Theme</vt:lpstr>
      <vt:lpstr>PowerPoint Presentation</vt:lpstr>
      <vt:lpstr>YÊU CẦU CẦN ĐẠT</vt:lpstr>
      <vt:lpstr>PowerPoint Presentation</vt:lpstr>
      <vt:lpstr>Hình ảnh Rô-bốt của các nhà khoa học</vt:lpstr>
      <vt:lpstr>KIẾN TẠO KIẾN THỨC KỸ NĂNG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21AK22.COM</dc:creator>
  <cp:lastModifiedBy>LAPTOP</cp:lastModifiedBy>
  <cp:revision>50</cp:revision>
  <dcterms:created xsi:type="dcterms:W3CDTF">2021-07-16T14:18:37Z</dcterms:created>
  <dcterms:modified xsi:type="dcterms:W3CDTF">2024-05-14T02:51:34Z</dcterms:modified>
</cp:coreProperties>
</file>