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323" r:id="rId2"/>
    <p:sldId id="324" r:id="rId3"/>
    <p:sldId id="256" r:id="rId4"/>
    <p:sldId id="313" r:id="rId5"/>
    <p:sldId id="315" r:id="rId6"/>
    <p:sldId id="261" r:id="rId7"/>
    <p:sldId id="262" r:id="rId8"/>
    <p:sldId id="327" r:id="rId9"/>
    <p:sldId id="260" r:id="rId10"/>
    <p:sldId id="318" r:id="rId11"/>
    <p:sldId id="266" r:id="rId12"/>
  </p:sldIdLst>
  <p:sldSz cx="9144000" cy="5143500" type="screen16x9"/>
  <p:notesSz cx="6858000" cy="9144000"/>
  <p:embeddedFontLst>
    <p:embeddedFont>
      <p:font typeface="Oxygen" panose="020B0604020202020204" charset="0"/>
      <p:regular r:id="rId14"/>
      <p:bold r:id="rId15"/>
    </p:embeddedFont>
    <p:embeddedFont>
      <p:font typeface="Itim" panose="020B0604020202020204" charset="-34"/>
      <p:regular r:id="rId16"/>
    </p:embeddedFont>
    <p:embeddedFont>
      <p:font typeface="宋体" panose="02010600030101010101" pitchFamily="2" charset="-122"/>
      <p:regular r:id="rId17"/>
    </p:embeddedFont>
    <p:embeddedFont>
      <p:font typeface="#9Slide03 AllRoundGothic" panose="020B0604020202020204" charset="0"/>
      <p:regular r:id="rId18"/>
    </p:embeddedFont>
    <p:embeddedFont>
      <p:font typeface="#9Slide03 Quicksand Bold" panose="020B060402020202020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8CEC2A-8FCE-4374-9E0E-8425CD37AB8F}">
  <a:tblStyle styleId="{418CEC2A-8FCE-4374-9E0E-8425CD37AB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343" autoAdjust="0"/>
  </p:normalViewPr>
  <p:slideViewPr>
    <p:cSldViewPr snapToGrid="0">
      <p:cViewPr varScale="1">
        <p:scale>
          <a:sx n="92" d="100"/>
          <a:sy n="9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261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5f449325_7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5f449325_7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e7fcef0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e7fcef0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27E6127-5E05-44BB-A699-F638848028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5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07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6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bd6c00e73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4" name="Google Shape;3594;gbd6c00e730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71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1" name="Google Shape;454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54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4647200" y="2150850"/>
            <a:ext cx="341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4647200" y="1307200"/>
            <a:ext cx="163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4647200" y="2903575"/>
            <a:ext cx="28953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610082">
            <a:off x="4675884" y="4170822"/>
            <a:ext cx="1801350" cy="1354653"/>
            <a:chOff x="2434713" y="2011488"/>
            <a:chExt cx="1504463" cy="1131388"/>
          </a:xfrm>
        </p:grpSpPr>
        <p:sp>
          <p:nvSpPr>
            <p:cNvPr id="241" name="Google Shape;241;p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269067" y="539409"/>
            <a:ext cx="917920" cy="634830"/>
            <a:chOff x="3736388" y="802750"/>
            <a:chExt cx="583325" cy="403425"/>
          </a:xfrm>
        </p:grpSpPr>
        <p:sp>
          <p:nvSpPr>
            <p:cNvPr id="328" name="Google Shape;328;p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4" name="Google Shape;354;p3"/>
          <p:cNvSpPr/>
          <p:nvPr/>
        </p:nvSpPr>
        <p:spPr>
          <a:xfrm>
            <a:off x="538929" y="355482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"/>
          <p:cNvSpPr txBox="1">
            <a:spLocks noGrp="1"/>
          </p:cNvSpPr>
          <p:nvPr>
            <p:ph type="body" idx="1"/>
          </p:nvPr>
        </p:nvSpPr>
        <p:spPr>
          <a:xfrm>
            <a:off x="720000" y="2383050"/>
            <a:ext cx="41010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title"/>
          </p:nvPr>
        </p:nvSpPr>
        <p:spPr>
          <a:xfrm>
            <a:off x="720000" y="1622225"/>
            <a:ext cx="42948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7942493" y="3800393"/>
            <a:ext cx="1208739" cy="1596406"/>
            <a:chOff x="4027650" y="2008513"/>
            <a:chExt cx="792200" cy="1046275"/>
          </a:xfrm>
        </p:grpSpPr>
        <p:sp>
          <p:nvSpPr>
            <p:cNvPr id="702" name="Google Shape;702;p7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7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1" name="Google Shape;781;p7"/>
          <p:cNvGrpSpPr/>
          <p:nvPr/>
        </p:nvGrpSpPr>
        <p:grpSpPr>
          <a:xfrm rot="8100000">
            <a:off x="2022399" y="-197536"/>
            <a:ext cx="1801253" cy="1354580"/>
            <a:chOff x="2434713" y="2011488"/>
            <a:chExt cx="1504463" cy="1131388"/>
          </a:xfrm>
        </p:grpSpPr>
        <p:sp>
          <p:nvSpPr>
            <p:cNvPr id="782" name="Google Shape;782;p7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7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784" name="Google Shape;784;p7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7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7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7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7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8" name="Google Shape;868;p7"/>
          <p:cNvSpPr/>
          <p:nvPr/>
        </p:nvSpPr>
        <p:spPr>
          <a:xfrm>
            <a:off x="330788" y="94062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7"/>
          <p:cNvSpPr/>
          <p:nvPr/>
        </p:nvSpPr>
        <p:spPr>
          <a:xfrm>
            <a:off x="554413" y="55135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"/>
          <p:cNvSpPr txBox="1">
            <a:spLocks noGrp="1"/>
          </p:cNvSpPr>
          <p:nvPr>
            <p:ph type="title"/>
          </p:nvPr>
        </p:nvSpPr>
        <p:spPr>
          <a:xfrm>
            <a:off x="1189350" y="1307100"/>
            <a:ext cx="67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72" name="Google Shape;872;p8"/>
          <p:cNvGrpSpPr/>
          <p:nvPr/>
        </p:nvGrpSpPr>
        <p:grpSpPr>
          <a:xfrm rot="10157723">
            <a:off x="3245997" y="-417357"/>
            <a:ext cx="1801347" cy="1354651"/>
            <a:chOff x="2434713" y="2011488"/>
            <a:chExt cx="1504463" cy="1131388"/>
          </a:xfrm>
        </p:grpSpPr>
        <p:sp>
          <p:nvSpPr>
            <p:cNvPr id="873" name="Google Shape;873;p8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8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875" name="Google Shape;875;p8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9" name="Google Shape;959;p8"/>
          <p:cNvSpPr/>
          <p:nvPr/>
        </p:nvSpPr>
        <p:spPr>
          <a:xfrm>
            <a:off x="435563" y="607250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8"/>
          <p:cNvSpPr/>
          <p:nvPr/>
        </p:nvSpPr>
        <p:spPr>
          <a:xfrm>
            <a:off x="399588" y="375375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3"/>
          <p:cNvSpPr txBox="1">
            <a:spLocks noGrp="1"/>
          </p:cNvSpPr>
          <p:nvPr>
            <p:ph type="title" idx="2"/>
          </p:nvPr>
        </p:nvSpPr>
        <p:spPr>
          <a:xfrm>
            <a:off x="706075" y="183525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2" name="Google Shape;1192;p13"/>
          <p:cNvSpPr txBox="1">
            <a:spLocks noGrp="1"/>
          </p:cNvSpPr>
          <p:nvPr>
            <p:ph type="subTitle" idx="1"/>
          </p:nvPr>
        </p:nvSpPr>
        <p:spPr>
          <a:xfrm>
            <a:off x="841975" y="2452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3"/>
          <p:cNvSpPr txBox="1">
            <a:spLocks noGrp="1"/>
          </p:cNvSpPr>
          <p:nvPr>
            <p:ph type="title" idx="3"/>
          </p:nvPr>
        </p:nvSpPr>
        <p:spPr>
          <a:xfrm>
            <a:off x="3283350" y="183525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4" name="Google Shape;1194;p13"/>
          <p:cNvSpPr txBox="1">
            <a:spLocks noGrp="1"/>
          </p:cNvSpPr>
          <p:nvPr>
            <p:ph type="subTitle" idx="4"/>
          </p:nvPr>
        </p:nvSpPr>
        <p:spPr>
          <a:xfrm>
            <a:off x="3419250" y="2452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13"/>
          <p:cNvSpPr txBox="1">
            <a:spLocks noGrp="1"/>
          </p:cNvSpPr>
          <p:nvPr>
            <p:ph type="title" idx="5"/>
          </p:nvPr>
        </p:nvSpPr>
        <p:spPr>
          <a:xfrm>
            <a:off x="5860675" y="183525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6" name="Google Shape;1196;p13"/>
          <p:cNvSpPr txBox="1">
            <a:spLocks noGrp="1"/>
          </p:cNvSpPr>
          <p:nvPr>
            <p:ph type="subTitle" idx="6"/>
          </p:nvPr>
        </p:nvSpPr>
        <p:spPr>
          <a:xfrm>
            <a:off x="5996575" y="2452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3"/>
          <p:cNvSpPr txBox="1">
            <a:spLocks noGrp="1"/>
          </p:cNvSpPr>
          <p:nvPr>
            <p:ph type="title" idx="7"/>
          </p:nvPr>
        </p:nvSpPr>
        <p:spPr>
          <a:xfrm>
            <a:off x="2069625" y="348320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8" name="Google Shape;1198;p13"/>
          <p:cNvSpPr txBox="1">
            <a:spLocks noGrp="1"/>
          </p:cNvSpPr>
          <p:nvPr>
            <p:ph type="subTitle" idx="8"/>
          </p:nvPr>
        </p:nvSpPr>
        <p:spPr>
          <a:xfrm>
            <a:off x="2205525" y="4100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13"/>
          <p:cNvSpPr txBox="1">
            <a:spLocks noGrp="1"/>
          </p:cNvSpPr>
          <p:nvPr>
            <p:ph type="title" idx="9"/>
          </p:nvPr>
        </p:nvSpPr>
        <p:spPr>
          <a:xfrm>
            <a:off x="4768875" y="348320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0" name="Google Shape;1200;p13"/>
          <p:cNvSpPr txBox="1">
            <a:spLocks noGrp="1"/>
          </p:cNvSpPr>
          <p:nvPr>
            <p:ph type="subTitle" idx="13"/>
          </p:nvPr>
        </p:nvSpPr>
        <p:spPr>
          <a:xfrm>
            <a:off x="4904782" y="4100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1" name="Google Shape;1201;p13"/>
          <p:cNvGrpSpPr/>
          <p:nvPr/>
        </p:nvGrpSpPr>
        <p:grpSpPr>
          <a:xfrm>
            <a:off x="7468134" y="3298805"/>
            <a:ext cx="1530927" cy="2021926"/>
            <a:chOff x="4027650" y="2008513"/>
            <a:chExt cx="792200" cy="1046275"/>
          </a:xfrm>
        </p:grpSpPr>
        <p:sp>
          <p:nvSpPr>
            <p:cNvPr id="1202" name="Google Shape;1202;p13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3" name="Google Shape;1203;p13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204" name="Google Shape;1204;p13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3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3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3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3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3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3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3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3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3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3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3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3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3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3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3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3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3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3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3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3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3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3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3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3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3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3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3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3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3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3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3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3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3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3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3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3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3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3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3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1" name="Google Shape;1281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3975" y="1393875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2" name="Google Shape;1282;p13"/>
          <p:cNvSpPr txBox="1">
            <a:spLocks noGrp="1"/>
          </p:cNvSpPr>
          <p:nvPr>
            <p:ph type="title" idx="15" hasCustomPrompt="1"/>
          </p:nvPr>
        </p:nvSpPr>
        <p:spPr>
          <a:xfrm>
            <a:off x="3701250" y="1393875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3" name="Google Shape;1283;p13"/>
          <p:cNvSpPr txBox="1">
            <a:spLocks noGrp="1"/>
          </p:cNvSpPr>
          <p:nvPr>
            <p:ph type="title" idx="16" hasCustomPrompt="1"/>
          </p:nvPr>
        </p:nvSpPr>
        <p:spPr>
          <a:xfrm>
            <a:off x="6278575" y="1393875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4" name="Google Shape;1284;p13"/>
          <p:cNvSpPr txBox="1">
            <a:spLocks noGrp="1"/>
          </p:cNvSpPr>
          <p:nvPr>
            <p:ph type="title" idx="17" hasCustomPrompt="1"/>
          </p:nvPr>
        </p:nvSpPr>
        <p:spPr>
          <a:xfrm>
            <a:off x="2487525" y="3043188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5" name="Google Shape;1285;p13"/>
          <p:cNvSpPr txBox="1">
            <a:spLocks noGrp="1"/>
          </p:cNvSpPr>
          <p:nvPr>
            <p:ph type="title" idx="18" hasCustomPrompt="1"/>
          </p:nvPr>
        </p:nvSpPr>
        <p:spPr>
          <a:xfrm>
            <a:off x="5186813" y="3043188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286" name="Google Shape;1286;p13"/>
          <p:cNvGrpSpPr/>
          <p:nvPr/>
        </p:nvGrpSpPr>
        <p:grpSpPr>
          <a:xfrm rot="1610082">
            <a:off x="-115191" y="3761247"/>
            <a:ext cx="1801350" cy="1354653"/>
            <a:chOff x="2434713" y="2011488"/>
            <a:chExt cx="1504463" cy="1131388"/>
          </a:xfrm>
        </p:grpSpPr>
        <p:sp>
          <p:nvSpPr>
            <p:cNvPr id="1287" name="Google Shape;1287;p1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8" name="Google Shape;1288;p1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1289" name="Google Shape;1289;p1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3"/>
          <p:cNvSpPr txBox="1">
            <a:spLocks noGrp="1"/>
          </p:cNvSpPr>
          <p:nvPr>
            <p:ph type="title" idx="2"/>
          </p:nvPr>
        </p:nvSpPr>
        <p:spPr>
          <a:xfrm>
            <a:off x="82533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2" name="Google Shape;2412;p23"/>
          <p:cNvSpPr txBox="1">
            <a:spLocks noGrp="1"/>
          </p:cNvSpPr>
          <p:nvPr>
            <p:ph type="subTitle" idx="1"/>
          </p:nvPr>
        </p:nvSpPr>
        <p:spPr>
          <a:xfrm>
            <a:off x="825338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23"/>
          <p:cNvSpPr txBox="1">
            <a:spLocks noGrp="1"/>
          </p:cNvSpPr>
          <p:nvPr>
            <p:ph type="title" idx="3"/>
          </p:nvPr>
        </p:nvSpPr>
        <p:spPr>
          <a:xfrm>
            <a:off x="3450750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4" name="Google Shape;2414;p23"/>
          <p:cNvSpPr txBox="1">
            <a:spLocks noGrp="1"/>
          </p:cNvSpPr>
          <p:nvPr>
            <p:ph type="subTitle" idx="4"/>
          </p:nvPr>
        </p:nvSpPr>
        <p:spPr>
          <a:xfrm>
            <a:off x="3450751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23"/>
          <p:cNvSpPr txBox="1">
            <a:spLocks noGrp="1"/>
          </p:cNvSpPr>
          <p:nvPr>
            <p:ph type="title" idx="5"/>
          </p:nvPr>
        </p:nvSpPr>
        <p:spPr>
          <a:xfrm>
            <a:off x="607616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6" name="Google Shape;2416;p23"/>
          <p:cNvSpPr txBox="1">
            <a:spLocks noGrp="1"/>
          </p:cNvSpPr>
          <p:nvPr>
            <p:ph type="subTitle" idx="6"/>
          </p:nvPr>
        </p:nvSpPr>
        <p:spPr>
          <a:xfrm>
            <a:off x="6076172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7" name="Google Shape;2417;p23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418" name="Google Shape;2418;p23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9" name="Google Shape;2419;p23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420" name="Google Shape;2420;p23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2" name="Google Shape;2432;p23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3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3"/>
          <p:cNvSpPr/>
          <p:nvPr/>
        </p:nvSpPr>
        <p:spPr>
          <a:xfrm>
            <a:off x="8601552" y="4742150"/>
            <a:ext cx="144300" cy="144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3"/>
          <p:cNvSpPr/>
          <p:nvPr/>
        </p:nvSpPr>
        <p:spPr>
          <a:xfrm>
            <a:off x="8701599" y="318572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7702933" y="4136431"/>
            <a:ext cx="1203433" cy="1087732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9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10400" y="753610"/>
            <a:ext cx="671174" cy="464181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7233593" y="-308613"/>
            <a:ext cx="1801253" cy="1354580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609212" y="3940490"/>
            <a:ext cx="511128" cy="1680641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307608" y="188258"/>
            <a:ext cx="1203382" cy="1087687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7465333" y="-148039"/>
            <a:ext cx="1409773" cy="186201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4583950" y="46529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0"/>
          <p:cNvSpPr/>
          <p:nvPr/>
        </p:nvSpPr>
        <p:spPr>
          <a:xfrm>
            <a:off x="4926104" y="4749500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0"/>
          <p:cNvSpPr/>
          <p:nvPr/>
        </p:nvSpPr>
        <p:spPr>
          <a:xfrm>
            <a:off x="8562929" y="423737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0"/>
          <p:cNvSpPr/>
          <p:nvPr/>
        </p:nvSpPr>
        <p:spPr>
          <a:xfrm>
            <a:off x="383804" y="2248250"/>
            <a:ext cx="222600" cy="222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0"/>
          <p:cNvSpPr/>
          <p:nvPr/>
        </p:nvSpPr>
        <p:spPr>
          <a:xfrm>
            <a:off x="8714729" y="27232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0"/>
          <p:cNvSpPr/>
          <p:nvPr/>
        </p:nvSpPr>
        <p:spPr>
          <a:xfrm>
            <a:off x="8583473" y="2343175"/>
            <a:ext cx="181500" cy="18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9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835" name="Google Shape;1835;p29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3" name="Google Shape;1873;p29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875" name="Google Shape;1875;p29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879" name="Google Shape;1879;p29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58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0650"/>
            <a:ext cx="77178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9" r:id="rId5"/>
    <p:sldLayoutId id="2147483669" r:id="rId6"/>
    <p:sldLayoutId id="2147483675" r:id="rId7"/>
    <p:sldLayoutId id="2147483676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71;p35"/>
          <p:cNvGrpSpPr/>
          <p:nvPr/>
        </p:nvGrpSpPr>
        <p:grpSpPr>
          <a:xfrm>
            <a:off x="718462" y="2660542"/>
            <a:ext cx="1910399" cy="2111929"/>
            <a:chOff x="5881121" y="1051049"/>
            <a:chExt cx="3262815" cy="3041339"/>
          </a:xfrm>
        </p:grpSpPr>
        <p:sp>
          <p:nvSpPr>
            <p:cNvPr id="6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8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4091;p41"/>
          <p:cNvGrpSpPr/>
          <p:nvPr/>
        </p:nvGrpSpPr>
        <p:grpSpPr>
          <a:xfrm rot="265473">
            <a:off x="7497466" y="2549469"/>
            <a:ext cx="1409780" cy="1861999"/>
            <a:chOff x="4027650" y="2008513"/>
            <a:chExt cx="792200" cy="1046275"/>
          </a:xfrm>
        </p:grpSpPr>
        <p:sp>
          <p:nvSpPr>
            <p:cNvPr id="158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60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TextBox 1">
            <a:extLst>
              <a:ext uri="{FF2B5EF4-FFF2-40B4-BE49-F238E27FC236}">
                <a16:creationId xmlns:a16="http://schemas.microsoft.com/office/drawing/2014/main" id="{7B76C1F6-A6FA-4E7F-9CE5-4F76D7A9C4D4}"/>
              </a:ext>
            </a:extLst>
          </p:cNvPr>
          <p:cNvSpPr txBox="1"/>
          <p:nvPr/>
        </p:nvSpPr>
        <p:spPr>
          <a:xfrm>
            <a:off x="1434185" y="1525669"/>
            <a:ext cx="6205103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 </a:t>
            </a:r>
            <a:r>
              <a:rPr lang="en-US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: TẠO HÌNH RÔ-BỐT</a:t>
            </a:r>
            <a:endParaRPr lang="en-US" altLang="zh-CN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Tiết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1: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Cắt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dán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rô-bốt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bằng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giấy</a:t>
            </a:r>
            <a:endParaRPr lang="zh-CN" altLang="en-US" sz="4400" b="1" dirty="0">
              <a:ln/>
              <a:solidFill>
                <a:schemeClr val="accent3"/>
              </a:solidFill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6"/>
    </mc:Choice>
    <mc:Fallback xmlns="">
      <p:transition spd="slow" advTm="13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09" y="597530"/>
            <a:ext cx="5071359" cy="43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1"/>
    </mc:Choice>
    <mc:Fallback xmlns="">
      <p:transition spd="slow" advTm="19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4" name="Google Shape;4544;p45"/>
          <p:cNvGrpSpPr/>
          <p:nvPr/>
        </p:nvGrpSpPr>
        <p:grpSpPr>
          <a:xfrm rot="5400000">
            <a:off x="51542" y="3614116"/>
            <a:ext cx="1469109" cy="1327757"/>
            <a:chOff x="2401900" y="1895088"/>
            <a:chExt cx="1203300" cy="1087613"/>
          </a:xfrm>
        </p:grpSpPr>
        <p:sp>
          <p:nvSpPr>
            <p:cNvPr id="4545" name="Google Shape;4545;p45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6" name="Google Shape;4546;p45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547" name="Google Shape;4547;p45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5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5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5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5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5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5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5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5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5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5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5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5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5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5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5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5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5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5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5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5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5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5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5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5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5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5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5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5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5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77" name="Google Shape;4577;p45"/>
          <p:cNvGrpSpPr/>
          <p:nvPr/>
        </p:nvGrpSpPr>
        <p:grpSpPr>
          <a:xfrm rot="-4073163">
            <a:off x="7045329" y="2475229"/>
            <a:ext cx="1836507" cy="2425649"/>
            <a:chOff x="4027650" y="2008513"/>
            <a:chExt cx="792200" cy="1046275"/>
          </a:xfrm>
        </p:grpSpPr>
        <p:sp>
          <p:nvSpPr>
            <p:cNvPr id="4578" name="Google Shape;4578;p4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4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580" name="Google Shape;4580;p4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7" name="Google Shape;4657;p45"/>
          <p:cNvSpPr/>
          <p:nvPr/>
        </p:nvSpPr>
        <p:spPr>
          <a:xfrm>
            <a:off x="649663" y="89300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8" name="Google Shape;4658;p45"/>
          <p:cNvSpPr/>
          <p:nvPr/>
        </p:nvSpPr>
        <p:spPr>
          <a:xfrm>
            <a:off x="7693613" y="8930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9" name="Google Shape;4659;p45"/>
          <p:cNvSpPr/>
          <p:nvPr/>
        </p:nvSpPr>
        <p:spPr>
          <a:xfrm>
            <a:off x="4150313" y="42077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45"/>
          <p:cNvSpPr/>
          <p:nvPr/>
        </p:nvSpPr>
        <p:spPr>
          <a:xfrm>
            <a:off x="4550379" y="4401775"/>
            <a:ext cx="212100" cy="212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1" name="Google Shape;4661;p45"/>
          <p:cNvGrpSpPr/>
          <p:nvPr/>
        </p:nvGrpSpPr>
        <p:grpSpPr>
          <a:xfrm>
            <a:off x="6278813" y="488038"/>
            <a:ext cx="583325" cy="403425"/>
            <a:chOff x="3736388" y="802750"/>
            <a:chExt cx="583325" cy="403425"/>
          </a:xfrm>
        </p:grpSpPr>
        <p:sp>
          <p:nvSpPr>
            <p:cNvPr id="4662" name="Google Shape;4662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3" name="Google Shape;4663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64" name="Google Shape;4664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8" name="Google Shape;4688;p45"/>
          <p:cNvSpPr/>
          <p:nvPr/>
        </p:nvSpPr>
        <p:spPr>
          <a:xfrm>
            <a:off x="8112761" y="2094050"/>
            <a:ext cx="341100" cy="341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9" name="Google Shape;4689;p45"/>
          <p:cNvGrpSpPr/>
          <p:nvPr/>
        </p:nvGrpSpPr>
        <p:grpSpPr>
          <a:xfrm rot="4037969">
            <a:off x="712953" y="2260072"/>
            <a:ext cx="583303" cy="403410"/>
            <a:chOff x="3736388" y="802750"/>
            <a:chExt cx="583325" cy="403425"/>
          </a:xfrm>
        </p:grpSpPr>
        <p:sp>
          <p:nvSpPr>
            <p:cNvPr id="4690" name="Google Shape;4690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1" name="Google Shape;4691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92" name="Google Shape;4692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5"/>
          <p:cNvSpPr/>
          <p:nvPr/>
        </p:nvSpPr>
        <p:spPr>
          <a:xfrm>
            <a:off x="7954646" y="1058000"/>
            <a:ext cx="111600" cy="111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MH_SubTitle_1"/>
          <p:cNvSpPr/>
          <p:nvPr>
            <p:custDataLst>
              <p:tags r:id="rId1"/>
            </p:custDataLst>
          </p:nvPr>
        </p:nvSpPr>
        <p:spPr>
          <a:xfrm>
            <a:off x="1584492" y="1994654"/>
            <a:ext cx="5302881" cy="2283038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Nêu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suy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nghĩ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của em về sản phẩ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m:</a:t>
            </a:r>
          </a:p>
          <a:p>
            <a:pPr algn="just">
              <a:defRPr/>
            </a:pP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thích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rô-bốt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nào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</a:t>
            </a: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ật liệu tạo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rô-bốt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Các hình cơ bản tạo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1557257" y="1028610"/>
            <a:ext cx="5708073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4: PHÂN TÍCH – ĐÁNH GIÁ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0"/>
    </mc:Choice>
    <mc:Fallback xmlns="">
      <p:transition spd="slow" advTm="25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269" y="2150850"/>
            <a:ext cx="6082931" cy="841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MT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332399" y="885909"/>
            <a:ext cx="6251331" cy="841800"/>
          </a:xfrm>
        </p:spPr>
        <p:txBody>
          <a:bodyPr/>
          <a:lstStyle/>
          <a:p>
            <a:pPr algn="ctr"/>
            <a:r>
              <a:rPr lang="en-US" sz="3200" dirty="0" smtClean="0"/>
              <a:t>ĐỒ DÙNG</a:t>
            </a:r>
            <a:endParaRPr lang="vi-VN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38654" y="4257591"/>
            <a:ext cx="5010315" cy="7920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532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35"/>
          <p:cNvGrpSpPr/>
          <p:nvPr/>
        </p:nvGrpSpPr>
        <p:grpSpPr>
          <a:xfrm>
            <a:off x="6885709" y="2147454"/>
            <a:ext cx="2028162" cy="1938747"/>
            <a:chOff x="5881121" y="1051049"/>
            <a:chExt cx="3262815" cy="3041339"/>
          </a:xfrm>
        </p:grpSpPr>
        <p:sp>
          <p:nvSpPr>
            <p:cNvPr id="3172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3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3174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MH_SubTitle_1"/>
          <p:cNvSpPr/>
          <p:nvPr>
            <p:custDataLst>
              <p:tags r:id="rId1"/>
            </p:custDataLst>
          </p:nvPr>
        </p:nvSpPr>
        <p:spPr>
          <a:xfrm>
            <a:off x="330410" y="1436776"/>
            <a:ext cx="6422001" cy="2753414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endParaRPr lang="en-US" altLang="zh-CN" sz="2000" dirty="0" smtClean="0">
              <a:solidFill>
                <a:srgbClr val="7030A0"/>
              </a:solidFill>
              <a:ea typeface="微软雅黑" panose="020B0503020204020204" pitchFamily="34" charset="-122"/>
            </a:endParaRPr>
          </a:p>
          <a:p>
            <a:r>
              <a:rPr lang="vi-VN" sz="2000" dirty="0" smtClean="0">
                <a:solidFill>
                  <a:schemeClr val="tx1"/>
                </a:solidFill>
              </a:rPr>
              <a:t>-Trình </a:t>
            </a:r>
            <a:r>
              <a:rPr lang="vi-VN" sz="2000" dirty="0">
                <a:solidFill>
                  <a:schemeClr val="tx1"/>
                </a:solidFill>
              </a:rPr>
              <a:t>bày được cách kết hợp các hình cơ bản để tạo </a:t>
            </a:r>
            <a:r>
              <a:rPr lang="vi-VN" sz="2000" dirty="0" smtClean="0">
                <a:solidFill>
                  <a:schemeClr val="tx1"/>
                </a:solidFill>
              </a:rPr>
              <a:t>rô-bốt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  <a:p>
            <a:r>
              <a:rPr lang="vi-VN" sz="2000" dirty="0">
                <a:solidFill>
                  <a:schemeClr val="tx1"/>
                </a:solidFill>
              </a:rPr>
              <a:t>- Tạo được rô-bốt bằng cách </a:t>
            </a:r>
            <a:r>
              <a:rPr lang="vi-VN" sz="2000" dirty="0" smtClean="0">
                <a:solidFill>
                  <a:schemeClr val="tx1"/>
                </a:solidFill>
              </a:rPr>
              <a:t>cắt</a:t>
            </a:r>
            <a:r>
              <a:rPr lang="vi-VN" sz="2000" dirty="0">
                <a:solidFill>
                  <a:schemeClr val="tx1"/>
                </a:solidFill>
              </a:rPr>
              <a:t>, ghép, giấy, bìa màu.</a:t>
            </a:r>
          </a:p>
          <a:p>
            <a:r>
              <a:rPr lang="vi-VN" sz="2000" dirty="0">
                <a:solidFill>
                  <a:schemeClr val="tx1"/>
                </a:solidFill>
              </a:rPr>
              <a:t>- </a:t>
            </a:r>
            <a:r>
              <a:rPr lang="vi-VN" sz="2000" dirty="0" smtClean="0">
                <a:solidFill>
                  <a:schemeClr val="tx1"/>
                </a:solidFill>
              </a:rPr>
              <a:t>Ch</a:t>
            </a:r>
            <a:r>
              <a:rPr lang="en-US" sz="2000" dirty="0">
                <a:solidFill>
                  <a:schemeClr val="tx1"/>
                </a:solidFill>
              </a:rPr>
              <a:t>ỉ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ra được các hình cơ bản trong sản phẩm mĩ thuật.</a:t>
            </a:r>
          </a:p>
          <a:p>
            <a:r>
              <a:rPr lang="vi-VN" sz="2000" dirty="0">
                <a:solidFill>
                  <a:schemeClr val="tx1"/>
                </a:solidFill>
              </a:rPr>
              <a:t>- Cảm nhận được tình yêu thương trong gia đình và kĩ năng giao tiếp, hợp tác trong học </a:t>
            </a:r>
            <a:r>
              <a:rPr lang="vi-VN" sz="2000" dirty="0" smtClean="0">
                <a:solidFill>
                  <a:schemeClr val="tx1"/>
                </a:solidFill>
              </a:rPr>
              <a:t>tập</a:t>
            </a:r>
            <a:r>
              <a:rPr lang="en-US" altLang="zh-CN" sz="2000" dirty="0" smtClean="0">
                <a:solidFill>
                  <a:srgbClr val="7030A0"/>
                </a:solidFill>
                <a:ea typeface="微软雅黑" panose="020B0503020204020204" pitchFamily="34" charset="-122"/>
              </a:rPr>
              <a:t>.</a:t>
            </a:r>
            <a:endParaRPr lang="en-US" altLang="zh-CN" sz="2000" dirty="0">
              <a:solidFill>
                <a:srgbClr val="7030A0"/>
              </a:solidFill>
              <a:ea typeface="微软雅黑" panose="020B0503020204020204" pitchFamily="34" charset="-12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6A268BE-E719-4570-89BB-1D97E6D8019C}"/>
              </a:ext>
            </a:extLst>
          </p:cNvPr>
          <p:cNvSpPr txBox="1"/>
          <p:nvPr/>
        </p:nvSpPr>
        <p:spPr>
          <a:xfrm>
            <a:off x="1270586" y="1558718"/>
            <a:ext cx="454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YÊU CẦU CẦN </a:t>
            </a:r>
            <a:r>
              <a:rPr lang="en-US" altLang="zh-CN" sz="18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ĐẠT CỦA TIẾT HỌC</a:t>
            </a:r>
            <a:endParaRPr lang="en-US" altLang="zh-CN" sz="18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2"/>
    </mc:Choice>
    <mc:Fallback xmlns="">
      <p:transition spd="slow" advTm="16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276055" y="100335"/>
            <a:ext cx="3414252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27420" y="3793353"/>
            <a:ext cx="5047871" cy="1139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i="1" dirty="0" smtClean="0">
                <a:solidFill>
                  <a:schemeClr val="tx1"/>
                </a:solidFill>
              </a:rPr>
              <a:t>+Rô-bốt </a:t>
            </a:r>
            <a:r>
              <a:rPr lang="vi-VN" sz="1600" i="1" dirty="0">
                <a:solidFill>
                  <a:schemeClr val="tx1"/>
                </a:solidFill>
              </a:rPr>
              <a:t>có những bộ phận nào?</a:t>
            </a: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i="1" dirty="0">
                <a:solidFill>
                  <a:schemeClr val="tx1"/>
                </a:solidFill>
              </a:rPr>
              <a:t>+ Những bộ phận đó có hình gì?</a:t>
            </a: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i="1" dirty="0" smtClean="0">
                <a:solidFill>
                  <a:schemeClr val="tx1"/>
                </a:solidFill>
              </a:rPr>
              <a:t>+ Rô-bốt được tạo từ chất liệu gì?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AutoShape 2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35" y="545854"/>
            <a:ext cx="3350602" cy="3144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660" y="598925"/>
            <a:ext cx="2971532" cy="3142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1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2"/>
    </mc:Choice>
    <mc:Fallback xmlns="">
      <p:transition spd="slow" advTm="64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411;p38"/>
          <p:cNvGrpSpPr/>
          <p:nvPr/>
        </p:nvGrpSpPr>
        <p:grpSpPr>
          <a:xfrm>
            <a:off x="117765" y="699655"/>
            <a:ext cx="1731694" cy="2459251"/>
            <a:chOff x="5116450" y="1019375"/>
            <a:chExt cx="1411275" cy="1798475"/>
          </a:xfrm>
        </p:grpSpPr>
        <p:sp>
          <p:nvSpPr>
            <p:cNvPr id="19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21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144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" name="KSO_Shape"/>
          <p:cNvSpPr/>
          <p:nvPr/>
        </p:nvSpPr>
        <p:spPr bwMode="auto">
          <a:xfrm>
            <a:off x="1800812" y="617377"/>
            <a:ext cx="7127621" cy="371291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2700" dirty="0"/>
          </a:p>
          <a:p>
            <a:pPr algn="ctr">
              <a:defRPr/>
            </a:pPr>
            <a:endParaRPr lang="en-US" altLang="zh-CN" sz="2700" dirty="0"/>
          </a:p>
        </p:txBody>
      </p:sp>
      <p:sp>
        <p:nvSpPr>
          <p:cNvPr id="167" name="矩形 11"/>
          <p:cNvSpPr/>
          <p:nvPr/>
        </p:nvSpPr>
        <p:spPr>
          <a:xfrm>
            <a:off x="2953925" y="1170352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4125" b="1" noProof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46DBB8D-C39F-4231-A71F-E6417297E71B}"/>
              </a:ext>
            </a:extLst>
          </p:cNvPr>
          <p:cNvSpPr txBox="1"/>
          <p:nvPr/>
        </p:nvSpPr>
        <p:spPr>
          <a:xfrm>
            <a:off x="2861080" y="2285165"/>
            <a:ext cx="538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400" dirty="0" smtClean="0">
                <a:solidFill>
                  <a:srgbClr val="002060"/>
                </a:solidFill>
              </a:rPr>
              <a:t>- </a:t>
            </a:r>
            <a:r>
              <a:rPr lang="vi-VN" sz="2400" dirty="0" smtClean="0"/>
              <a:t>Rô-b</a:t>
            </a:r>
            <a:r>
              <a:rPr lang="en-US" sz="2400" dirty="0" err="1" smtClean="0"/>
              <a:t>ốt</a:t>
            </a:r>
            <a:r>
              <a:rPr lang="vi-VN" sz="2400" dirty="0" smtClean="0"/>
              <a:t> </a:t>
            </a:r>
            <a:r>
              <a:rPr lang="vi-VN" sz="2400" dirty="0"/>
              <a:t>được tạo ra bằng cách cắt, ghép các hình cơ bản từ giấy, bìa màu và trang trí bằng những vật liệu khác.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1"/>
    </mc:Choice>
    <mc:Fallback xmlns="">
      <p:transition spd="slow" advTm="169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0" name="Google Shape;3770;p40"/>
          <p:cNvGrpSpPr/>
          <p:nvPr/>
        </p:nvGrpSpPr>
        <p:grpSpPr>
          <a:xfrm>
            <a:off x="155466" y="933813"/>
            <a:ext cx="2639915" cy="3545583"/>
            <a:chOff x="1227293" y="770802"/>
            <a:chExt cx="2639915" cy="3545583"/>
          </a:xfrm>
        </p:grpSpPr>
        <p:sp>
          <p:nvSpPr>
            <p:cNvPr id="3771" name="Google Shape;3771;p40"/>
            <p:cNvSpPr/>
            <p:nvPr/>
          </p:nvSpPr>
          <p:spPr>
            <a:xfrm>
              <a:off x="1227293" y="770802"/>
              <a:ext cx="2639915" cy="3545583"/>
            </a:xfrm>
            <a:custGeom>
              <a:avLst/>
              <a:gdLst/>
              <a:ahLst/>
              <a:cxnLst/>
              <a:rect l="l" t="t" r="r" b="b"/>
              <a:pathLst>
                <a:path w="59264" h="79600" extrusionOk="0">
                  <a:moveTo>
                    <a:pt x="28806" y="0"/>
                  </a:moveTo>
                  <a:cubicBezTo>
                    <a:pt x="28204" y="0"/>
                    <a:pt x="27740" y="599"/>
                    <a:pt x="27555" y="1153"/>
                  </a:cubicBezTo>
                  <a:cubicBezTo>
                    <a:pt x="27204" y="841"/>
                    <a:pt x="26754" y="672"/>
                    <a:pt x="26311" y="672"/>
                  </a:cubicBezTo>
                  <a:cubicBezTo>
                    <a:pt x="25857" y="672"/>
                    <a:pt x="25410" y="849"/>
                    <a:pt x="25083" y="1233"/>
                  </a:cubicBezTo>
                  <a:cubicBezTo>
                    <a:pt x="24420" y="2041"/>
                    <a:pt x="24792" y="3076"/>
                    <a:pt x="25406" y="3771"/>
                  </a:cubicBezTo>
                  <a:cubicBezTo>
                    <a:pt x="25648" y="4062"/>
                    <a:pt x="25924" y="4304"/>
                    <a:pt x="26230" y="4530"/>
                  </a:cubicBezTo>
                  <a:cubicBezTo>
                    <a:pt x="25956" y="4627"/>
                    <a:pt x="25697" y="4756"/>
                    <a:pt x="25454" y="4903"/>
                  </a:cubicBezTo>
                  <a:cubicBezTo>
                    <a:pt x="25357" y="4903"/>
                    <a:pt x="25277" y="4886"/>
                    <a:pt x="25180" y="4886"/>
                  </a:cubicBezTo>
                  <a:cubicBezTo>
                    <a:pt x="25083" y="4870"/>
                    <a:pt x="24986" y="4853"/>
                    <a:pt x="24889" y="4853"/>
                  </a:cubicBezTo>
                  <a:cubicBezTo>
                    <a:pt x="24857" y="4967"/>
                    <a:pt x="24792" y="5064"/>
                    <a:pt x="24728" y="5161"/>
                  </a:cubicBezTo>
                  <a:cubicBezTo>
                    <a:pt x="24825" y="5177"/>
                    <a:pt x="24905" y="5177"/>
                    <a:pt x="24986" y="5193"/>
                  </a:cubicBezTo>
                  <a:cubicBezTo>
                    <a:pt x="24614" y="5452"/>
                    <a:pt x="24258" y="5743"/>
                    <a:pt x="23935" y="6099"/>
                  </a:cubicBezTo>
                  <a:cubicBezTo>
                    <a:pt x="23870" y="6146"/>
                    <a:pt x="23823" y="6211"/>
                    <a:pt x="23758" y="6276"/>
                  </a:cubicBezTo>
                  <a:lnTo>
                    <a:pt x="23677" y="6276"/>
                  </a:lnTo>
                  <a:lnTo>
                    <a:pt x="23483" y="6470"/>
                  </a:lnTo>
                  <a:cubicBezTo>
                    <a:pt x="23450" y="6502"/>
                    <a:pt x="23418" y="6534"/>
                    <a:pt x="23402" y="6567"/>
                  </a:cubicBezTo>
                  <a:cubicBezTo>
                    <a:pt x="23435" y="6567"/>
                    <a:pt x="23467" y="6583"/>
                    <a:pt x="23515" y="6583"/>
                  </a:cubicBezTo>
                  <a:cubicBezTo>
                    <a:pt x="23241" y="6939"/>
                    <a:pt x="23015" y="7310"/>
                    <a:pt x="22804" y="7715"/>
                  </a:cubicBezTo>
                  <a:lnTo>
                    <a:pt x="22562" y="7666"/>
                  </a:lnTo>
                  <a:cubicBezTo>
                    <a:pt x="22530" y="7715"/>
                    <a:pt x="22497" y="7762"/>
                    <a:pt x="22465" y="7827"/>
                  </a:cubicBezTo>
                  <a:cubicBezTo>
                    <a:pt x="22448" y="7876"/>
                    <a:pt x="22416" y="7924"/>
                    <a:pt x="22400" y="7973"/>
                  </a:cubicBezTo>
                  <a:cubicBezTo>
                    <a:pt x="22481" y="7989"/>
                    <a:pt x="22578" y="8006"/>
                    <a:pt x="22659" y="8021"/>
                  </a:cubicBezTo>
                  <a:cubicBezTo>
                    <a:pt x="22562" y="8247"/>
                    <a:pt x="22481" y="8474"/>
                    <a:pt x="22400" y="8700"/>
                  </a:cubicBezTo>
                  <a:cubicBezTo>
                    <a:pt x="22433" y="8861"/>
                    <a:pt x="22448" y="9023"/>
                    <a:pt x="22448" y="9185"/>
                  </a:cubicBezTo>
                  <a:cubicBezTo>
                    <a:pt x="22433" y="9476"/>
                    <a:pt x="22254" y="9816"/>
                    <a:pt x="22045" y="10025"/>
                  </a:cubicBezTo>
                  <a:lnTo>
                    <a:pt x="21948" y="10510"/>
                  </a:lnTo>
                  <a:cubicBezTo>
                    <a:pt x="21929" y="10509"/>
                    <a:pt x="21909" y="10509"/>
                    <a:pt x="21890" y="10509"/>
                  </a:cubicBezTo>
                  <a:cubicBezTo>
                    <a:pt x="20977" y="10509"/>
                    <a:pt x="20186" y="11257"/>
                    <a:pt x="20186" y="12191"/>
                  </a:cubicBezTo>
                  <a:cubicBezTo>
                    <a:pt x="20186" y="12660"/>
                    <a:pt x="20380" y="13128"/>
                    <a:pt x="20735" y="13451"/>
                  </a:cubicBezTo>
                  <a:cubicBezTo>
                    <a:pt x="20914" y="13613"/>
                    <a:pt x="21123" y="13710"/>
                    <a:pt x="21334" y="13791"/>
                  </a:cubicBezTo>
                  <a:cubicBezTo>
                    <a:pt x="18408" y="14777"/>
                    <a:pt x="18699" y="19528"/>
                    <a:pt x="18699" y="19528"/>
                  </a:cubicBezTo>
                  <a:cubicBezTo>
                    <a:pt x="18699" y="19528"/>
                    <a:pt x="17268" y="16845"/>
                    <a:pt x="14924" y="16845"/>
                  </a:cubicBezTo>
                  <a:cubicBezTo>
                    <a:pt x="14363" y="16845"/>
                    <a:pt x="13750" y="16998"/>
                    <a:pt x="13091" y="17379"/>
                  </a:cubicBezTo>
                  <a:cubicBezTo>
                    <a:pt x="9665" y="19351"/>
                    <a:pt x="12557" y="24247"/>
                    <a:pt x="12557" y="24247"/>
                  </a:cubicBezTo>
                  <a:cubicBezTo>
                    <a:pt x="12557" y="24247"/>
                    <a:pt x="10613" y="22547"/>
                    <a:pt x="8599" y="22547"/>
                  </a:cubicBezTo>
                  <a:cubicBezTo>
                    <a:pt x="7687" y="22547"/>
                    <a:pt x="6762" y="22896"/>
                    <a:pt x="5996" y="23908"/>
                  </a:cubicBezTo>
                  <a:cubicBezTo>
                    <a:pt x="3524" y="27173"/>
                    <a:pt x="7112" y="30696"/>
                    <a:pt x="7112" y="30696"/>
                  </a:cubicBezTo>
                  <a:cubicBezTo>
                    <a:pt x="7112" y="30696"/>
                    <a:pt x="6432" y="30496"/>
                    <a:pt x="5529" y="30496"/>
                  </a:cubicBezTo>
                  <a:cubicBezTo>
                    <a:pt x="4286" y="30496"/>
                    <a:pt x="2620" y="30876"/>
                    <a:pt x="1729" y="32683"/>
                  </a:cubicBezTo>
                  <a:cubicBezTo>
                    <a:pt x="195" y="35803"/>
                    <a:pt x="4121" y="38421"/>
                    <a:pt x="4121" y="38421"/>
                  </a:cubicBezTo>
                  <a:cubicBezTo>
                    <a:pt x="1" y="39811"/>
                    <a:pt x="1277" y="43253"/>
                    <a:pt x="1665" y="43996"/>
                  </a:cubicBezTo>
                  <a:cubicBezTo>
                    <a:pt x="1891" y="44466"/>
                    <a:pt x="2279" y="44837"/>
                    <a:pt x="2684" y="45160"/>
                  </a:cubicBezTo>
                  <a:cubicBezTo>
                    <a:pt x="3539" y="45871"/>
                    <a:pt x="4494" y="46437"/>
                    <a:pt x="5543" y="46793"/>
                  </a:cubicBezTo>
                  <a:cubicBezTo>
                    <a:pt x="6271" y="47035"/>
                    <a:pt x="7030" y="47164"/>
                    <a:pt x="7791" y="47261"/>
                  </a:cubicBezTo>
                  <a:cubicBezTo>
                    <a:pt x="8502" y="47375"/>
                    <a:pt x="9228" y="47455"/>
                    <a:pt x="9939" y="47536"/>
                  </a:cubicBezTo>
                  <a:cubicBezTo>
                    <a:pt x="9568" y="48683"/>
                    <a:pt x="9261" y="49910"/>
                    <a:pt x="9019" y="51220"/>
                  </a:cubicBezTo>
                  <a:cubicBezTo>
                    <a:pt x="9019" y="51220"/>
                    <a:pt x="8986" y="51640"/>
                    <a:pt x="8954" y="52319"/>
                  </a:cubicBezTo>
                  <a:cubicBezTo>
                    <a:pt x="9034" y="52431"/>
                    <a:pt x="9099" y="52560"/>
                    <a:pt x="9131" y="52690"/>
                  </a:cubicBezTo>
                  <a:cubicBezTo>
                    <a:pt x="9196" y="52851"/>
                    <a:pt x="9213" y="53013"/>
                    <a:pt x="9196" y="53191"/>
                  </a:cubicBezTo>
                  <a:cubicBezTo>
                    <a:pt x="9196" y="53870"/>
                    <a:pt x="9213" y="54549"/>
                    <a:pt x="9245" y="55228"/>
                  </a:cubicBezTo>
                  <a:cubicBezTo>
                    <a:pt x="9277" y="55810"/>
                    <a:pt x="9310" y="56391"/>
                    <a:pt x="9358" y="56973"/>
                  </a:cubicBezTo>
                  <a:cubicBezTo>
                    <a:pt x="9455" y="58072"/>
                    <a:pt x="9568" y="59187"/>
                    <a:pt x="9681" y="60286"/>
                  </a:cubicBezTo>
                  <a:cubicBezTo>
                    <a:pt x="9810" y="60626"/>
                    <a:pt x="9972" y="60932"/>
                    <a:pt x="10150" y="61175"/>
                  </a:cubicBezTo>
                  <a:cubicBezTo>
                    <a:pt x="10320" y="61426"/>
                    <a:pt x="10522" y="61539"/>
                    <a:pt x="10747" y="61539"/>
                  </a:cubicBezTo>
                  <a:cubicBezTo>
                    <a:pt x="10884" y="61539"/>
                    <a:pt x="11031" y="61497"/>
                    <a:pt x="11184" y="61417"/>
                  </a:cubicBezTo>
                  <a:lnTo>
                    <a:pt x="11184" y="61417"/>
                  </a:lnTo>
                  <a:lnTo>
                    <a:pt x="11087" y="61902"/>
                  </a:lnTo>
                  <a:lnTo>
                    <a:pt x="11103" y="61902"/>
                  </a:lnTo>
                  <a:cubicBezTo>
                    <a:pt x="11120" y="61869"/>
                    <a:pt x="11152" y="61854"/>
                    <a:pt x="11184" y="61837"/>
                  </a:cubicBezTo>
                  <a:lnTo>
                    <a:pt x="11184" y="61822"/>
                  </a:lnTo>
                  <a:cubicBezTo>
                    <a:pt x="11281" y="61692"/>
                    <a:pt x="11394" y="61595"/>
                    <a:pt x="11508" y="61514"/>
                  </a:cubicBezTo>
                  <a:cubicBezTo>
                    <a:pt x="11523" y="61401"/>
                    <a:pt x="11555" y="61288"/>
                    <a:pt x="11572" y="61158"/>
                  </a:cubicBezTo>
                  <a:cubicBezTo>
                    <a:pt x="12461" y="60464"/>
                    <a:pt x="13479" y="58863"/>
                    <a:pt x="14352" y="57247"/>
                  </a:cubicBezTo>
                  <a:cubicBezTo>
                    <a:pt x="14352" y="57360"/>
                    <a:pt x="14450" y="57429"/>
                    <a:pt x="14539" y="57429"/>
                  </a:cubicBezTo>
                  <a:cubicBezTo>
                    <a:pt x="14603" y="57429"/>
                    <a:pt x="14662" y="57393"/>
                    <a:pt x="14675" y="57312"/>
                  </a:cubicBezTo>
                  <a:cubicBezTo>
                    <a:pt x="14740" y="56973"/>
                    <a:pt x="14805" y="56633"/>
                    <a:pt x="14852" y="56294"/>
                  </a:cubicBezTo>
                  <a:cubicBezTo>
                    <a:pt x="15046" y="55939"/>
                    <a:pt x="15225" y="55583"/>
                    <a:pt x="15386" y="55243"/>
                  </a:cubicBezTo>
                  <a:cubicBezTo>
                    <a:pt x="15822" y="55971"/>
                    <a:pt x="16324" y="56650"/>
                    <a:pt x="16938" y="57296"/>
                  </a:cubicBezTo>
                  <a:cubicBezTo>
                    <a:pt x="16921" y="57458"/>
                    <a:pt x="16921" y="57620"/>
                    <a:pt x="16906" y="57781"/>
                  </a:cubicBezTo>
                  <a:cubicBezTo>
                    <a:pt x="16897" y="57886"/>
                    <a:pt x="16974" y="57938"/>
                    <a:pt x="17055" y="57938"/>
                  </a:cubicBezTo>
                  <a:cubicBezTo>
                    <a:pt x="17135" y="57938"/>
                    <a:pt x="17220" y="57886"/>
                    <a:pt x="17229" y="57781"/>
                  </a:cubicBezTo>
                  <a:cubicBezTo>
                    <a:pt x="17244" y="57717"/>
                    <a:pt x="17244" y="57667"/>
                    <a:pt x="17244" y="57603"/>
                  </a:cubicBezTo>
                  <a:cubicBezTo>
                    <a:pt x="18149" y="58492"/>
                    <a:pt x="19248" y="59268"/>
                    <a:pt x="20574" y="59898"/>
                  </a:cubicBezTo>
                  <a:lnTo>
                    <a:pt x="20574" y="63744"/>
                  </a:lnTo>
                  <a:lnTo>
                    <a:pt x="17455" y="63744"/>
                  </a:lnTo>
                  <a:lnTo>
                    <a:pt x="17503" y="71874"/>
                  </a:lnTo>
                  <a:cubicBezTo>
                    <a:pt x="11314" y="71874"/>
                    <a:pt x="11071" y="75882"/>
                    <a:pt x="11103" y="76755"/>
                  </a:cubicBezTo>
                  <a:lnTo>
                    <a:pt x="10941" y="76755"/>
                  </a:lnTo>
                  <a:lnTo>
                    <a:pt x="10941" y="77951"/>
                  </a:lnTo>
                  <a:cubicBezTo>
                    <a:pt x="10941" y="78856"/>
                    <a:pt x="11685" y="79599"/>
                    <a:pt x="12590" y="79599"/>
                  </a:cubicBezTo>
                  <a:lnTo>
                    <a:pt x="26408" y="79599"/>
                  </a:lnTo>
                  <a:cubicBezTo>
                    <a:pt x="27410" y="79599"/>
                    <a:pt x="28202" y="78791"/>
                    <a:pt x="28202" y="77805"/>
                  </a:cubicBezTo>
                  <a:lnTo>
                    <a:pt x="28202" y="76755"/>
                  </a:lnTo>
                  <a:lnTo>
                    <a:pt x="28040" y="76755"/>
                  </a:lnTo>
                  <a:cubicBezTo>
                    <a:pt x="28169" y="73070"/>
                    <a:pt x="26732" y="72423"/>
                    <a:pt x="26732" y="72423"/>
                  </a:cubicBezTo>
                  <a:lnTo>
                    <a:pt x="27394" y="63744"/>
                  </a:lnTo>
                  <a:lnTo>
                    <a:pt x="24922" y="63744"/>
                  </a:lnTo>
                  <a:lnTo>
                    <a:pt x="24922" y="61240"/>
                  </a:lnTo>
                  <a:cubicBezTo>
                    <a:pt x="26247" y="61466"/>
                    <a:pt x="27717" y="61595"/>
                    <a:pt x="29350" y="61595"/>
                  </a:cubicBezTo>
                  <a:cubicBezTo>
                    <a:pt x="30788" y="61595"/>
                    <a:pt x="32097" y="61498"/>
                    <a:pt x="33276" y="61337"/>
                  </a:cubicBezTo>
                  <a:lnTo>
                    <a:pt x="33276" y="63744"/>
                  </a:lnTo>
                  <a:lnTo>
                    <a:pt x="30804" y="63744"/>
                  </a:lnTo>
                  <a:lnTo>
                    <a:pt x="31466" y="72423"/>
                  </a:lnTo>
                  <a:cubicBezTo>
                    <a:pt x="31466" y="72423"/>
                    <a:pt x="30029" y="73070"/>
                    <a:pt x="30173" y="76755"/>
                  </a:cubicBezTo>
                  <a:lnTo>
                    <a:pt x="29996" y="76755"/>
                  </a:lnTo>
                  <a:lnTo>
                    <a:pt x="29996" y="77805"/>
                  </a:lnTo>
                  <a:cubicBezTo>
                    <a:pt x="29996" y="78791"/>
                    <a:pt x="30788" y="79599"/>
                    <a:pt x="31790" y="79599"/>
                  </a:cubicBezTo>
                  <a:lnTo>
                    <a:pt x="45608" y="79599"/>
                  </a:lnTo>
                  <a:cubicBezTo>
                    <a:pt x="46513" y="79599"/>
                    <a:pt x="47257" y="78856"/>
                    <a:pt x="47257" y="77951"/>
                  </a:cubicBezTo>
                  <a:lnTo>
                    <a:pt x="47257" y="76755"/>
                  </a:lnTo>
                  <a:lnTo>
                    <a:pt x="47095" y="76755"/>
                  </a:lnTo>
                  <a:cubicBezTo>
                    <a:pt x="47127" y="75882"/>
                    <a:pt x="46884" y="71874"/>
                    <a:pt x="40695" y="71874"/>
                  </a:cubicBezTo>
                  <a:lnTo>
                    <a:pt x="40743" y="63744"/>
                  </a:lnTo>
                  <a:lnTo>
                    <a:pt x="37624" y="63744"/>
                  </a:lnTo>
                  <a:lnTo>
                    <a:pt x="37624" y="60205"/>
                  </a:lnTo>
                  <a:cubicBezTo>
                    <a:pt x="45123" y="57199"/>
                    <a:pt x="45397" y="50121"/>
                    <a:pt x="45397" y="48004"/>
                  </a:cubicBezTo>
                  <a:lnTo>
                    <a:pt x="45397" y="47827"/>
                  </a:lnTo>
                  <a:cubicBezTo>
                    <a:pt x="47434" y="47746"/>
                    <a:pt x="49455" y="47552"/>
                    <a:pt x="51474" y="47261"/>
                  </a:cubicBezTo>
                  <a:cubicBezTo>
                    <a:pt x="52234" y="47164"/>
                    <a:pt x="52993" y="47035"/>
                    <a:pt x="53721" y="46793"/>
                  </a:cubicBezTo>
                  <a:cubicBezTo>
                    <a:pt x="54771" y="46437"/>
                    <a:pt x="55725" y="45871"/>
                    <a:pt x="56581" y="45160"/>
                  </a:cubicBezTo>
                  <a:cubicBezTo>
                    <a:pt x="56986" y="44837"/>
                    <a:pt x="57374" y="44466"/>
                    <a:pt x="57600" y="43996"/>
                  </a:cubicBezTo>
                  <a:cubicBezTo>
                    <a:pt x="57988" y="43253"/>
                    <a:pt x="59264" y="39811"/>
                    <a:pt x="55143" y="38421"/>
                  </a:cubicBezTo>
                  <a:cubicBezTo>
                    <a:pt x="55143" y="38421"/>
                    <a:pt x="58941" y="35883"/>
                    <a:pt x="57600" y="32829"/>
                  </a:cubicBezTo>
                  <a:cubicBezTo>
                    <a:pt x="58327" y="31261"/>
                    <a:pt x="58553" y="30065"/>
                    <a:pt x="58391" y="29565"/>
                  </a:cubicBezTo>
                  <a:cubicBezTo>
                    <a:pt x="58456" y="29483"/>
                    <a:pt x="58537" y="29386"/>
                    <a:pt x="58602" y="29289"/>
                  </a:cubicBezTo>
                  <a:cubicBezTo>
                    <a:pt x="58520" y="29225"/>
                    <a:pt x="58440" y="29145"/>
                    <a:pt x="58359" y="29080"/>
                  </a:cubicBezTo>
                  <a:cubicBezTo>
                    <a:pt x="58294" y="29145"/>
                    <a:pt x="58246" y="29225"/>
                    <a:pt x="58182" y="29289"/>
                  </a:cubicBezTo>
                  <a:cubicBezTo>
                    <a:pt x="57979" y="29115"/>
                    <a:pt x="57762" y="29048"/>
                    <a:pt x="57548" y="29048"/>
                  </a:cubicBezTo>
                  <a:cubicBezTo>
                    <a:pt x="56807" y="29048"/>
                    <a:pt x="56096" y="29856"/>
                    <a:pt x="56096" y="29856"/>
                  </a:cubicBezTo>
                  <a:cubicBezTo>
                    <a:pt x="56161" y="29694"/>
                    <a:pt x="56226" y="29516"/>
                    <a:pt x="56307" y="29322"/>
                  </a:cubicBezTo>
                  <a:cubicBezTo>
                    <a:pt x="56372" y="29225"/>
                    <a:pt x="56436" y="29145"/>
                    <a:pt x="56501" y="29048"/>
                  </a:cubicBezTo>
                  <a:cubicBezTo>
                    <a:pt x="56663" y="28821"/>
                    <a:pt x="56840" y="28595"/>
                    <a:pt x="57001" y="28369"/>
                  </a:cubicBezTo>
                  <a:cubicBezTo>
                    <a:pt x="56937" y="28255"/>
                    <a:pt x="56889" y="28126"/>
                    <a:pt x="56872" y="27997"/>
                  </a:cubicBezTo>
                  <a:cubicBezTo>
                    <a:pt x="56792" y="28110"/>
                    <a:pt x="56695" y="28223"/>
                    <a:pt x="56613" y="28337"/>
                  </a:cubicBezTo>
                  <a:cubicBezTo>
                    <a:pt x="56695" y="28078"/>
                    <a:pt x="56775" y="27803"/>
                    <a:pt x="56840" y="27528"/>
                  </a:cubicBezTo>
                  <a:cubicBezTo>
                    <a:pt x="56840" y="27464"/>
                    <a:pt x="56856" y="27399"/>
                    <a:pt x="56889" y="27335"/>
                  </a:cubicBezTo>
                  <a:cubicBezTo>
                    <a:pt x="56856" y="27221"/>
                    <a:pt x="56840" y="27124"/>
                    <a:pt x="56840" y="27011"/>
                  </a:cubicBezTo>
                  <a:cubicBezTo>
                    <a:pt x="56824" y="26850"/>
                    <a:pt x="56840" y="26671"/>
                    <a:pt x="56904" y="26510"/>
                  </a:cubicBezTo>
                  <a:cubicBezTo>
                    <a:pt x="57098" y="25621"/>
                    <a:pt x="57260" y="24732"/>
                    <a:pt x="57244" y="23844"/>
                  </a:cubicBezTo>
                  <a:cubicBezTo>
                    <a:pt x="57228" y="23795"/>
                    <a:pt x="57228" y="23730"/>
                    <a:pt x="57228" y="23682"/>
                  </a:cubicBezTo>
                  <a:cubicBezTo>
                    <a:pt x="57228" y="23665"/>
                    <a:pt x="57212" y="23650"/>
                    <a:pt x="57212" y="23617"/>
                  </a:cubicBezTo>
                  <a:cubicBezTo>
                    <a:pt x="57131" y="23245"/>
                    <a:pt x="56986" y="22971"/>
                    <a:pt x="56760" y="22842"/>
                  </a:cubicBezTo>
                  <a:cubicBezTo>
                    <a:pt x="56575" y="22729"/>
                    <a:pt x="56404" y="22677"/>
                    <a:pt x="56234" y="22677"/>
                  </a:cubicBezTo>
                  <a:cubicBezTo>
                    <a:pt x="56210" y="22677"/>
                    <a:pt x="56185" y="22678"/>
                    <a:pt x="56161" y="22680"/>
                  </a:cubicBezTo>
                  <a:lnTo>
                    <a:pt x="56258" y="22534"/>
                  </a:lnTo>
                  <a:cubicBezTo>
                    <a:pt x="56145" y="22502"/>
                    <a:pt x="56048" y="22437"/>
                    <a:pt x="55967" y="22372"/>
                  </a:cubicBezTo>
                  <a:cubicBezTo>
                    <a:pt x="55870" y="22534"/>
                    <a:pt x="55773" y="22680"/>
                    <a:pt x="55661" y="22825"/>
                  </a:cubicBezTo>
                  <a:cubicBezTo>
                    <a:pt x="55062" y="23148"/>
                    <a:pt x="54659" y="23908"/>
                    <a:pt x="54659" y="23908"/>
                  </a:cubicBezTo>
                  <a:cubicBezTo>
                    <a:pt x="54691" y="23230"/>
                    <a:pt x="54706" y="22615"/>
                    <a:pt x="54706" y="22066"/>
                  </a:cubicBezTo>
                  <a:cubicBezTo>
                    <a:pt x="54739" y="22034"/>
                    <a:pt x="54755" y="22001"/>
                    <a:pt x="54788" y="21952"/>
                  </a:cubicBezTo>
                  <a:cubicBezTo>
                    <a:pt x="54739" y="21904"/>
                    <a:pt x="54706" y="21840"/>
                    <a:pt x="54659" y="21775"/>
                  </a:cubicBezTo>
                  <a:cubicBezTo>
                    <a:pt x="54562" y="21629"/>
                    <a:pt x="54497" y="21484"/>
                    <a:pt x="54480" y="21306"/>
                  </a:cubicBezTo>
                  <a:cubicBezTo>
                    <a:pt x="54432" y="20821"/>
                    <a:pt x="54448" y="20353"/>
                    <a:pt x="54480" y="19868"/>
                  </a:cubicBezTo>
                  <a:cubicBezTo>
                    <a:pt x="54480" y="19642"/>
                    <a:pt x="54497" y="19431"/>
                    <a:pt x="54512" y="19222"/>
                  </a:cubicBezTo>
                  <a:lnTo>
                    <a:pt x="54512" y="19222"/>
                  </a:lnTo>
                  <a:cubicBezTo>
                    <a:pt x="54480" y="19254"/>
                    <a:pt x="54465" y="19286"/>
                    <a:pt x="54432" y="19319"/>
                  </a:cubicBezTo>
                  <a:cubicBezTo>
                    <a:pt x="54318" y="18849"/>
                    <a:pt x="54157" y="18543"/>
                    <a:pt x="53963" y="18332"/>
                  </a:cubicBezTo>
                  <a:cubicBezTo>
                    <a:pt x="54060" y="18220"/>
                    <a:pt x="54157" y="18090"/>
                    <a:pt x="54254" y="17976"/>
                  </a:cubicBezTo>
                  <a:lnTo>
                    <a:pt x="54254" y="17961"/>
                  </a:lnTo>
                  <a:cubicBezTo>
                    <a:pt x="54189" y="17864"/>
                    <a:pt x="54125" y="17783"/>
                    <a:pt x="54044" y="17702"/>
                  </a:cubicBezTo>
                  <a:lnTo>
                    <a:pt x="53704" y="18138"/>
                  </a:lnTo>
                  <a:cubicBezTo>
                    <a:pt x="53599" y="18089"/>
                    <a:pt x="53488" y="18067"/>
                    <a:pt x="53374" y="18067"/>
                  </a:cubicBezTo>
                  <a:cubicBezTo>
                    <a:pt x="52514" y="18067"/>
                    <a:pt x="51467" y="19336"/>
                    <a:pt x="50925" y="19836"/>
                  </a:cubicBezTo>
                  <a:cubicBezTo>
                    <a:pt x="49681" y="20999"/>
                    <a:pt x="48436" y="22163"/>
                    <a:pt x="47160" y="23310"/>
                  </a:cubicBezTo>
                  <a:cubicBezTo>
                    <a:pt x="47806" y="21791"/>
                    <a:pt x="48662" y="18801"/>
                    <a:pt x="46173" y="17379"/>
                  </a:cubicBezTo>
                  <a:cubicBezTo>
                    <a:pt x="45515" y="16998"/>
                    <a:pt x="44902" y="16845"/>
                    <a:pt x="44341" y="16845"/>
                  </a:cubicBezTo>
                  <a:cubicBezTo>
                    <a:pt x="41997" y="16845"/>
                    <a:pt x="40566" y="19528"/>
                    <a:pt x="40566" y="19528"/>
                  </a:cubicBezTo>
                  <a:cubicBezTo>
                    <a:pt x="40566" y="19528"/>
                    <a:pt x="40872" y="14470"/>
                    <a:pt x="37624" y="13710"/>
                  </a:cubicBezTo>
                  <a:cubicBezTo>
                    <a:pt x="37398" y="13657"/>
                    <a:pt x="37182" y="13625"/>
                    <a:pt x="36978" y="13625"/>
                  </a:cubicBezTo>
                  <a:cubicBezTo>
                    <a:pt x="36934" y="13625"/>
                    <a:pt x="36891" y="13627"/>
                    <a:pt x="36849" y="13630"/>
                  </a:cubicBezTo>
                  <a:cubicBezTo>
                    <a:pt x="36929" y="13597"/>
                    <a:pt x="37010" y="13548"/>
                    <a:pt x="37090" y="13500"/>
                  </a:cubicBezTo>
                  <a:cubicBezTo>
                    <a:pt x="37495" y="13225"/>
                    <a:pt x="37754" y="12789"/>
                    <a:pt x="37818" y="12304"/>
                  </a:cubicBezTo>
                  <a:cubicBezTo>
                    <a:pt x="37948" y="11318"/>
                    <a:pt x="37140" y="10430"/>
                    <a:pt x="36153" y="10413"/>
                  </a:cubicBezTo>
                  <a:lnTo>
                    <a:pt x="36121" y="10413"/>
                  </a:lnTo>
                  <a:cubicBezTo>
                    <a:pt x="36073" y="10090"/>
                    <a:pt x="36008" y="9783"/>
                    <a:pt x="35927" y="9476"/>
                  </a:cubicBezTo>
                  <a:cubicBezTo>
                    <a:pt x="35297" y="8409"/>
                    <a:pt x="34860" y="7230"/>
                    <a:pt x="34263" y="6131"/>
                  </a:cubicBezTo>
                  <a:cubicBezTo>
                    <a:pt x="33923" y="5743"/>
                    <a:pt x="33552" y="5435"/>
                    <a:pt x="33179" y="5177"/>
                  </a:cubicBezTo>
                  <a:cubicBezTo>
                    <a:pt x="33164" y="5177"/>
                    <a:pt x="33147" y="5161"/>
                    <a:pt x="33132" y="5144"/>
                  </a:cubicBezTo>
                  <a:lnTo>
                    <a:pt x="33115" y="5144"/>
                  </a:lnTo>
                  <a:cubicBezTo>
                    <a:pt x="33082" y="5112"/>
                    <a:pt x="33050" y="5097"/>
                    <a:pt x="33018" y="5080"/>
                  </a:cubicBezTo>
                  <a:lnTo>
                    <a:pt x="33050" y="5080"/>
                  </a:lnTo>
                  <a:cubicBezTo>
                    <a:pt x="32985" y="5015"/>
                    <a:pt x="32938" y="4967"/>
                    <a:pt x="32873" y="4918"/>
                  </a:cubicBezTo>
                  <a:lnTo>
                    <a:pt x="32776" y="4773"/>
                  </a:lnTo>
                  <a:cubicBezTo>
                    <a:pt x="32695" y="4773"/>
                    <a:pt x="32630" y="4789"/>
                    <a:pt x="32550" y="4806"/>
                  </a:cubicBezTo>
                  <a:cubicBezTo>
                    <a:pt x="32242" y="4627"/>
                    <a:pt x="31936" y="4498"/>
                    <a:pt x="31628" y="4401"/>
                  </a:cubicBezTo>
                  <a:cubicBezTo>
                    <a:pt x="31757" y="4207"/>
                    <a:pt x="31886" y="4013"/>
                    <a:pt x="32016" y="3804"/>
                  </a:cubicBezTo>
                  <a:cubicBezTo>
                    <a:pt x="32356" y="3222"/>
                    <a:pt x="32647" y="2494"/>
                    <a:pt x="32598" y="1815"/>
                  </a:cubicBezTo>
                  <a:cubicBezTo>
                    <a:pt x="32565" y="1185"/>
                    <a:pt x="32097" y="765"/>
                    <a:pt x="31483" y="733"/>
                  </a:cubicBezTo>
                  <a:cubicBezTo>
                    <a:pt x="31457" y="731"/>
                    <a:pt x="31431" y="731"/>
                    <a:pt x="31406" y="731"/>
                  </a:cubicBezTo>
                  <a:cubicBezTo>
                    <a:pt x="30905" y="731"/>
                    <a:pt x="30479" y="1025"/>
                    <a:pt x="30141" y="1379"/>
                  </a:cubicBezTo>
                  <a:cubicBezTo>
                    <a:pt x="29964" y="765"/>
                    <a:pt x="29559" y="70"/>
                    <a:pt x="28897" y="5"/>
                  </a:cubicBezTo>
                  <a:cubicBezTo>
                    <a:pt x="28866" y="2"/>
                    <a:pt x="28836" y="0"/>
                    <a:pt x="28806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2" name="Google Shape;3772;p40"/>
            <p:cNvGrpSpPr/>
            <p:nvPr/>
          </p:nvGrpSpPr>
          <p:grpSpPr>
            <a:xfrm>
              <a:off x="1227293" y="770872"/>
              <a:ext cx="2639915" cy="3545449"/>
              <a:chOff x="1202375" y="1373875"/>
              <a:chExt cx="1481600" cy="1989925"/>
            </a:xfrm>
          </p:grpSpPr>
          <p:sp>
            <p:nvSpPr>
              <p:cNvPr id="3773" name="Google Shape;3773;p40"/>
              <p:cNvSpPr/>
              <p:nvPr/>
            </p:nvSpPr>
            <p:spPr>
              <a:xfrm>
                <a:off x="1202375" y="1693850"/>
                <a:ext cx="1481600" cy="876675"/>
              </a:xfrm>
              <a:custGeom>
                <a:avLst/>
                <a:gdLst/>
                <a:ahLst/>
                <a:cxnLst/>
                <a:rect l="l" t="t" r="r" b="b"/>
                <a:pathLst>
                  <a:path w="59264" h="35067" extrusionOk="0">
                    <a:moveTo>
                      <a:pt x="29063" y="1"/>
                    </a:moveTo>
                    <a:cubicBezTo>
                      <a:pt x="25951" y="1"/>
                      <a:pt x="26473" y="5273"/>
                      <a:pt x="26473" y="5273"/>
                    </a:cubicBezTo>
                    <a:cubicBezTo>
                      <a:pt x="26473" y="5273"/>
                      <a:pt x="25085" y="833"/>
                      <a:pt x="22286" y="833"/>
                    </a:cubicBezTo>
                    <a:cubicBezTo>
                      <a:pt x="22078" y="833"/>
                      <a:pt x="21863" y="857"/>
                      <a:pt x="21640" y="910"/>
                    </a:cubicBezTo>
                    <a:cubicBezTo>
                      <a:pt x="18392" y="1669"/>
                      <a:pt x="18683" y="6743"/>
                      <a:pt x="18683" y="6743"/>
                    </a:cubicBezTo>
                    <a:cubicBezTo>
                      <a:pt x="18683" y="6743"/>
                      <a:pt x="17259" y="4045"/>
                      <a:pt x="14907" y="4045"/>
                    </a:cubicBezTo>
                    <a:cubicBezTo>
                      <a:pt x="14347" y="4045"/>
                      <a:pt x="13733" y="4198"/>
                      <a:pt x="13074" y="4578"/>
                    </a:cubicBezTo>
                    <a:cubicBezTo>
                      <a:pt x="9665" y="6549"/>
                      <a:pt x="12557" y="11462"/>
                      <a:pt x="12557" y="11462"/>
                    </a:cubicBezTo>
                    <a:cubicBezTo>
                      <a:pt x="12557" y="11462"/>
                      <a:pt x="10612" y="9763"/>
                      <a:pt x="8593" y="9763"/>
                    </a:cubicBezTo>
                    <a:cubicBezTo>
                      <a:pt x="7679" y="9763"/>
                      <a:pt x="6750" y="10111"/>
                      <a:pt x="5980" y="11124"/>
                    </a:cubicBezTo>
                    <a:cubicBezTo>
                      <a:pt x="3523" y="14371"/>
                      <a:pt x="7111" y="17911"/>
                      <a:pt x="7111" y="17911"/>
                    </a:cubicBezTo>
                    <a:cubicBezTo>
                      <a:pt x="7111" y="17911"/>
                      <a:pt x="6431" y="17711"/>
                      <a:pt x="5529" y="17711"/>
                    </a:cubicBezTo>
                    <a:cubicBezTo>
                      <a:pt x="4285" y="17711"/>
                      <a:pt x="2619" y="18091"/>
                      <a:pt x="1729" y="19899"/>
                    </a:cubicBezTo>
                    <a:cubicBezTo>
                      <a:pt x="194" y="23002"/>
                      <a:pt x="4121" y="25620"/>
                      <a:pt x="4121" y="25620"/>
                    </a:cubicBezTo>
                    <a:cubicBezTo>
                      <a:pt x="0" y="27026"/>
                      <a:pt x="1276" y="30453"/>
                      <a:pt x="1649" y="31212"/>
                    </a:cubicBezTo>
                    <a:cubicBezTo>
                      <a:pt x="1890" y="31664"/>
                      <a:pt x="2278" y="32036"/>
                      <a:pt x="2683" y="32375"/>
                    </a:cubicBezTo>
                    <a:cubicBezTo>
                      <a:pt x="3539" y="33071"/>
                      <a:pt x="4493" y="33653"/>
                      <a:pt x="5543" y="33991"/>
                    </a:cubicBezTo>
                    <a:cubicBezTo>
                      <a:pt x="6271" y="34234"/>
                      <a:pt x="7030" y="34364"/>
                      <a:pt x="7790" y="34476"/>
                    </a:cubicBezTo>
                    <a:cubicBezTo>
                      <a:pt x="10507" y="34870"/>
                      <a:pt x="13251" y="35066"/>
                      <a:pt x="15996" y="35066"/>
                    </a:cubicBezTo>
                    <a:cubicBezTo>
                      <a:pt x="20581" y="35066"/>
                      <a:pt x="25165" y="34518"/>
                      <a:pt x="29623" y="33426"/>
                    </a:cubicBezTo>
                    <a:cubicBezTo>
                      <a:pt x="34082" y="34518"/>
                      <a:pt x="38673" y="35066"/>
                      <a:pt x="43263" y="35066"/>
                    </a:cubicBezTo>
                    <a:cubicBezTo>
                      <a:pt x="46010" y="35066"/>
                      <a:pt x="48757" y="34870"/>
                      <a:pt x="51474" y="34476"/>
                    </a:cubicBezTo>
                    <a:cubicBezTo>
                      <a:pt x="52234" y="34364"/>
                      <a:pt x="52993" y="34234"/>
                      <a:pt x="53704" y="33991"/>
                    </a:cubicBezTo>
                    <a:cubicBezTo>
                      <a:pt x="54755" y="33653"/>
                      <a:pt x="55725" y="33071"/>
                      <a:pt x="56581" y="32375"/>
                    </a:cubicBezTo>
                    <a:cubicBezTo>
                      <a:pt x="56968" y="32036"/>
                      <a:pt x="57356" y="31664"/>
                      <a:pt x="57599" y="31212"/>
                    </a:cubicBezTo>
                    <a:cubicBezTo>
                      <a:pt x="57987" y="30453"/>
                      <a:pt x="59263" y="27026"/>
                      <a:pt x="55143" y="25620"/>
                    </a:cubicBezTo>
                    <a:cubicBezTo>
                      <a:pt x="55143" y="25620"/>
                      <a:pt x="59054" y="23002"/>
                      <a:pt x="57535" y="19899"/>
                    </a:cubicBezTo>
                    <a:cubicBezTo>
                      <a:pt x="56645" y="18091"/>
                      <a:pt x="54973" y="17711"/>
                      <a:pt x="53725" y="17711"/>
                    </a:cubicBezTo>
                    <a:cubicBezTo>
                      <a:pt x="52820" y="17711"/>
                      <a:pt x="52137" y="17911"/>
                      <a:pt x="52137" y="17911"/>
                    </a:cubicBezTo>
                    <a:cubicBezTo>
                      <a:pt x="52137" y="17911"/>
                      <a:pt x="55725" y="14371"/>
                      <a:pt x="53268" y="11124"/>
                    </a:cubicBezTo>
                    <a:cubicBezTo>
                      <a:pt x="52502" y="10111"/>
                      <a:pt x="51577" y="9763"/>
                      <a:pt x="50665" y="9763"/>
                    </a:cubicBezTo>
                    <a:cubicBezTo>
                      <a:pt x="48652" y="9763"/>
                      <a:pt x="46707" y="11462"/>
                      <a:pt x="46707" y="11462"/>
                    </a:cubicBezTo>
                    <a:cubicBezTo>
                      <a:pt x="46707" y="11462"/>
                      <a:pt x="49583" y="6549"/>
                      <a:pt x="46173" y="4578"/>
                    </a:cubicBezTo>
                    <a:cubicBezTo>
                      <a:pt x="45517" y="4198"/>
                      <a:pt x="44905" y="4045"/>
                      <a:pt x="44346" y="4045"/>
                    </a:cubicBezTo>
                    <a:cubicBezTo>
                      <a:pt x="41999" y="4045"/>
                      <a:pt x="40565" y="6743"/>
                      <a:pt x="40565" y="6743"/>
                    </a:cubicBezTo>
                    <a:cubicBezTo>
                      <a:pt x="40565" y="6743"/>
                      <a:pt x="40872" y="1669"/>
                      <a:pt x="37624" y="910"/>
                    </a:cubicBezTo>
                    <a:cubicBezTo>
                      <a:pt x="37399" y="857"/>
                      <a:pt x="37183" y="833"/>
                      <a:pt x="36975" y="833"/>
                    </a:cubicBezTo>
                    <a:cubicBezTo>
                      <a:pt x="34164" y="833"/>
                      <a:pt x="32791" y="5273"/>
                      <a:pt x="32791" y="5273"/>
                    </a:cubicBezTo>
                    <a:cubicBezTo>
                      <a:pt x="32791" y="5273"/>
                      <a:pt x="33312" y="1"/>
                      <a:pt x="30186" y="1"/>
                    </a:cubicBezTo>
                    <a:cubicBezTo>
                      <a:pt x="30011" y="1"/>
                      <a:pt x="29823" y="17"/>
                      <a:pt x="29623" y="53"/>
                    </a:cubicBezTo>
                    <a:cubicBezTo>
                      <a:pt x="29425" y="17"/>
                      <a:pt x="29238" y="1"/>
                      <a:pt x="29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0"/>
              <p:cNvSpPr/>
              <p:nvPr/>
            </p:nvSpPr>
            <p:spPr>
              <a:xfrm>
                <a:off x="1342550" y="1858150"/>
                <a:ext cx="120365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48146" h="28498" extrusionOk="0">
                    <a:moveTo>
                      <a:pt x="23612" y="0"/>
                    </a:moveTo>
                    <a:cubicBezTo>
                      <a:pt x="21077" y="0"/>
                      <a:pt x="21512" y="4276"/>
                      <a:pt x="21512" y="4276"/>
                    </a:cubicBezTo>
                    <a:cubicBezTo>
                      <a:pt x="21512" y="4276"/>
                      <a:pt x="20376" y="676"/>
                      <a:pt x="18094" y="676"/>
                    </a:cubicBezTo>
                    <a:cubicBezTo>
                      <a:pt x="17925" y="676"/>
                      <a:pt x="17750" y="695"/>
                      <a:pt x="17569" y="738"/>
                    </a:cubicBezTo>
                    <a:cubicBezTo>
                      <a:pt x="14934" y="1352"/>
                      <a:pt x="15177" y="5472"/>
                      <a:pt x="15177" y="5472"/>
                    </a:cubicBezTo>
                    <a:cubicBezTo>
                      <a:pt x="15177" y="5472"/>
                      <a:pt x="14019" y="3294"/>
                      <a:pt x="12111" y="3294"/>
                    </a:cubicBezTo>
                    <a:cubicBezTo>
                      <a:pt x="11655" y="3294"/>
                      <a:pt x="11156" y="3418"/>
                      <a:pt x="10619" y="3727"/>
                    </a:cubicBezTo>
                    <a:cubicBezTo>
                      <a:pt x="7855" y="5327"/>
                      <a:pt x="10199" y="9303"/>
                      <a:pt x="10199" y="9303"/>
                    </a:cubicBezTo>
                    <a:cubicBezTo>
                      <a:pt x="10199" y="9303"/>
                      <a:pt x="8613" y="7925"/>
                      <a:pt x="6977" y="7925"/>
                    </a:cubicBezTo>
                    <a:cubicBezTo>
                      <a:pt x="6236" y="7925"/>
                      <a:pt x="5485" y="8207"/>
                      <a:pt x="4866" y="9028"/>
                    </a:cubicBezTo>
                    <a:cubicBezTo>
                      <a:pt x="2862" y="11678"/>
                      <a:pt x="5771" y="14555"/>
                      <a:pt x="5771" y="14555"/>
                    </a:cubicBezTo>
                    <a:cubicBezTo>
                      <a:pt x="5771" y="14555"/>
                      <a:pt x="5216" y="14392"/>
                      <a:pt x="4481" y="14392"/>
                    </a:cubicBezTo>
                    <a:cubicBezTo>
                      <a:pt x="3468" y="14392"/>
                      <a:pt x="2112" y="14701"/>
                      <a:pt x="1390" y="16171"/>
                    </a:cubicBezTo>
                    <a:cubicBezTo>
                      <a:pt x="162" y="18692"/>
                      <a:pt x="3347" y="20826"/>
                      <a:pt x="3347" y="20826"/>
                    </a:cubicBezTo>
                    <a:cubicBezTo>
                      <a:pt x="1" y="21957"/>
                      <a:pt x="1035" y="24753"/>
                      <a:pt x="1343" y="25351"/>
                    </a:cubicBezTo>
                    <a:cubicBezTo>
                      <a:pt x="1537" y="25739"/>
                      <a:pt x="1843" y="26029"/>
                      <a:pt x="2166" y="26305"/>
                    </a:cubicBezTo>
                    <a:cubicBezTo>
                      <a:pt x="2862" y="26870"/>
                      <a:pt x="3653" y="27339"/>
                      <a:pt x="4493" y="27630"/>
                    </a:cubicBezTo>
                    <a:cubicBezTo>
                      <a:pt x="5092" y="27824"/>
                      <a:pt x="5706" y="27921"/>
                      <a:pt x="6320" y="28018"/>
                    </a:cubicBezTo>
                    <a:cubicBezTo>
                      <a:pt x="8527" y="28338"/>
                      <a:pt x="10756" y="28498"/>
                      <a:pt x="12986" y="28498"/>
                    </a:cubicBezTo>
                    <a:cubicBezTo>
                      <a:pt x="16715" y="28498"/>
                      <a:pt x="20444" y="28051"/>
                      <a:pt x="24065" y="27161"/>
                    </a:cubicBezTo>
                    <a:cubicBezTo>
                      <a:pt x="27696" y="28051"/>
                      <a:pt x="31429" y="28498"/>
                      <a:pt x="35160" y="28498"/>
                    </a:cubicBezTo>
                    <a:cubicBezTo>
                      <a:pt x="37390" y="28498"/>
                      <a:pt x="39620" y="28338"/>
                      <a:pt x="41826" y="28018"/>
                    </a:cubicBezTo>
                    <a:cubicBezTo>
                      <a:pt x="42440" y="27921"/>
                      <a:pt x="43054" y="27824"/>
                      <a:pt x="43636" y="27630"/>
                    </a:cubicBezTo>
                    <a:cubicBezTo>
                      <a:pt x="44493" y="27339"/>
                      <a:pt x="45285" y="26870"/>
                      <a:pt x="45964" y="26305"/>
                    </a:cubicBezTo>
                    <a:cubicBezTo>
                      <a:pt x="46304" y="26029"/>
                      <a:pt x="46610" y="25739"/>
                      <a:pt x="46804" y="25351"/>
                    </a:cubicBezTo>
                    <a:cubicBezTo>
                      <a:pt x="47112" y="24753"/>
                      <a:pt x="48146" y="21957"/>
                      <a:pt x="44800" y="20826"/>
                    </a:cubicBezTo>
                    <a:cubicBezTo>
                      <a:pt x="44800" y="20826"/>
                      <a:pt x="47984" y="18692"/>
                      <a:pt x="46739" y="16171"/>
                    </a:cubicBezTo>
                    <a:cubicBezTo>
                      <a:pt x="46019" y="14701"/>
                      <a:pt x="44668" y="14392"/>
                      <a:pt x="43659" y="14392"/>
                    </a:cubicBezTo>
                    <a:cubicBezTo>
                      <a:pt x="42927" y="14392"/>
                      <a:pt x="42376" y="14555"/>
                      <a:pt x="42376" y="14555"/>
                    </a:cubicBezTo>
                    <a:cubicBezTo>
                      <a:pt x="42376" y="14555"/>
                      <a:pt x="45285" y="11678"/>
                      <a:pt x="43281" y="9028"/>
                    </a:cubicBezTo>
                    <a:cubicBezTo>
                      <a:pt x="42661" y="8207"/>
                      <a:pt x="41910" y="7925"/>
                      <a:pt x="41170" y="7925"/>
                    </a:cubicBezTo>
                    <a:cubicBezTo>
                      <a:pt x="39533" y="7925"/>
                      <a:pt x="37947" y="9303"/>
                      <a:pt x="37947" y="9303"/>
                    </a:cubicBezTo>
                    <a:cubicBezTo>
                      <a:pt x="37947" y="9303"/>
                      <a:pt x="40292" y="5327"/>
                      <a:pt x="37527" y="3727"/>
                    </a:cubicBezTo>
                    <a:cubicBezTo>
                      <a:pt x="36991" y="3418"/>
                      <a:pt x="36492" y="3294"/>
                      <a:pt x="36036" y="3294"/>
                    </a:cubicBezTo>
                    <a:cubicBezTo>
                      <a:pt x="34128" y="3294"/>
                      <a:pt x="32970" y="5472"/>
                      <a:pt x="32970" y="5472"/>
                    </a:cubicBezTo>
                    <a:cubicBezTo>
                      <a:pt x="32970" y="5472"/>
                      <a:pt x="33213" y="1352"/>
                      <a:pt x="30562" y="738"/>
                    </a:cubicBezTo>
                    <a:cubicBezTo>
                      <a:pt x="30381" y="695"/>
                      <a:pt x="30206" y="676"/>
                      <a:pt x="30037" y="676"/>
                    </a:cubicBezTo>
                    <a:cubicBezTo>
                      <a:pt x="27755" y="676"/>
                      <a:pt x="26634" y="4276"/>
                      <a:pt x="26634" y="4276"/>
                    </a:cubicBezTo>
                    <a:cubicBezTo>
                      <a:pt x="26634" y="4276"/>
                      <a:pt x="27069" y="0"/>
                      <a:pt x="24521" y="0"/>
                    </a:cubicBezTo>
                    <a:cubicBezTo>
                      <a:pt x="24379" y="0"/>
                      <a:pt x="24227" y="14"/>
                      <a:pt x="24065" y="42"/>
                    </a:cubicBezTo>
                    <a:cubicBezTo>
                      <a:pt x="23905" y="14"/>
                      <a:pt x="23754" y="0"/>
                      <a:pt x="23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0"/>
              <p:cNvSpPr/>
              <p:nvPr/>
            </p:nvSpPr>
            <p:spPr>
              <a:xfrm>
                <a:off x="1481950" y="2030525"/>
                <a:ext cx="912350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36494" h="21601" extrusionOk="0">
                    <a:moveTo>
                      <a:pt x="17905" y="0"/>
                    </a:moveTo>
                    <a:cubicBezTo>
                      <a:pt x="15988" y="0"/>
                      <a:pt x="16307" y="3249"/>
                      <a:pt x="16307" y="3249"/>
                    </a:cubicBezTo>
                    <a:cubicBezTo>
                      <a:pt x="16307" y="3249"/>
                      <a:pt x="15454" y="518"/>
                      <a:pt x="13732" y="518"/>
                    </a:cubicBezTo>
                    <a:cubicBezTo>
                      <a:pt x="13604" y="518"/>
                      <a:pt x="13471" y="533"/>
                      <a:pt x="13333" y="566"/>
                    </a:cubicBezTo>
                    <a:cubicBezTo>
                      <a:pt x="11329" y="1034"/>
                      <a:pt x="11508" y="4154"/>
                      <a:pt x="11508" y="4154"/>
                    </a:cubicBezTo>
                    <a:cubicBezTo>
                      <a:pt x="11508" y="4154"/>
                      <a:pt x="10633" y="2500"/>
                      <a:pt x="9191" y="2500"/>
                    </a:cubicBezTo>
                    <a:cubicBezTo>
                      <a:pt x="8847" y="2500"/>
                      <a:pt x="8470" y="2594"/>
                      <a:pt x="8065" y="2828"/>
                    </a:cubicBezTo>
                    <a:cubicBezTo>
                      <a:pt x="5964" y="4040"/>
                      <a:pt x="7742" y="7063"/>
                      <a:pt x="7742" y="7063"/>
                    </a:cubicBezTo>
                    <a:cubicBezTo>
                      <a:pt x="7742" y="7063"/>
                      <a:pt x="6539" y="6013"/>
                      <a:pt x="5294" y="6013"/>
                    </a:cubicBezTo>
                    <a:cubicBezTo>
                      <a:pt x="4731" y="6013"/>
                      <a:pt x="4159" y="6228"/>
                      <a:pt x="3686" y="6852"/>
                    </a:cubicBezTo>
                    <a:cubicBezTo>
                      <a:pt x="2182" y="8856"/>
                      <a:pt x="4380" y="11038"/>
                      <a:pt x="4380" y="11038"/>
                    </a:cubicBezTo>
                    <a:cubicBezTo>
                      <a:pt x="4380" y="11038"/>
                      <a:pt x="3957" y="10915"/>
                      <a:pt x="3398" y="10915"/>
                    </a:cubicBezTo>
                    <a:cubicBezTo>
                      <a:pt x="2632" y="10915"/>
                      <a:pt x="1609" y="11147"/>
                      <a:pt x="1068" y="12250"/>
                    </a:cubicBezTo>
                    <a:cubicBezTo>
                      <a:pt x="130" y="14174"/>
                      <a:pt x="2538" y="15790"/>
                      <a:pt x="2538" y="15790"/>
                    </a:cubicBezTo>
                    <a:cubicBezTo>
                      <a:pt x="1" y="16646"/>
                      <a:pt x="792" y="18763"/>
                      <a:pt x="1018" y="19216"/>
                    </a:cubicBezTo>
                    <a:cubicBezTo>
                      <a:pt x="1164" y="19507"/>
                      <a:pt x="1406" y="19733"/>
                      <a:pt x="1649" y="19943"/>
                    </a:cubicBezTo>
                    <a:cubicBezTo>
                      <a:pt x="2182" y="20380"/>
                      <a:pt x="2781" y="20735"/>
                      <a:pt x="3410" y="20945"/>
                    </a:cubicBezTo>
                    <a:cubicBezTo>
                      <a:pt x="3863" y="21091"/>
                      <a:pt x="4332" y="21171"/>
                      <a:pt x="4800" y="21235"/>
                    </a:cubicBezTo>
                    <a:cubicBezTo>
                      <a:pt x="6478" y="21479"/>
                      <a:pt x="8176" y="21601"/>
                      <a:pt x="9876" y="21601"/>
                    </a:cubicBezTo>
                    <a:cubicBezTo>
                      <a:pt x="12694" y="21601"/>
                      <a:pt x="15515" y="21265"/>
                      <a:pt x="18246" y="20589"/>
                    </a:cubicBezTo>
                    <a:cubicBezTo>
                      <a:pt x="20989" y="21265"/>
                      <a:pt x="23807" y="21601"/>
                      <a:pt x="26626" y="21601"/>
                    </a:cubicBezTo>
                    <a:cubicBezTo>
                      <a:pt x="28325" y="21601"/>
                      <a:pt x="30025" y="21479"/>
                      <a:pt x="31709" y="21235"/>
                    </a:cubicBezTo>
                    <a:cubicBezTo>
                      <a:pt x="32162" y="21171"/>
                      <a:pt x="32630" y="21091"/>
                      <a:pt x="33083" y="20945"/>
                    </a:cubicBezTo>
                    <a:cubicBezTo>
                      <a:pt x="33729" y="20735"/>
                      <a:pt x="34328" y="20380"/>
                      <a:pt x="34845" y="19943"/>
                    </a:cubicBezTo>
                    <a:cubicBezTo>
                      <a:pt x="35087" y="19733"/>
                      <a:pt x="35330" y="19507"/>
                      <a:pt x="35474" y="19216"/>
                    </a:cubicBezTo>
                    <a:cubicBezTo>
                      <a:pt x="35718" y="18763"/>
                      <a:pt x="36493" y="16646"/>
                      <a:pt x="33955" y="15790"/>
                    </a:cubicBezTo>
                    <a:cubicBezTo>
                      <a:pt x="33955" y="15790"/>
                      <a:pt x="36379" y="14174"/>
                      <a:pt x="35427" y="12250"/>
                    </a:cubicBezTo>
                    <a:cubicBezTo>
                      <a:pt x="34885" y="11147"/>
                      <a:pt x="33862" y="10915"/>
                      <a:pt x="33095" y="10915"/>
                    </a:cubicBezTo>
                    <a:cubicBezTo>
                      <a:pt x="32536" y="10915"/>
                      <a:pt x="32113" y="11038"/>
                      <a:pt x="32113" y="11038"/>
                    </a:cubicBezTo>
                    <a:cubicBezTo>
                      <a:pt x="32113" y="11038"/>
                      <a:pt x="34328" y="8856"/>
                      <a:pt x="32808" y="6852"/>
                    </a:cubicBezTo>
                    <a:cubicBezTo>
                      <a:pt x="32335" y="6228"/>
                      <a:pt x="31765" y="6013"/>
                      <a:pt x="31204" y="6013"/>
                    </a:cubicBezTo>
                    <a:cubicBezTo>
                      <a:pt x="29963" y="6013"/>
                      <a:pt x="28768" y="7063"/>
                      <a:pt x="28768" y="7063"/>
                    </a:cubicBezTo>
                    <a:cubicBezTo>
                      <a:pt x="28768" y="7063"/>
                      <a:pt x="30546" y="4040"/>
                      <a:pt x="28445" y="2828"/>
                    </a:cubicBezTo>
                    <a:cubicBezTo>
                      <a:pt x="28040" y="2594"/>
                      <a:pt x="27662" y="2500"/>
                      <a:pt x="27317" y="2500"/>
                    </a:cubicBezTo>
                    <a:cubicBezTo>
                      <a:pt x="25871" y="2500"/>
                      <a:pt x="24986" y="4154"/>
                      <a:pt x="24986" y="4154"/>
                    </a:cubicBezTo>
                    <a:cubicBezTo>
                      <a:pt x="24986" y="4154"/>
                      <a:pt x="25163" y="1034"/>
                      <a:pt x="23176" y="566"/>
                    </a:cubicBezTo>
                    <a:cubicBezTo>
                      <a:pt x="23037" y="533"/>
                      <a:pt x="22904" y="518"/>
                      <a:pt x="22775" y="518"/>
                    </a:cubicBezTo>
                    <a:cubicBezTo>
                      <a:pt x="21043" y="518"/>
                      <a:pt x="20203" y="3249"/>
                      <a:pt x="20203" y="3249"/>
                    </a:cubicBezTo>
                    <a:cubicBezTo>
                      <a:pt x="20203" y="3249"/>
                      <a:pt x="20522" y="0"/>
                      <a:pt x="18591" y="0"/>
                    </a:cubicBezTo>
                    <a:cubicBezTo>
                      <a:pt x="18483" y="0"/>
                      <a:pt x="18368" y="10"/>
                      <a:pt x="18246" y="32"/>
                    </a:cubicBezTo>
                    <a:cubicBezTo>
                      <a:pt x="18125" y="10"/>
                      <a:pt x="18012" y="0"/>
                      <a:pt x="17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0"/>
              <p:cNvSpPr/>
              <p:nvPr/>
            </p:nvSpPr>
            <p:spPr>
              <a:xfrm>
                <a:off x="1392650" y="1995175"/>
                <a:ext cx="1156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2962" extrusionOk="0">
                    <a:moveTo>
                      <a:pt x="3797" y="1"/>
                    </a:moveTo>
                    <a:cubicBezTo>
                      <a:pt x="3771" y="1"/>
                      <a:pt x="3744" y="3"/>
                      <a:pt x="3718" y="8"/>
                    </a:cubicBezTo>
                    <a:cubicBezTo>
                      <a:pt x="3398" y="43"/>
                      <a:pt x="3226" y="279"/>
                      <a:pt x="3118" y="549"/>
                    </a:cubicBezTo>
                    <a:lnTo>
                      <a:pt x="3118" y="549"/>
                    </a:lnTo>
                    <a:cubicBezTo>
                      <a:pt x="2912" y="324"/>
                      <a:pt x="2634" y="108"/>
                      <a:pt x="2360" y="108"/>
                    </a:cubicBezTo>
                    <a:cubicBezTo>
                      <a:pt x="2322" y="108"/>
                      <a:pt x="2285" y="112"/>
                      <a:pt x="2248" y="121"/>
                    </a:cubicBezTo>
                    <a:cubicBezTo>
                      <a:pt x="1915" y="191"/>
                      <a:pt x="1815" y="462"/>
                      <a:pt x="1825" y="746"/>
                    </a:cubicBezTo>
                    <a:lnTo>
                      <a:pt x="1825" y="746"/>
                    </a:lnTo>
                    <a:cubicBezTo>
                      <a:pt x="1683" y="655"/>
                      <a:pt x="1529" y="589"/>
                      <a:pt x="1358" y="573"/>
                    </a:cubicBezTo>
                    <a:cubicBezTo>
                      <a:pt x="1315" y="567"/>
                      <a:pt x="1272" y="564"/>
                      <a:pt x="1229" y="564"/>
                    </a:cubicBezTo>
                    <a:cubicBezTo>
                      <a:pt x="942" y="564"/>
                      <a:pt x="683" y="701"/>
                      <a:pt x="485" y="913"/>
                    </a:cubicBezTo>
                    <a:cubicBezTo>
                      <a:pt x="1" y="1446"/>
                      <a:pt x="1" y="2271"/>
                      <a:pt x="356" y="2885"/>
                    </a:cubicBezTo>
                    <a:cubicBezTo>
                      <a:pt x="391" y="2939"/>
                      <a:pt x="442" y="2961"/>
                      <a:pt x="494" y="2961"/>
                    </a:cubicBezTo>
                    <a:cubicBezTo>
                      <a:pt x="610" y="2961"/>
                      <a:pt x="726" y="2846"/>
                      <a:pt x="647" y="2723"/>
                    </a:cubicBezTo>
                    <a:cubicBezTo>
                      <a:pt x="388" y="2254"/>
                      <a:pt x="341" y="1624"/>
                      <a:pt x="679" y="1204"/>
                    </a:cubicBezTo>
                    <a:cubicBezTo>
                      <a:pt x="812" y="1028"/>
                      <a:pt x="1010" y="892"/>
                      <a:pt x="1226" y="892"/>
                    </a:cubicBezTo>
                    <a:cubicBezTo>
                      <a:pt x="1248" y="892"/>
                      <a:pt x="1271" y="893"/>
                      <a:pt x="1293" y="896"/>
                    </a:cubicBezTo>
                    <a:cubicBezTo>
                      <a:pt x="1569" y="913"/>
                      <a:pt x="1795" y="1123"/>
                      <a:pt x="1972" y="1316"/>
                    </a:cubicBezTo>
                    <a:cubicBezTo>
                      <a:pt x="2004" y="1348"/>
                      <a:pt x="2045" y="1362"/>
                      <a:pt x="2086" y="1362"/>
                    </a:cubicBezTo>
                    <a:cubicBezTo>
                      <a:pt x="2190" y="1362"/>
                      <a:pt x="2294" y="1271"/>
                      <a:pt x="2248" y="1155"/>
                    </a:cubicBezTo>
                    <a:cubicBezTo>
                      <a:pt x="2198" y="1010"/>
                      <a:pt x="2134" y="864"/>
                      <a:pt x="2151" y="719"/>
                    </a:cubicBezTo>
                    <a:cubicBezTo>
                      <a:pt x="2151" y="570"/>
                      <a:pt x="2229" y="445"/>
                      <a:pt x="2367" y="445"/>
                    </a:cubicBezTo>
                    <a:cubicBezTo>
                      <a:pt x="2395" y="445"/>
                      <a:pt x="2425" y="450"/>
                      <a:pt x="2457" y="461"/>
                    </a:cubicBezTo>
                    <a:cubicBezTo>
                      <a:pt x="2683" y="558"/>
                      <a:pt x="2894" y="767"/>
                      <a:pt x="3039" y="978"/>
                    </a:cubicBezTo>
                    <a:cubicBezTo>
                      <a:pt x="3077" y="1030"/>
                      <a:pt x="3140" y="1058"/>
                      <a:pt x="3199" y="1058"/>
                    </a:cubicBezTo>
                    <a:cubicBezTo>
                      <a:pt x="3267" y="1058"/>
                      <a:pt x="3329" y="1022"/>
                      <a:pt x="3347" y="945"/>
                    </a:cubicBezTo>
                    <a:cubicBezTo>
                      <a:pt x="3388" y="765"/>
                      <a:pt x="3512" y="324"/>
                      <a:pt x="3751" y="324"/>
                    </a:cubicBezTo>
                    <a:cubicBezTo>
                      <a:pt x="3790" y="324"/>
                      <a:pt x="3833" y="336"/>
                      <a:pt x="3879" y="364"/>
                    </a:cubicBezTo>
                    <a:cubicBezTo>
                      <a:pt x="3976" y="428"/>
                      <a:pt x="4025" y="558"/>
                      <a:pt x="4090" y="654"/>
                    </a:cubicBezTo>
                    <a:cubicBezTo>
                      <a:pt x="4155" y="751"/>
                      <a:pt x="4219" y="832"/>
                      <a:pt x="4316" y="896"/>
                    </a:cubicBezTo>
                    <a:cubicBezTo>
                      <a:pt x="4347" y="919"/>
                      <a:pt x="4378" y="929"/>
                      <a:pt x="4406" y="929"/>
                    </a:cubicBezTo>
                    <a:cubicBezTo>
                      <a:pt x="4540" y="929"/>
                      <a:pt x="4627" y="712"/>
                      <a:pt x="4493" y="605"/>
                    </a:cubicBezTo>
                    <a:cubicBezTo>
                      <a:pt x="4349" y="508"/>
                      <a:pt x="4299" y="314"/>
                      <a:pt x="4187" y="185"/>
                    </a:cubicBezTo>
                    <a:cubicBezTo>
                      <a:pt x="4077" y="75"/>
                      <a:pt x="3944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0"/>
              <p:cNvSpPr/>
              <p:nvPr/>
            </p:nvSpPr>
            <p:spPr>
              <a:xfrm>
                <a:off x="1503350" y="2121425"/>
                <a:ext cx="784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23" extrusionOk="0">
                    <a:moveTo>
                      <a:pt x="2151" y="0"/>
                    </a:moveTo>
                    <a:cubicBezTo>
                      <a:pt x="1925" y="16"/>
                      <a:pt x="1731" y="162"/>
                      <a:pt x="1601" y="356"/>
                    </a:cubicBezTo>
                    <a:cubicBezTo>
                      <a:pt x="1556" y="431"/>
                      <a:pt x="1525" y="511"/>
                      <a:pt x="1504" y="592"/>
                    </a:cubicBezTo>
                    <a:lnTo>
                      <a:pt x="1504" y="592"/>
                    </a:lnTo>
                    <a:cubicBezTo>
                      <a:pt x="1405" y="481"/>
                      <a:pt x="1285" y="390"/>
                      <a:pt x="1132" y="339"/>
                    </a:cubicBezTo>
                    <a:cubicBezTo>
                      <a:pt x="1072" y="321"/>
                      <a:pt x="1012" y="313"/>
                      <a:pt x="952" y="313"/>
                    </a:cubicBezTo>
                    <a:cubicBezTo>
                      <a:pt x="694" y="313"/>
                      <a:pt x="455" y="475"/>
                      <a:pt x="324" y="711"/>
                    </a:cubicBezTo>
                    <a:cubicBezTo>
                      <a:pt x="1" y="1261"/>
                      <a:pt x="324" y="1988"/>
                      <a:pt x="955" y="2117"/>
                    </a:cubicBezTo>
                    <a:cubicBezTo>
                      <a:pt x="969" y="2120"/>
                      <a:pt x="983" y="2122"/>
                      <a:pt x="996" y="2122"/>
                    </a:cubicBezTo>
                    <a:cubicBezTo>
                      <a:pt x="1161" y="2122"/>
                      <a:pt x="1230" y="1855"/>
                      <a:pt x="1035" y="1810"/>
                    </a:cubicBezTo>
                    <a:cubicBezTo>
                      <a:pt x="632" y="1713"/>
                      <a:pt x="405" y="1276"/>
                      <a:pt x="599" y="905"/>
                    </a:cubicBezTo>
                    <a:cubicBezTo>
                      <a:pt x="675" y="767"/>
                      <a:pt x="799" y="648"/>
                      <a:pt x="950" y="648"/>
                    </a:cubicBezTo>
                    <a:cubicBezTo>
                      <a:pt x="992" y="648"/>
                      <a:pt x="1038" y="658"/>
                      <a:pt x="1084" y="679"/>
                    </a:cubicBezTo>
                    <a:cubicBezTo>
                      <a:pt x="1310" y="776"/>
                      <a:pt x="1407" y="1035"/>
                      <a:pt x="1520" y="1229"/>
                    </a:cubicBezTo>
                    <a:cubicBezTo>
                      <a:pt x="1545" y="1284"/>
                      <a:pt x="1599" y="1309"/>
                      <a:pt x="1654" y="1309"/>
                    </a:cubicBezTo>
                    <a:cubicBezTo>
                      <a:pt x="1743" y="1309"/>
                      <a:pt x="1837" y="1246"/>
                      <a:pt x="1828" y="1147"/>
                    </a:cubicBezTo>
                    <a:cubicBezTo>
                      <a:pt x="1795" y="889"/>
                      <a:pt x="1779" y="371"/>
                      <a:pt x="2151" y="339"/>
                    </a:cubicBezTo>
                    <a:cubicBezTo>
                      <a:pt x="2160" y="338"/>
                      <a:pt x="2169" y="338"/>
                      <a:pt x="2177" y="338"/>
                    </a:cubicBezTo>
                    <a:cubicBezTo>
                      <a:pt x="2327" y="338"/>
                      <a:pt x="2447" y="459"/>
                      <a:pt x="2539" y="565"/>
                    </a:cubicBezTo>
                    <a:cubicBezTo>
                      <a:pt x="2636" y="679"/>
                      <a:pt x="2765" y="824"/>
                      <a:pt x="2781" y="986"/>
                    </a:cubicBezTo>
                    <a:cubicBezTo>
                      <a:pt x="2797" y="1067"/>
                      <a:pt x="2862" y="1147"/>
                      <a:pt x="2959" y="1147"/>
                    </a:cubicBezTo>
                    <a:cubicBezTo>
                      <a:pt x="3039" y="1147"/>
                      <a:pt x="3136" y="1067"/>
                      <a:pt x="3121" y="986"/>
                    </a:cubicBezTo>
                    <a:cubicBezTo>
                      <a:pt x="3088" y="727"/>
                      <a:pt x="2942" y="518"/>
                      <a:pt x="2765" y="324"/>
                    </a:cubicBezTo>
                    <a:cubicBezTo>
                      <a:pt x="2603" y="145"/>
                      <a:pt x="2409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0"/>
              <p:cNvSpPr/>
              <p:nvPr/>
            </p:nvSpPr>
            <p:spPr>
              <a:xfrm>
                <a:off x="1417325" y="2253050"/>
                <a:ext cx="1132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9252" extrusionOk="0">
                    <a:moveTo>
                      <a:pt x="3489" y="1"/>
                    </a:moveTo>
                    <a:cubicBezTo>
                      <a:pt x="3301" y="1"/>
                      <a:pt x="3096" y="51"/>
                      <a:pt x="2941" y="149"/>
                    </a:cubicBezTo>
                    <a:cubicBezTo>
                      <a:pt x="2705" y="310"/>
                      <a:pt x="2561" y="571"/>
                      <a:pt x="2529" y="847"/>
                    </a:cubicBezTo>
                    <a:lnTo>
                      <a:pt x="2529" y="847"/>
                    </a:lnTo>
                    <a:cubicBezTo>
                      <a:pt x="2368" y="763"/>
                      <a:pt x="2184" y="722"/>
                      <a:pt x="1998" y="722"/>
                    </a:cubicBezTo>
                    <a:cubicBezTo>
                      <a:pt x="1914" y="722"/>
                      <a:pt x="1829" y="731"/>
                      <a:pt x="1745" y="747"/>
                    </a:cubicBezTo>
                    <a:cubicBezTo>
                      <a:pt x="1325" y="844"/>
                      <a:pt x="1018" y="1168"/>
                      <a:pt x="888" y="1571"/>
                    </a:cubicBezTo>
                    <a:cubicBezTo>
                      <a:pt x="611" y="2389"/>
                      <a:pt x="1118" y="3135"/>
                      <a:pt x="1809" y="3525"/>
                    </a:cubicBezTo>
                    <a:lnTo>
                      <a:pt x="1809" y="3525"/>
                    </a:lnTo>
                    <a:cubicBezTo>
                      <a:pt x="1525" y="3722"/>
                      <a:pt x="1338" y="4052"/>
                      <a:pt x="1373" y="4415"/>
                    </a:cubicBezTo>
                    <a:cubicBezTo>
                      <a:pt x="1408" y="4747"/>
                      <a:pt x="1628" y="5030"/>
                      <a:pt x="1919" y="5161"/>
                    </a:cubicBezTo>
                    <a:lnTo>
                      <a:pt x="1919" y="5161"/>
                    </a:lnTo>
                    <a:cubicBezTo>
                      <a:pt x="1791" y="5281"/>
                      <a:pt x="1692" y="5424"/>
                      <a:pt x="1664" y="5611"/>
                    </a:cubicBezTo>
                    <a:cubicBezTo>
                      <a:pt x="1657" y="5736"/>
                      <a:pt x="1683" y="5857"/>
                      <a:pt x="1741" y="5958"/>
                    </a:cubicBezTo>
                    <a:lnTo>
                      <a:pt x="1741" y="5958"/>
                    </a:lnTo>
                    <a:cubicBezTo>
                      <a:pt x="1454" y="6059"/>
                      <a:pt x="1183" y="6217"/>
                      <a:pt x="1099" y="6516"/>
                    </a:cubicBezTo>
                    <a:cubicBezTo>
                      <a:pt x="1047" y="6681"/>
                      <a:pt x="1064" y="6863"/>
                      <a:pt x="1141" y="7008"/>
                    </a:cubicBezTo>
                    <a:lnTo>
                      <a:pt x="1141" y="7008"/>
                    </a:lnTo>
                    <a:cubicBezTo>
                      <a:pt x="697" y="7139"/>
                      <a:pt x="300" y="7436"/>
                      <a:pt x="162" y="7891"/>
                    </a:cubicBezTo>
                    <a:cubicBezTo>
                      <a:pt x="0" y="8391"/>
                      <a:pt x="226" y="9022"/>
                      <a:pt x="727" y="9231"/>
                    </a:cubicBezTo>
                    <a:cubicBezTo>
                      <a:pt x="754" y="9245"/>
                      <a:pt x="780" y="9251"/>
                      <a:pt x="805" y="9251"/>
                    </a:cubicBezTo>
                    <a:cubicBezTo>
                      <a:pt x="959" y="9251"/>
                      <a:pt x="1055" y="9026"/>
                      <a:pt x="888" y="8957"/>
                    </a:cubicBezTo>
                    <a:cubicBezTo>
                      <a:pt x="533" y="8796"/>
                      <a:pt x="356" y="8359"/>
                      <a:pt x="485" y="7971"/>
                    </a:cubicBezTo>
                    <a:cubicBezTo>
                      <a:pt x="614" y="7551"/>
                      <a:pt x="1082" y="7309"/>
                      <a:pt x="1519" y="7277"/>
                    </a:cubicBezTo>
                    <a:cubicBezTo>
                      <a:pt x="1696" y="7260"/>
                      <a:pt x="1745" y="6986"/>
                      <a:pt x="1552" y="6953"/>
                    </a:cubicBezTo>
                    <a:cubicBezTo>
                      <a:pt x="1540" y="6950"/>
                      <a:pt x="1529" y="6946"/>
                      <a:pt x="1519" y="6941"/>
                    </a:cubicBezTo>
                    <a:lnTo>
                      <a:pt x="1519" y="6941"/>
                    </a:lnTo>
                    <a:cubicBezTo>
                      <a:pt x="1519" y="6940"/>
                      <a:pt x="1519" y="6938"/>
                      <a:pt x="1519" y="6937"/>
                    </a:cubicBezTo>
                    <a:lnTo>
                      <a:pt x="1519" y="6937"/>
                    </a:lnTo>
                    <a:cubicBezTo>
                      <a:pt x="1517" y="6937"/>
                      <a:pt x="1514" y="6937"/>
                      <a:pt x="1511" y="6937"/>
                    </a:cubicBezTo>
                    <a:lnTo>
                      <a:pt x="1511" y="6937"/>
                    </a:lnTo>
                    <a:cubicBezTo>
                      <a:pt x="1374" y="6863"/>
                      <a:pt x="1381" y="6635"/>
                      <a:pt x="1470" y="6516"/>
                    </a:cubicBezTo>
                    <a:cubicBezTo>
                      <a:pt x="1599" y="6307"/>
                      <a:pt x="1890" y="6242"/>
                      <a:pt x="2117" y="6193"/>
                    </a:cubicBezTo>
                    <a:cubicBezTo>
                      <a:pt x="2278" y="6145"/>
                      <a:pt x="2278" y="5919"/>
                      <a:pt x="2117" y="5870"/>
                    </a:cubicBezTo>
                    <a:cubicBezTo>
                      <a:pt x="1987" y="5822"/>
                      <a:pt x="1987" y="5644"/>
                      <a:pt x="2036" y="5547"/>
                    </a:cubicBezTo>
                    <a:cubicBezTo>
                      <a:pt x="2101" y="5402"/>
                      <a:pt x="2263" y="5305"/>
                      <a:pt x="2392" y="5223"/>
                    </a:cubicBezTo>
                    <a:cubicBezTo>
                      <a:pt x="2537" y="5143"/>
                      <a:pt x="2472" y="4917"/>
                      <a:pt x="2310" y="4917"/>
                    </a:cubicBezTo>
                    <a:cubicBezTo>
                      <a:pt x="2004" y="4917"/>
                      <a:pt x="1729" y="4674"/>
                      <a:pt x="1696" y="4368"/>
                    </a:cubicBezTo>
                    <a:cubicBezTo>
                      <a:pt x="1681" y="4028"/>
                      <a:pt x="1955" y="3753"/>
                      <a:pt x="2263" y="3689"/>
                    </a:cubicBezTo>
                    <a:cubicBezTo>
                      <a:pt x="2424" y="3640"/>
                      <a:pt x="2407" y="3413"/>
                      <a:pt x="2263" y="3366"/>
                    </a:cubicBezTo>
                    <a:cubicBezTo>
                      <a:pt x="1599" y="3122"/>
                      <a:pt x="1002" y="2508"/>
                      <a:pt x="1179" y="1765"/>
                    </a:cubicBezTo>
                    <a:cubicBezTo>
                      <a:pt x="1244" y="1442"/>
                      <a:pt x="1455" y="1168"/>
                      <a:pt x="1778" y="1086"/>
                    </a:cubicBezTo>
                    <a:cubicBezTo>
                      <a:pt x="1856" y="1061"/>
                      <a:pt x="1937" y="1049"/>
                      <a:pt x="2016" y="1049"/>
                    </a:cubicBezTo>
                    <a:cubicBezTo>
                      <a:pt x="2248" y="1049"/>
                      <a:pt x="2474" y="1152"/>
                      <a:pt x="2618" y="1345"/>
                    </a:cubicBezTo>
                    <a:cubicBezTo>
                      <a:pt x="2645" y="1380"/>
                      <a:pt x="2681" y="1395"/>
                      <a:pt x="2718" y="1395"/>
                    </a:cubicBezTo>
                    <a:cubicBezTo>
                      <a:pt x="2818" y="1395"/>
                      <a:pt x="2928" y="1289"/>
                      <a:pt x="2892" y="1183"/>
                    </a:cubicBezTo>
                    <a:cubicBezTo>
                      <a:pt x="2763" y="795"/>
                      <a:pt x="2989" y="375"/>
                      <a:pt x="3409" y="327"/>
                    </a:cubicBezTo>
                    <a:cubicBezTo>
                      <a:pt x="3424" y="326"/>
                      <a:pt x="3438" y="325"/>
                      <a:pt x="3452" y="325"/>
                    </a:cubicBezTo>
                    <a:cubicBezTo>
                      <a:pt x="3720" y="325"/>
                      <a:pt x="3935" y="551"/>
                      <a:pt x="4179" y="551"/>
                    </a:cubicBezTo>
                    <a:cubicBezTo>
                      <a:pt x="4238" y="551"/>
                      <a:pt x="4300" y="538"/>
                      <a:pt x="4364" y="504"/>
                    </a:cubicBezTo>
                    <a:cubicBezTo>
                      <a:pt x="4530" y="421"/>
                      <a:pt x="4422" y="194"/>
                      <a:pt x="4265" y="194"/>
                    </a:cubicBezTo>
                    <a:cubicBezTo>
                      <a:pt x="4239" y="194"/>
                      <a:pt x="4212" y="200"/>
                      <a:pt x="4185" y="213"/>
                    </a:cubicBezTo>
                    <a:cubicBezTo>
                      <a:pt x="4175" y="220"/>
                      <a:pt x="4163" y="223"/>
                      <a:pt x="4149" y="223"/>
                    </a:cubicBezTo>
                    <a:cubicBezTo>
                      <a:pt x="4060" y="223"/>
                      <a:pt x="3916" y="97"/>
                      <a:pt x="3846" y="69"/>
                    </a:cubicBezTo>
                    <a:cubicBezTo>
                      <a:pt x="3749" y="36"/>
                      <a:pt x="3668" y="20"/>
                      <a:pt x="3571" y="4"/>
                    </a:cubicBezTo>
                    <a:cubicBezTo>
                      <a:pt x="3544" y="2"/>
                      <a:pt x="3517" y="1"/>
                      <a:pt x="3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0"/>
              <p:cNvSpPr/>
              <p:nvPr/>
            </p:nvSpPr>
            <p:spPr>
              <a:xfrm>
                <a:off x="1279125" y="2373700"/>
                <a:ext cx="666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665" extrusionOk="0">
                    <a:moveTo>
                      <a:pt x="1647" y="0"/>
                    </a:moveTo>
                    <a:cubicBezTo>
                      <a:pt x="1418" y="0"/>
                      <a:pt x="1191" y="63"/>
                      <a:pt x="1003" y="204"/>
                    </a:cubicBezTo>
                    <a:cubicBezTo>
                      <a:pt x="655" y="474"/>
                      <a:pt x="605" y="939"/>
                      <a:pt x="777" y="1313"/>
                    </a:cubicBezTo>
                    <a:lnTo>
                      <a:pt x="777" y="1313"/>
                    </a:lnTo>
                    <a:cubicBezTo>
                      <a:pt x="562" y="1385"/>
                      <a:pt x="394" y="1581"/>
                      <a:pt x="372" y="1820"/>
                    </a:cubicBezTo>
                    <a:cubicBezTo>
                      <a:pt x="365" y="1983"/>
                      <a:pt x="421" y="2128"/>
                      <a:pt x="515" y="2244"/>
                    </a:cubicBezTo>
                    <a:lnTo>
                      <a:pt x="515" y="2244"/>
                    </a:lnTo>
                    <a:cubicBezTo>
                      <a:pt x="273" y="2342"/>
                      <a:pt x="79" y="2529"/>
                      <a:pt x="33" y="2806"/>
                    </a:cubicBezTo>
                    <a:cubicBezTo>
                      <a:pt x="1" y="3016"/>
                      <a:pt x="49" y="3242"/>
                      <a:pt x="178" y="3403"/>
                    </a:cubicBezTo>
                    <a:cubicBezTo>
                      <a:pt x="372" y="3614"/>
                      <a:pt x="647" y="3614"/>
                      <a:pt x="906" y="3662"/>
                    </a:cubicBezTo>
                    <a:cubicBezTo>
                      <a:pt x="916" y="3664"/>
                      <a:pt x="927" y="3664"/>
                      <a:pt x="936" y="3664"/>
                    </a:cubicBezTo>
                    <a:cubicBezTo>
                      <a:pt x="1124" y="3664"/>
                      <a:pt x="1202" y="3386"/>
                      <a:pt x="1003" y="3339"/>
                    </a:cubicBezTo>
                    <a:cubicBezTo>
                      <a:pt x="727" y="3291"/>
                      <a:pt x="307" y="3307"/>
                      <a:pt x="356" y="2903"/>
                    </a:cubicBezTo>
                    <a:cubicBezTo>
                      <a:pt x="385" y="2635"/>
                      <a:pt x="658" y="2502"/>
                      <a:pt x="909" y="2494"/>
                    </a:cubicBezTo>
                    <a:lnTo>
                      <a:pt x="909" y="2494"/>
                    </a:lnTo>
                    <a:cubicBezTo>
                      <a:pt x="955" y="2506"/>
                      <a:pt x="1003" y="2513"/>
                      <a:pt x="1051" y="2515"/>
                    </a:cubicBezTo>
                    <a:cubicBezTo>
                      <a:pt x="1245" y="2515"/>
                      <a:pt x="1294" y="2208"/>
                      <a:pt x="1100" y="2175"/>
                    </a:cubicBezTo>
                    <a:cubicBezTo>
                      <a:pt x="1056" y="2169"/>
                      <a:pt x="1012" y="2165"/>
                      <a:pt x="967" y="2164"/>
                    </a:cubicBezTo>
                    <a:lnTo>
                      <a:pt x="967" y="2164"/>
                    </a:lnTo>
                    <a:cubicBezTo>
                      <a:pt x="833" y="2129"/>
                      <a:pt x="712" y="2016"/>
                      <a:pt x="712" y="1869"/>
                    </a:cubicBezTo>
                    <a:cubicBezTo>
                      <a:pt x="698" y="1730"/>
                      <a:pt x="826" y="1616"/>
                      <a:pt x="955" y="1616"/>
                    </a:cubicBezTo>
                    <a:cubicBezTo>
                      <a:pt x="976" y="1616"/>
                      <a:pt x="998" y="1619"/>
                      <a:pt x="1018" y="1626"/>
                    </a:cubicBezTo>
                    <a:cubicBezTo>
                      <a:pt x="1035" y="1631"/>
                      <a:pt x="1051" y="1633"/>
                      <a:pt x="1066" y="1633"/>
                    </a:cubicBezTo>
                    <a:cubicBezTo>
                      <a:pt x="1201" y="1633"/>
                      <a:pt x="1282" y="1453"/>
                      <a:pt x="1180" y="1352"/>
                    </a:cubicBezTo>
                    <a:cubicBezTo>
                      <a:pt x="938" y="1076"/>
                      <a:pt x="921" y="641"/>
                      <a:pt x="1245" y="447"/>
                    </a:cubicBezTo>
                    <a:cubicBezTo>
                      <a:pt x="1374" y="366"/>
                      <a:pt x="1517" y="331"/>
                      <a:pt x="1661" y="331"/>
                    </a:cubicBezTo>
                    <a:cubicBezTo>
                      <a:pt x="1895" y="331"/>
                      <a:pt x="2131" y="425"/>
                      <a:pt x="2311" y="576"/>
                    </a:cubicBezTo>
                    <a:cubicBezTo>
                      <a:pt x="2345" y="603"/>
                      <a:pt x="2381" y="614"/>
                      <a:pt x="2417" y="614"/>
                    </a:cubicBezTo>
                    <a:cubicBezTo>
                      <a:pt x="2550" y="614"/>
                      <a:pt x="2665" y="448"/>
                      <a:pt x="2538" y="333"/>
                    </a:cubicBezTo>
                    <a:cubicBezTo>
                      <a:pt x="2302" y="125"/>
                      <a:pt x="1971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0"/>
              <p:cNvSpPr/>
              <p:nvPr/>
            </p:nvSpPr>
            <p:spPr>
              <a:xfrm>
                <a:off x="1281950" y="2181125"/>
                <a:ext cx="996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870" extrusionOk="0">
                    <a:moveTo>
                      <a:pt x="3297" y="1"/>
                    </a:moveTo>
                    <a:cubicBezTo>
                      <a:pt x="3248" y="1"/>
                      <a:pt x="3200" y="12"/>
                      <a:pt x="3152" y="37"/>
                    </a:cubicBezTo>
                    <a:cubicBezTo>
                      <a:pt x="2991" y="117"/>
                      <a:pt x="2909" y="311"/>
                      <a:pt x="2845" y="457"/>
                    </a:cubicBezTo>
                    <a:cubicBezTo>
                      <a:pt x="2813" y="535"/>
                      <a:pt x="2785" y="610"/>
                      <a:pt x="2763" y="685"/>
                    </a:cubicBezTo>
                    <a:lnTo>
                      <a:pt x="2763" y="685"/>
                    </a:lnTo>
                    <a:cubicBezTo>
                      <a:pt x="2616" y="551"/>
                      <a:pt x="2442" y="448"/>
                      <a:pt x="2262" y="448"/>
                    </a:cubicBezTo>
                    <a:cubicBezTo>
                      <a:pt x="2156" y="448"/>
                      <a:pt x="2047" y="483"/>
                      <a:pt x="1940" y="569"/>
                    </a:cubicBezTo>
                    <a:cubicBezTo>
                      <a:pt x="1788" y="698"/>
                      <a:pt x="1675" y="897"/>
                      <a:pt x="1634" y="1104"/>
                    </a:cubicBezTo>
                    <a:lnTo>
                      <a:pt x="1634" y="1104"/>
                    </a:lnTo>
                    <a:cubicBezTo>
                      <a:pt x="1445" y="960"/>
                      <a:pt x="1232" y="860"/>
                      <a:pt x="987" y="860"/>
                    </a:cubicBezTo>
                    <a:cubicBezTo>
                      <a:pt x="631" y="860"/>
                      <a:pt x="356" y="1086"/>
                      <a:pt x="243" y="1410"/>
                    </a:cubicBezTo>
                    <a:cubicBezTo>
                      <a:pt x="0" y="2185"/>
                      <a:pt x="744" y="2719"/>
                      <a:pt x="1407" y="2864"/>
                    </a:cubicBezTo>
                    <a:cubicBezTo>
                      <a:pt x="1422" y="2868"/>
                      <a:pt x="1437" y="2869"/>
                      <a:pt x="1451" y="2869"/>
                    </a:cubicBezTo>
                    <a:cubicBezTo>
                      <a:pt x="1627" y="2869"/>
                      <a:pt x="1682" y="2602"/>
                      <a:pt x="1487" y="2558"/>
                    </a:cubicBezTo>
                    <a:cubicBezTo>
                      <a:pt x="1035" y="2444"/>
                      <a:pt x="437" y="2138"/>
                      <a:pt x="550" y="1571"/>
                    </a:cubicBezTo>
                    <a:cubicBezTo>
                      <a:pt x="595" y="1350"/>
                      <a:pt x="747" y="1196"/>
                      <a:pt x="970" y="1196"/>
                    </a:cubicBezTo>
                    <a:cubicBezTo>
                      <a:pt x="991" y="1196"/>
                      <a:pt x="1013" y="1197"/>
                      <a:pt x="1035" y="1200"/>
                    </a:cubicBezTo>
                    <a:cubicBezTo>
                      <a:pt x="1342" y="1233"/>
                      <a:pt x="1569" y="1474"/>
                      <a:pt x="1763" y="1685"/>
                    </a:cubicBezTo>
                    <a:cubicBezTo>
                      <a:pt x="1798" y="1724"/>
                      <a:pt x="1839" y="1741"/>
                      <a:pt x="1878" y="1741"/>
                    </a:cubicBezTo>
                    <a:cubicBezTo>
                      <a:pt x="2002" y="1741"/>
                      <a:pt x="2115" y="1581"/>
                      <a:pt x="2004" y="1459"/>
                    </a:cubicBezTo>
                    <a:cubicBezTo>
                      <a:pt x="2004" y="1459"/>
                      <a:pt x="2004" y="1458"/>
                      <a:pt x="2004" y="1458"/>
                    </a:cubicBezTo>
                    <a:lnTo>
                      <a:pt x="2004" y="1458"/>
                    </a:lnTo>
                    <a:cubicBezTo>
                      <a:pt x="1860" y="1296"/>
                      <a:pt x="2005" y="957"/>
                      <a:pt x="2134" y="845"/>
                    </a:cubicBezTo>
                    <a:cubicBezTo>
                      <a:pt x="2184" y="805"/>
                      <a:pt x="2235" y="789"/>
                      <a:pt x="2285" y="789"/>
                    </a:cubicBezTo>
                    <a:cubicBezTo>
                      <a:pt x="2461" y="789"/>
                      <a:pt x="2628" y="993"/>
                      <a:pt x="2715" y="1119"/>
                    </a:cubicBezTo>
                    <a:cubicBezTo>
                      <a:pt x="2754" y="1170"/>
                      <a:pt x="2807" y="1193"/>
                      <a:pt x="2858" y="1193"/>
                    </a:cubicBezTo>
                    <a:cubicBezTo>
                      <a:pt x="2937" y="1193"/>
                      <a:pt x="3013" y="1137"/>
                      <a:pt x="3023" y="1039"/>
                    </a:cubicBezTo>
                    <a:cubicBezTo>
                      <a:pt x="3055" y="828"/>
                      <a:pt x="3120" y="569"/>
                      <a:pt x="3249" y="408"/>
                    </a:cubicBezTo>
                    <a:cubicBezTo>
                      <a:pt x="3276" y="375"/>
                      <a:pt x="3303" y="363"/>
                      <a:pt x="3329" y="363"/>
                    </a:cubicBezTo>
                    <a:cubicBezTo>
                      <a:pt x="3382" y="363"/>
                      <a:pt x="3432" y="414"/>
                      <a:pt x="3476" y="457"/>
                    </a:cubicBezTo>
                    <a:cubicBezTo>
                      <a:pt x="3556" y="537"/>
                      <a:pt x="3605" y="618"/>
                      <a:pt x="3637" y="715"/>
                    </a:cubicBezTo>
                    <a:cubicBezTo>
                      <a:pt x="3667" y="775"/>
                      <a:pt x="3713" y="799"/>
                      <a:pt x="3760" y="799"/>
                    </a:cubicBezTo>
                    <a:cubicBezTo>
                      <a:pt x="3868" y="799"/>
                      <a:pt x="3984" y="672"/>
                      <a:pt x="3928" y="537"/>
                    </a:cubicBezTo>
                    <a:cubicBezTo>
                      <a:pt x="3832" y="333"/>
                      <a:pt x="3563" y="1"/>
                      <a:pt x="3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0"/>
              <p:cNvSpPr/>
              <p:nvPr/>
            </p:nvSpPr>
            <p:spPr>
              <a:xfrm>
                <a:off x="1626600" y="2004850"/>
                <a:ext cx="1131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453" extrusionOk="0">
                    <a:moveTo>
                      <a:pt x="1158" y="0"/>
                    </a:moveTo>
                    <a:cubicBezTo>
                      <a:pt x="936" y="0"/>
                      <a:pt x="717" y="61"/>
                      <a:pt x="533" y="186"/>
                    </a:cubicBezTo>
                    <a:cubicBezTo>
                      <a:pt x="130" y="445"/>
                      <a:pt x="1" y="929"/>
                      <a:pt x="145" y="1366"/>
                    </a:cubicBezTo>
                    <a:cubicBezTo>
                      <a:pt x="307" y="1851"/>
                      <a:pt x="712" y="2239"/>
                      <a:pt x="1164" y="2433"/>
                    </a:cubicBezTo>
                    <a:cubicBezTo>
                      <a:pt x="1191" y="2447"/>
                      <a:pt x="1218" y="2453"/>
                      <a:pt x="1244" y="2453"/>
                    </a:cubicBezTo>
                    <a:cubicBezTo>
                      <a:pt x="1401" y="2453"/>
                      <a:pt x="1508" y="2228"/>
                      <a:pt x="1341" y="2158"/>
                    </a:cubicBezTo>
                    <a:cubicBezTo>
                      <a:pt x="1003" y="1996"/>
                      <a:pt x="679" y="1754"/>
                      <a:pt x="518" y="1414"/>
                    </a:cubicBezTo>
                    <a:cubicBezTo>
                      <a:pt x="356" y="1076"/>
                      <a:pt x="389" y="655"/>
                      <a:pt x="744" y="445"/>
                    </a:cubicBezTo>
                    <a:cubicBezTo>
                      <a:pt x="886" y="360"/>
                      <a:pt x="1026" y="323"/>
                      <a:pt x="1160" y="323"/>
                    </a:cubicBezTo>
                    <a:cubicBezTo>
                      <a:pt x="1648" y="323"/>
                      <a:pt x="2056" y="814"/>
                      <a:pt x="2199" y="1296"/>
                    </a:cubicBezTo>
                    <a:lnTo>
                      <a:pt x="2199" y="1296"/>
                    </a:lnTo>
                    <a:cubicBezTo>
                      <a:pt x="2199" y="1298"/>
                      <a:pt x="2199" y="1300"/>
                      <a:pt x="2199" y="1302"/>
                    </a:cubicBezTo>
                    <a:cubicBezTo>
                      <a:pt x="2199" y="1302"/>
                      <a:pt x="2200" y="1302"/>
                      <a:pt x="2201" y="1301"/>
                    </a:cubicBezTo>
                    <a:lnTo>
                      <a:pt x="2201" y="1301"/>
                    </a:lnTo>
                    <a:cubicBezTo>
                      <a:pt x="2206" y="1318"/>
                      <a:pt x="2210" y="1334"/>
                      <a:pt x="2214" y="1350"/>
                    </a:cubicBezTo>
                    <a:cubicBezTo>
                      <a:pt x="2235" y="1432"/>
                      <a:pt x="2294" y="1468"/>
                      <a:pt x="2356" y="1468"/>
                    </a:cubicBezTo>
                    <a:cubicBezTo>
                      <a:pt x="2440" y="1468"/>
                      <a:pt x="2528" y="1403"/>
                      <a:pt x="2537" y="1302"/>
                    </a:cubicBezTo>
                    <a:cubicBezTo>
                      <a:pt x="2552" y="1114"/>
                      <a:pt x="2682" y="1031"/>
                      <a:pt x="2820" y="1031"/>
                    </a:cubicBezTo>
                    <a:cubicBezTo>
                      <a:pt x="2980" y="1031"/>
                      <a:pt x="3151" y="1143"/>
                      <a:pt x="3168" y="1334"/>
                    </a:cubicBezTo>
                    <a:cubicBezTo>
                      <a:pt x="3187" y="1436"/>
                      <a:pt x="3280" y="1500"/>
                      <a:pt x="3362" y="1500"/>
                    </a:cubicBezTo>
                    <a:cubicBezTo>
                      <a:pt x="3423" y="1500"/>
                      <a:pt x="3478" y="1465"/>
                      <a:pt x="3491" y="1382"/>
                    </a:cubicBezTo>
                    <a:cubicBezTo>
                      <a:pt x="3533" y="1228"/>
                      <a:pt x="3660" y="1098"/>
                      <a:pt x="3819" y="1098"/>
                    </a:cubicBezTo>
                    <a:cubicBezTo>
                      <a:pt x="3844" y="1098"/>
                      <a:pt x="3869" y="1101"/>
                      <a:pt x="3895" y="1108"/>
                    </a:cubicBezTo>
                    <a:cubicBezTo>
                      <a:pt x="4073" y="1140"/>
                      <a:pt x="4153" y="1366"/>
                      <a:pt x="4106" y="1528"/>
                    </a:cubicBezTo>
                    <a:cubicBezTo>
                      <a:pt x="4066" y="1655"/>
                      <a:pt x="4170" y="1735"/>
                      <a:pt x="4272" y="1735"/>
                    </a:cubicBezTo>
                    <a:cubicBezTo>
                      <a:pt x="4338" y="1735"/>
                      <a:pt x="4403" y="1701"/>
                      <a:pt x="4429" y="1625"/>
                    </a:cubicBezTo>
                    <a:cubicBezTo>
                      <a:pt x="4526" y="1270"/>
                      <a:pt x="4332" y="882"/>
                      <a:pt x="3976" y="785"/>
                    </a:cubicBezTo>
                    <a:cubicBezTo>
                      <a:pt x="3925" y="771"/>
                      <a:pt x="3874" y="764"/>
                      <a:pt x="3823" y="764"/>
                    </a:cubicBezTo>
                    <a:cubicBezTo>
                      <a:pt x="3647" y="764"/>
                      <a:pt x="3479" y="842"/>
                      <a:pt x="3358" y="967"/>
                    </a:cubicBezTo>
                    <a:lnTo>
                      <a:pt x="3358" y="967"/>
                    </a:lnTo>
                    <a:cubicBezTo>
                      <a:pt x="3244" y="810"/>
                      <a:pt x="3072" y="697"/>
                      <a:pt x="2861" y="688"/>
                    </a:cubicBezTo>
                    <a:cubicBezTo>
                      <a:pt x="2678" y="688"/>
                      <a:pt x="2517" y="760"/>
                      <a:pt x="2399" y="876"/>
                    </a:cubicBezTo>
                    <a:lnTo>
                      <a:pt x="2399" y="876"/>
                    </a:lnTo>
                    <a:cubicBezTo>
                      <a:pt x="2259" y="577"/>
                      <a:pt x="2046" y="313"/>
                      <a:pt x="1762" y="154"/>
                    </a:cubicBezTo>
                    <a:cubicBezTo>
                      <a:pt x="1575" y="53"/>
                      <a:pt x="1365" y="0"/>
                      <a:pt x="1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0"/>
              <p:cNvSpPr/>
              <p:nvPr/>
            </p:nvSpPr>
            <p:spPr>
              <a:xfrm>
                <a:off x="1610825" y="2231600"/>
                <a:ext cx="7485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496" extrusionOk="0">
                    <a:moveTo>
                      <a:pt x="1528" y="1"/>
                    </a:moveTo>
                    <a:cubicBezTo>
                      <a:pt x="1510" y="1"/>
                      <a:pt x="1491" y="2"/>
                      <a:pt x="1472" y="5"/>
                    </a:cubicBezTo>
                    <a:cubicBezTo>
                      <a:pt x="1259" y="24"/>
                      <a:pt x="1144" y="166"/>
                      <a:pt x="1087" y="338"/>
                    </a:cubicBezTo>
                    <a:lnTo>
                      <a:pt x="1087" y="338"/>
                    </a:lnTo>
                    <a:cubicBezTo>
                      <a:pt x="995" y="293"/>
                      <a:pt x="890" y="271"/>
                      <a:pt x="783" y="271"/>
                    </a:cubicBezTo>
                    <a:cubicBezTo>
                      <a:pt x="594" y="271"/>
                      <a:pt x="399" y="338"/>
                      <a:pt x="259" y="457"/>
                    </a:cubicBezTo>
                    <a:cubicBezTo>
                      <a:pt x="82" y="603"/>
                      <a:pt x="1" y="830"/>
                      <a:pt x="50" y="1056"/>
                    </a:cubicBezTo>
                    <a:cubicBezTo>
                      <a:pt x="82" y="1265"/>
                      <a:pt x="259" y="1459"/>
                      <a:pt x="486" y="1492"/>
                    </a:cubicBezTo>
                    <a:cubicBezTo>
                      <a:pt x="502" y="1494"/>
                      <a:pt x="517" y="1496"/>
                      <a:pt x="533" y="1496"/>
                    </a:cubicBezTo>
                    <a:cubicBezTo>
                      <a:pt x="608" y="1496"/>
                      <a:pt x="669" y="1460"/>
                      <a:pt x="696" y="1379"/>
                    </a:cubicBezTo>
                    <a:cubicBezTo>
                      <a:pt x="712" y="1298"/>
                      <a:pt x="664" y="1185"/>
                      <a:pt x="567" y="1168"/>
                    </a:cubicBezTo>
                    <a:cubicBezTo>
                      <a:pt x="324" y="1136"/>
                      <a:pt x="308" y="845"/>
                      <a:pt x="486" y="700"/>
                    </a:cubicBezTo>
                    <a:cubicBezTo>
                      <a:pt x="553" y="641"/>
                      <a:pt x="679" y="595"/>
                      <a:pt x="795" y="595"/>
                    </a:cubicBezTo>
                    <a:cubicBezTo>
                      <a:pt x="900" y="595"/>
                      <a:pt x="997" y="632"/>
                      <a:pt x="1035" y="733"/>
                    </a:cubicBezTo>
                    <a:cubicBezTo>
                      <a:pt x="1065" y="816"/>
                      <a:pt x="1138" y="856"/>
                      <a:pt x="1207" y="856"/>
                    </a:cubicBezTo>
                    <a:cubicBezTo>
                      <a:pt x="1285" y="856"/>
                      <a:pt x="1358" y="804"/>
                      <a:pt x="1358" y="700"/>
                    </a:cubicBezTo>
                    <a:cubicBezTo>
                      <a:pt x="1358" y="624"/>
                      <a:pt x="1373" y="323"/>
                      <a:pt x="1493" y="323"/>
                    </a:cubicBezTo>
                    <a:cubicBezTo>
                      <a:pt x="1501" y="323"/>
                      <a:pt x="1510" y="325"/>
                      <a:pt x="1520" y="328"/>
                    </a:cubicBezTo>
                    <a:cubicBezTo>
                      <a:pt x="1585" y="345"/>
                      <a:pt x="1634" y="474"/>
                      <a:pt x="1666" y="506"/>
                    </a:cubicBezTo>
                    <a:cubicBezTo>
                      <a:pt x="1698" y="587"/>
                      <a:pt x="1746" y="668"/>
                      <a:pt x="1778" y="748"/>
                    </a:cubicBezTo>
                    <a:cubicBezTo>
                      <a:pt x="1802" y="808"/>
                      <a:pt x="1850" y="832"/>
                      <a:pt x="1901" y="832"/>
                    </a:cubicBezTo>
                    <a:cubicBezTo>
                      <a:pt x="1989" y="832"/>
                      <a:pt x="2086" y="760"/>
                      <a:pt x="2086" y="668"/>
                    </a:cubicBezTo>
                    <a:cubicBezTo>
                      <a:pt x="2086" y="478"/>
                      <a:pt x="2225" y="372"/>
                      <a:pt x="2369" y="372"/>
                    </a:cubicBezTo>
                    <a:cubicBezTo>
                      <a:pt x="2471" y="372"/>
                      <a:pt x="2575" y="425"/>
                      <a:pt x="2636" y="539"/>
                    </a:cubicBezTo>
                    <a:cubicBezTo>
                      <a:pt x="2670" y="598"/>
                      <a:pt x="2720" y="623"/>
                      <a:pt x="2770" y="623"/>
                    </a:cubicBezTo>
                    <a:cubicBezTo>
                      <a:pt x="2882" y="623"/>
                      <a:pt x="2994" y="500"/>
                      <a:pt x="2927" y="377"/>
                    </a:cubicBezTo>
                    <a:cubicBezTo>
                      <a:pt x="2818" y="173"/>
                      <a:pt x="2596" y="39"/>
                      <a:pt x="2375" y="39"/>
                    </a:cubicBezTo>
                    <a:cubicBezTo>
                      <a:pt x="2332" y="39"/>
                      <a:pt x="2289" y="43"/>
                      <a:pt x="2248" y="54"/>
                    </a:cubicBezTo>
                    <a:cubicBezTo>
                      <a:pt x="2108" y="77"/>
                      <a:pt x="1991" y="152"/>
                      <a:pt x="1906" y="257"/>
                    </a:cubicBezTo>
                    <a:lnTo>
                      <a:pt x="1906" y="257"/>
                    </a:lnTo>
                    <a:cubicBezTo>
                      <a:pt x="1814" y="116"/>
                      <a:pt x="1694" y="1"/>
                      <a:pt x="1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0"/>
              <p:cNvSpPr/>
              <p:nvPr/>
            </p:nvSpPr>
            <p:spPr>
              <a:xfrm>
                <a:off x="1717100" y="2150850"/>
                <a:ext cx="6905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781" extrusionOk="0">
                    <a:moveTo>
                      <a:pt x="1858" y="0"/>
                    </a:moveTo>
                    <a:cubicBezTo>
                      <a:pt x="1790" y="0"/>
                      <a:pt x="1720" y="11"/>
                      <a:pt x="1649" y="35"/>
                    </a:cubicBezTo>
                    <a:cubicBezTo>
                      <a:pt x="1453" y="95"/>
                      <a:pt x="1316" y="248"/>
                      <a:pt x="1258" y="429"/>
                    </a:cubicBezTo>
                    <a:lnTo>
                      <a:pt x="1258" y="429"/>
                    </a:lnTo>
                    <a:cubicBezTo>
                      <a:pt x="1145" y="338"/>
                      <a:pt x="1019" y="270"/>
                      <a:pt x="874" y="246"/>
                    </a:cubicBezTo>
                    <a:cubicBezTo>
                      <a:pt x="833" y="239"/>
                      <a:pt x="793" y="235"/>
                      <a:pt x="753" y="235"/>
                    </a:cubicBezTo>
                    <a:cubicBezTo>
                      <a:pt x="509" y="235"/>
                      <a:pt x="292" y="364"/>
                      <a:pt x="195" y="601"/>
                    </a:cubicBezTo>
                    <a:cubicBezTo>
                      <a:pt x="1" y="1069"/>
                      <a:pt x="292" y="1748"/>
                      <a:pt x="841" y="1780"/>
                    </a:cubicBezTo>
                    <a:cubicBezTo>
                      <a:pt x="846" y="1781"/>
                      <a:pt x="851" y="1781"/>
                      <a:pt x="856" y="1781"/>
                    </a:cubicBezTo>
                    <a:cubicBezTo>
                      <a:pt x="1051" y="1781"/>
                      <a:pt x="1046" y="1457"/>
                      <a:pt x="841" y="1442"/>
                    </a:cubicBezTo>
                    <a:cubicBezTo>
                      <a:pt x="533" y="1425"/>
                      <a:pt x="404" y="972"/>
                      <a:pt x="501" y="730"/>
                    </a:cubicBezTo>
                    <a:cubicBezTo>
                      <a:pt x="548" y="613"/>
                      <a:pt x="646" y="564"/>
                      <a:pt x="752" y="564"/>
                    </a:cubicBezTo>
                    <a:cubicBezTo>
                      <a:pt x="792" y="564"/>
                      <a:pt x="833" y="571"/>
                      <a:pt x="874" y="584"/>
                    </a:cubicBezTo>
                    <a:cubicBezTo>
                      <a:pt x="1067" y="649"/>
                      <a:pt x="1212" y="827"/>
                      <a:pt x="1326" y="972"/>
                    </a:cubicBezTo>
                    <a:cubicBezTo>
                      <a:pt x="1360" y="1010"/>
                      <a:pt x="1400" y="1026"/>
                      <a:pt x="1440" y="1026"/>
                    </a:cubicBezTo>
                    <a:cubicBezTo>
                      <a:pt x="1551" y="1026"/>
                      <a:pt x="1656" y="898"/>
                      <a:pt x="1585" y="778"/>
                    </a:cubicBezTo>
                    <a:cubicBezTo>
                      <a:pt x="1488" y="601"/>
                      <a:pt x="1600" y="358"/>
                      <a:pt x="1811" y="343"/>
                    </a:cubicBezTo>
                    <a:cubicBezTo>
                      <a:pt x="1828" y="340"/>
                      <a:pt x="1844" y="339"/>
                      <a:pt x="1860" y="339"/>
                    </a:cubicBezTo>
                    <a:cubicBezTo>
                      <a:pt x="2094" y="339"/>
                      <a:pt x="2272" y="549"/>
                      <a:pt x="2393" y="730"/>
                    </a:cubicBezTo>
                    <a:cubicBezTo>
                      <a:pt x="2427" y="785"/>
                      <a:pt x="2478" y="807"/>
                      <a:pt x="2529" y="807"/>
                    </a:cubicBezTo>
                    <a:cubicBezTo>
                      <a:pt x="2645" y="807"/>
                      <a:pt x="2762" y="692"/>
                      <a:pt x="2684" y="569"/>
                    </a:cubicBezTo>
                    <a:cubicBezTo>
                      <a:pt x="2507" y="284"/>
                      <a:pt x="2207" y="0"/>
                      <a:pt x="1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0"/>
              <p:cNvSpPr/>
              <p:nvPr/>
            </p:nvSpPr>
            <p:spPr>
              <a:xfrm>
                <a:off x="1537725" y="1871975"/>
                <a:ext cx="1124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395" extrusionOk="0">
                    <a:moveTo>
                      <a:pt x="2420" y="1"/>
                    </a:moveTo>
                    <a:cubicBezTo>
                      <a:pt x="2081" y="1"/>
                      <a:pt x="1888" y="268"/>
                      <a:pt x="1801" y="573"/>
                    </a:cubicBezTo>
                    <a:lnTo>
                      <a:pt x="1801" y="573"/>
                    </a:lnTo>
                    <a:cubicBezTo>
                      <a:pt x="1607" y="426"/>
                      <a:pt x="1372" y="341"/>
                      <a:pt x="1138" y="341"/>
                    </a:cubicBezTo>
                    <a:cubicBezTo>
                      <a:pt x="905" y="341"/>
                      <a:pt x="673" y="426"/>
                      <a:pt x="485" y="620"/>
                    </a:cubicBezTo>
                    <a:cubicBezTo>
                      <a:pt x="0" y="1122"/>
                      <a:pt x="307" y="1946"/>
                      <a:pt x="759" y="2350"/>
                    </a:cubicBezTo>
                    <a:cubicBezTo>
                      <a:pt x="794" y="2382"/>
                      <a:pt x="833" y="2395"/>
                      <a:pt x="871" y="2395"/>
                    </a:cubicBezTo>
                    <a:cubicBezTo>
                      <a:pt x="1007" y="2395"/>
                      <a:pt x="1129" y="2225"/>
                      <a:pt x="1002" y="2124"/>
                    </a:cubicBezTo>
                    <a:cubicBezTo>
                      <a:pt x="694" y="1849"/>
                      <a:pt x="388" y="1284"/>
                      <a:pt x="679" y="911"/>
                    </a:cubicBezTo>
                    <a:cubicBezTo>
                      <a:pt x="803" y="746"/>
                      <a:pt x="974" y="675"/>
                      <a:pt x="1148" y="675"/>
                    </a:cubicBezTo>
                    <a:cubicBezTo>
                      <a:pt x="1382" y="675"/>
                      <a:pt x="1622" y="804"/>
                      <a:pt x="1761" y="1008"/>
                    </a:cubicBezTo>
                    <a:cubicBezTo>
                      <a:pt x="1799" y="1059"/>
                      <a:pt x="1855" y="1082"/>
                      <a:pt x="1908" y="1082"/>
                    </a:cubicBezTo>
                    <a:cubicBezTo>
                      <a:pt x="1991" y="1082"/>
                      <a:pt x="2069" y="1026"/>
                      <a:pt x="2069" y="928"/>
                    </a:cubicBezTo>
                    <a:cubicBezTo>
                      <a:pt x="2081" y="684"/>
                      <a:pt x="2196" y="329"/>
                      <a:pt x="2427" y="329"/>
                    </a:cubicBezTo>
                    <a:cubicBezTo>
                      <a:pt x="2488" y="329"/>
                      <a:pt x="2557" y="354"/>
                      <a:pt x="2634" y="411"/>
                    </a:cubicBezTo>
                    <a:cubicBezTo>
                      <a:pt x="2892" y="588"/>
                      <a:pt x="3054" y="944"/>
                      <a:pt x="3168" y="1219"/>
                    </a:cubicBezTo>
                    <a:cubicBezTo>
                      <a:pt x="3199" y="1273"/>
                      <a:pt x="3253" y="1298"/>
                      <a:pt x="3307" y="1298"/>
                    </a:cubicBezTo>
                    <a:cubicBezTo>
                      <a:pt x="3366" y="1298"/>
                      <a:pt x="3425" y="1269"/>
                      <a:pt x="3459" y="1219"/>
                    </a:cubicBezTo>
                    <a:cubicBezTo>
                      <a:pt x="3556" y="1073"/>
                      <a:pt x="3571" y="766"/>
                      <a:pt x="3717" y="685"/>
                    </a:cubicBezTo>
                    <a:cubicBezTo>
                      <a:pt x="3756" y="660"/>
                      <a:pt x="3793" y="648"/>
                      <a:pt x="3826" y="648"/>
                    </a:cubicBezTo>
                    <a:cubicBezTo>
                      <a:pt x="4026" y="648"/>
                      <a:pt x="4125" y="1048"/>
                      <a:pt x="4153" y="1187"/>
                    </a:cubicBezTo>
                    <a:cubicBezTo>
                      <a:pt x="4173" y="1272"/>
                      <a:pt x="4236" y="1309"/>
                      <a:pt x="4301" y="1309"/>
                    </a:cubicBezTo>
                    <a:cubicBezTo>
                      <a:pt x="4395" y="1309"/>
                      <a:pt x="4495" y="1230"/>
                      <a:pt x="4476" y="1105"/>
                    </a:cubicBezTo>
                    <a:cubicBezTo>
                      <a:pt x="4397" y="756"/>
                      <a:pt x="4224" y="329"/>
                      <a:pt x="3804" y="329"/>
                    </a:cubicBezTo>
                    <a:cubicBezTo>
                      <a:pt x="3797" y="329"/>
                      <a:pt x="3789" y="329"/>
                      <a:pt x="3782" y="329"/>
                    </a:cubicBezTo>
                    <a:cubicBezTo>
                      <a:pt x="3501" y="329"/>
                      <a:pt x="3401" y="531"/>
                      <a:pt x="3312" y="747"/>
                    </a:cubicBezTo>
                    <a:lnTo>
                      <a:pt x="3312" y="747"/>
                    </a:lnTo>
                    <a:cubicBezTo>
                      <a:pt x="3132" y="400"/>
                      <a:pt x="2875" y="44"/>
                      <a:pt x="2505" y="6"/>
                    </a:cubicBezTo>
                    <a:cubicBezTo>
                      <a:pt x="2476" y="3"/>
                      <a:pt x="2448" y="1"/>
                      <a:pt x="2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0"/>
              <p:cNvSpPr/>
              <p:nvPr/>
            </p:nvSpPr>
            <p:spPr>
              <a:xfrm>
                <a:off x="2242150" y="1850900"/>
                <a:ext cx="1129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4511" extrusionOk="0">
                    <a:moveTo>
                      <a:pt x="3183" y="1"/>
                    </a:moveTo>
                    <a:cubicBezTo>
                      <a:pt x="2961" y="1"/>
                      <a:pt x="2733" y="88"/>
                      <a:pt x="2562" y="220"/>
                    </a:cubicBezTo>
                    <a:cubicBezTo>
                      <a:pt x="2381" y="357"/>
                      <a:pt x="2260" y="544"/>
                      <a:pt x="2167" y="751"/>
                    </a:cubicBezTo>
                    <a:lnTo>
                      <a:pt x="2167" y="751"/>
                    </a:lnTo>
                    <a:cubicBezTo>
                      <a:pt x="2078" y="572"/>
                      <a:pt x="1929" y="437"/>
                      <a:pt x="1689" y="429"/>
                    </a:cubicBezTo>
                    <a:cubicBezTo>
                      <a:pt x="1359" y="429"/>
                      <a:pt x="1233" y="673"/>
                      <a:pt x="1143" y="937"/>
                    </a:cubicBezTo>
                    <a:lnTo>
                      <a:pt x="1143" y="937"/>
                    </a:lnTo>
                    <a:cubicBezTo>
                      <a:pt x="1059" y="808"/>
                      <a:pt x="937" y="716"/>
                      <a:pt x="763" y="716"/>
                    </a:cubicBezTo>
                    <a:cubicBezTo>
                      <a:pt x="744" y="716"/>
                      <a:pt x="724" y="718"/>
                      <a:pt x="703" y="720"/>
                    </a:cubicBezTo>
                    <a:cubicBezTo>
                      <a:pt x="235" y="769"/>
                      <a:pt x="24" y="1399"/>
                      <a:pt x="9" y="1787"/>
                    </a:cubicBezTo>
                    <a:cubicBezTo>
                      <a:pt x="0" y="1892"/>
                      <a:pt x="81" y="1945"/>
                      <a:pt x="166" y="1945"/>
                    </a:cubicBezTo>
                    <a:cubicBezTo>
                      <a:pt x="251" y="1945"/>
                      <a:pt x="340" y="1892"/>
                      <a:pt x="347" y="1787"/>
                    </a:cubicBezTo>
                    <a:cubicBezTo>
                      <a:pt x="347" y="1560"/>
                      <a:pt x="444" y="1205"/>
                      <a:pt x="671" y="1075"/>
                    </a:cubicBezTo>
                    <a:cubicBezTo>
                      <a:pt x="702" y="1056"/>
                      <a:pt x="730" y="1048"/>
                      <a:pt x="756" y="1048"/>
                    </a:cubicBezTo>
                    <a:cubicBezTo>
                      <a:pt x="900" y="1048"/>
                      <a:pt x="951" y="1324"/>
                      <a:pt x="978" y="1448"/>
                    </a:cubicBezTo>
                    <a:cubicBezTo>
                      <a:pt x="988" y="1542"/>
                      <a:pt x="1082" y="1624"/>
                      <a:pt x="1168" y="1624"/>
                    </a:cubicBezTo>
                    <a:cubicBezTo>
                      <a:pt x="1213" y="1624"/>
                      <a:pt x="1257" y="1601"/>
                      <a:pt x="1285" y="1545"/>
                    </a:cubicBezTo>
                    <a:cubicBezTo>
                      <a:pt x="1382" y="1334"/>
                      <a:pt x="1382" y="995"/>
                      <a:pt x="1560" y="834"/>
                    </a:cubicBezTo>
                    <a:cubicBezTo>
                      <a:pt x="1604" y="790"/>
                      <a:pt x="1650" y="770"/>
                      <a:pt x="1695" y="770"/>
                    </a:cubicBezTo>
                    <a:cubicBezTo>
                      <a:pt x="1766" y="770"/>
                      <a:pt x="1833" y="819"/>
                      <a:pt x="1883" y="898"/>
                    </a:cubicBezTo>
                    <a:cubicBezTo>
                      <a:pt x="1963" y="1028"/>
                      <a:pt x="1963" y="1205"/>
                      <a:pt x="1963" y="1351"/>
                    </a:cubicBezTo>
                    <a:cubicBezTo>
                      <a:pt x="1963" y="1458"/>
                      <a:pt x="2048" y="1516"/>
                      <a:pt x="2131" y="1516"/>
                    </a:cubicBezTo>
                    <a:cubicBezTo>
                      <a:pt x="2199" y="1516"/>
                      <a:pt x="2265" y="1478"/>
                      <a:pt x="2287" y="1399"/>
                    </a:cubicBezTo>
                    <a:cubicBezTo>
                      <a:pt x="2368" y="1108"/>
                      <a:pt x="2465" y="785"/>
                      <a:pt x="2675" y="558"/>
                    </a:cubicBezTo>
                    <a:cubicBezTo>
                      <a:pt x="2791" y="432"/>
                      <a:pt x="2989" y="333"/>
                      <a:pt x="3175" y="333"/>
                    </a:cubicBezTo>
                    <a:cubicBezTo>
                      <a:pt x="3275" y="333"/>
                      <a:pt x="3371" y="361"/>
                      <a:pt x="3450" y="429"/>
                    </a:cubicBezTo>
                    <a:cubicBezTo>
                      <a:pt x="3677" y="640"/>
                      <a:pt x="3580" y="1060"/>
                      <a:pt x="3532" y="1334"/>
                    </a:cubicBezTo>
                    <a:cubicBezTo>
                      <a:pt x="3455" y="1668"/>
                      <a:pt x="3323" y="1988"/>
                      <a:pt x="3173" y="2293"/>
                    </a:cubicBezTo>
                    <a:lnTo>
                      <a:pt x="3173" y="2293"/>
                    </a:lnTo>
                    <a:cubicBezTo>
                      <a:pt x="3169" y="2297"/>
                      <a:pt x="3164" y="2300"/>
                      <a:pt x="3159" y="2304"/>
                    </a:cubicBezTo>
                    <a:cubicBezTo>
                      <a:pt x="3161" y="2305"/>
                      <a:pt x="3164" y="2307"/>
                      <a:pt x="3166" y="2309"/>
                    </a:cubicBezTo>
                    <a:lnTo>
                      <a:pt x="3166" y="2309"/>
                    </a:lnTo>
                    <a:cubicBezTo>
                      <a:pt x="3158" y="2324"/>
                      <a:pt x="3151" y="2338"/>
                      <a:pt x="3144" y="2353"/>
                    </a:cubicBezTo>
                    <a:cubicBezTo>
                      <a:pt x="3071" y="2475"/>
                      <a:pt x="3172" y="2587"/>
                      <a:pt x="3288" y="2587"/>
                    </a:cubicBezTo>
                    <a:cubicBezTo>
                      <a:pt x="3326" y="2587"/>
                      <a:pt x="3366" y="2575"/>
                      <a:pt x="3402" y="2547"/>
                    </a:cubicBezTo>
                    <a:cubicBezTo>
                      <a:pt x="3463" y="2497"/>
                      <a:pt x="3537" y="2475"/>
                      <a:pt x="3613" y="2475"/>
                    </a:cubicBezTo>
                    <a:cubicBezTo>
                      <a:pt x="3783" y="2475"/>
                      <a:pt x="3965" y="2585"/>
                      <a:pt x="4032" y="2741"/>
                    </a:cubicBezTo>
                    <a:cubicBezTo>
                      <a:pt x="4178" y="3030"/>
                      <a:pt x="3969" y="3352"/>
                      <a:pt x="3712" y="3482"/>
                    </a:cubicBezTo>
                    <a:lnTo>
                      <a:pt x="3712" y="3482"/>
                    </a:lnTo>
                    <a:cubicBezTo>
                      <a:pt x="3711" y="3483"/>
                      <a:pt x="3710" y="3484"/>
                      <a:pt x="3709" y="3484"/>
                    </a:cubicBezTo>
                    <a:cubicBezTo>
                      <a:pt x="3558" y="3580"/>
                      <a:pt x="3654" y="3795"/>
                      <a:pt x="3795" y="3795"/>
                    </a:cubicBezTo>
                    <a:cubicBezTo>
                      <a:pt x="3819" y="3795"/>
                      <a:pt x="3845" y="3789"/>
                      <a:pt x="3871" y="3775"/>
                    </a:cubicBezTo>
                    <a:cubicBezTo>
                      <a:pt x="3915" y="3760"/>
                      <a:pt x="4000" y="3692"/>
                      <a:pt x="4064" y="3692"/>
                    </a:cubicBezTo>
                    <a:cubicBezTo>
                      <a:pt x="4070" y="3692"/>
                      <a:pt x="4076" y="3692"/>
                      <a:pt x="4081" y="3694"/>
                    </a:cubicBezTo>
                    <a:cubicBezTo>
                      <a:pt x="4243" y="3710"/>
                      <a:pt x="4146" y="3855"/>
                      <a:pt x="4097" y="3920"/>
                    </a:cubicBezTo>
                    <a:cubicBezTo>
                      <a:pt x="4017" y="4034"/>
                      <a:pt x="3903" y="4131"/>
                      <a:pt x="3774" y="4178"/>
                    </a:cubicBezTo>
                    <a:cubicBezTo>
                      <a:pt x="3597" y="4237"/>
                      <a:pt x="3649" y="4510"/>
                      <a:pt x="3817" y="4510"/>
                    </a:cubicBezTo>
                    <a:cubicBezTo>
                      <a:pt x="3834" y="4510"/>
                      <a:pt x="3852" y="4507"/>
                      <a:pt x="3871" y="4502"/>
                    </a:cubicBezTo>
                    <a:cubicBezTo>
                      <a:pt x="4178" y="4372"/>
                      <a:pt x="4517" y="4081"/>
                      <a:pt x="4517" y="3726"/>
                    </a:cubicBezTo>
                    <a:cubicBezTo>
                      <a:pt x="4517" y="3576"/>
                      <a:pt x="4420" y="3441"/>
                      <a:pt x="4277" y="3383"/>
                    </a:cubicBezTo>
                    <a:lnTo>
                      <a:pt x="4277" y="3383"/>
                    </a:lnTo>
                    <a:cubicBezTo>
                      <a:pt x="4430" y="3121"/>
                      <a:pt x="4466" y="2798"/>
                      <a:pt x="4308" y="2530"/>
                    </a:cubicBezTo>
                    <a:cubicBezTo>
                      <a:pt x="4157" y="2281"/>
                      <a:pt x="3890" y="2148"/>
                      <a:pt x="3624" y="2148"/>
                    </a:cubicBezTo>
                    <a:cubicBezTo>
                      <a:pt x="3617" y="2148"/>
                      <a:pt x="3609" y="2149"/>
                      <a:pt x="3602" y="2149"/>
                    </a:cubicBezTo>
                    <a:lnTo>
                      <a:pt x="3602" y="2149"/>
                    </a:lnTo>
                    <a:cubicBezTo>
                      <a:pt x="3750" y="1819"/>
                      <a:pt x="3856" y="1472"/>
                      <a:pt x="3903" y="1108"/>
                    </a:cubicBezTo>
                    <a:cubicBezTo>
                      <a:pt x="3952" y="752"/>
                      <a:pt x="3903" y="317"/>
                      <a:pt x="3564" y="106"/>
                    </a:cubicBezTo>
                    <a:cubicBezTo>
                      <a:pt x="3448" y="33"/>
                      <a:pt x="3316" y="1"/>
                      <a:pt x="3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0"/>
              <p:cNvSpPr/>
              <p:nvPr/>
            </p:nvSpPr>
            <p:spPr>
              <a:xfrm>
                <a:off x="2115300" y="2001475"/>
                <a:ext cx="14927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2754" extrusionOk="0">
                    <a:moveTo>
                      <a:pt x="4794" y="0"/>
                    </a:moveTo>
                    <a:cubicBezTo>
                      <a:pt x="4533" y="0"/>
                      <a:pt x="4275" y="101"/>
                      <a:pt x="4081" y="273"/>
                    </a:cubicBezTo>
                    <a:cubicBezTo>
                      <a:pt x="3855" y="458"/>
                      <a:pt x="3714" y="713"/>
                      <a:pt x="3633" y="991"/>
                    </a:cubicBezTo>
                    <a:lnTo>
                      <a:pt x="3633" y="991"/>
                    </a:lnTo>
                    <a:cubicBezTo>
                      <a:pt x="3521" y="910"/>
                      <a:pt x="3383" y="865"/>
                      <a:pt x="3242" y="865"/>
                    </a:cubicBezTo>
                    <a:cubicBezTo>
                      <a:pt x="3155" y="865"/>
                      <a:pt x="3066" y="882"/>
                      <a:pt x="2982" y="920"/>
                    </a:cubicBezTo>
                    <a:cubicBezTo>
                      <a:pt x="2711" y="1028"/>
                      <a:pt x="2552" y="1246"/>
                      <a:pt x="2469" y="1500"/>
                    </a:cubicBezTo>
                    <a:lnTo>
                      <a:pt x="2469" y="1500"/>
                    </a:lnTo>
                    <a:cubicBezTo>
                      <a:pt x="2375" y="1418"/>
                      <a:pt x="2263" y="1356"/>
                      <a:pt x="2141" y="1323"/>
                    </a:cubicBezTo>
                    <a:cubicBezTo>
                      <a:pt x="2062" y="1298"/>
                      <a:pt x="1982" y="1286"/>
                      <a:pt x="1903" y="1286"/>
                    </a:cubicBezTo>
                    <a:cubicBezTo>
                      <a:pt x="1702" y="1286"/>
                      <a:pt x="1505" y="1362"/>
                      <a:pt x="1336" y="1481"/>
                    </a:cubicBezTo>
                    <a:lnTo>
                      <a:pt x="1336" y="1481"/>
                    </a:lnTo>
                    <a:cubicBezTo>
                      <a:pt x="1294" y="1228"/>
                      <a:pt x="1168" y="995"/>
                      <a:pt x="928" y="871"/>
                    </a:cubicBezTo>
                    <a:cubicBezTo>
                      <a:pt x="836" y="827"/>
                      <a:pt x="733" y="805"/>
                      <a:pt x="630" y="805"/>
                    </a:cubicBezTo>
                    <a:cubicBezTo>
                      <a:pt x="393" y="805"/>
                      <a:pt x="158" y="920"/>
                      <a:pt x="56" y="1146"/>
                    </a:cubicBezTo>
                    <a:cubicBezTo>
                      <a:pt x="1" y="1289"/>
                      <a:pt x="120" y="1410"/>
                      <a:pt x="226" y="1410"/>
                    </a:cubicBezTo>
                    <a:cubicBezTo>
                      <a:pt x="275" y="1410"/>
                      <a:pt x="321" y="1384"/>
                      <a:pt x="347" y="1323"/>
                    </a:cubicBezTo>
                    <a:cubicBezTo>
                      <a:pt x="402" y="1202"/>
                      <a:pt x="518" y="1133"/>
                      <a:pt x="638" y="1133"/>
                    </a:cubicBezTo>
                    <a:cubicBezTo>
                      <a:pt x="693" y="1133"/>
                      <a:pt x="748" y="1148"/>
                      <a:pt x="799" y="1178"/>
                    </a:cubicBezTo>
                    <a:cubicBezTo>
                      <a:pt x="1010" y="1308"/>
                      <a:pt x="1042" y="1598"/>
                      <a:pt x="1010" y="1808"/>
                    </a:cubicBezTo>
                    <a:cubicBezTo>
                      <a:pt x="998" y="1913"/>
                      <a:pt x="1087" y="2027"/>
                      <a:pt x="1181" y="2027"/>
                    </a:cubicBezTo>
                    <a:cubicBezTo>
                      <a:pt x="1216" y="2027"/>
                      <a:pt x="1253" y="2010"/>
                      <a:pt x="1284" y="1970"/>
                    </a:cubicBezTo>
                    <a:cubicBezTo>
                      <a:pt x="1442" y="1784"/>
                      <a:pt x="1650" y="1623"/>
                      <a:pt x="1887" y="1623"/>
                    </a:cubicBezTo>
                    <a:cubicBezTo>
                      <a:pt x="1918" y="1623"/>
                      <a:pt x="1948" y="1625"/>
                      <a:pt x="1980" y="1631"/>
                    </a:cubicBezTo>
                    <a:cubicBezTo>
                      <a:pt x="2190" y="1657"/>
                      <a:pt x="2357" y="1800"/>
                      <a:pt x="2395" y="1991"/>
                    </a:cubicBezTo>
                    <a:lnTo>
                      <a:pt x="2395" y="1991"/>
                    </a:lnTo>
                    <a:cubicBezTo>
                      <a:pt x="2395" y="2039"/>
                      <a:pt x="2397" y="2085"/>
                      <a:pt x="2400" y="2131"/>
                    </a:cubicBezTo>
                    <a:cubicBezTo>
                      <a:pt x="2408" y="2236"/>
                      <a:pt x="2488" y="2289"/>
                      <a:pt x="2569" y="2289"/>
                    </a:cubicBezTo>
                    <a:cubicBezTo>
                      <a:pt x="2650" y="2289"/>
                      <a:pt x="2731" y="2236"/>
                      <a:pt x="2739" y="2131"/>
                    </a:cubicBezTo>
                    <a:cubicBezTo>
                      <a:pt x="2743" y="2074"/>
                      <a:pt x="2741" y="2018"/>
                      <a:pt x="2733" y="1964"/>
                    </a:cubicBezTo>
                    <a:lnTo>
                      <a:pt x="2733" y="1964"/>
                    </a:lnTo>
                    <a:cubicBezTo>
                      <a:pt x="2731" y="1738"/>
                      <a:pt x="2765" y="1507"/>
                      <a:pt x="2932" y="1340"/>
                    </a:cubicBezTo>
                    <a:cubicBezTo>
                      <a:pt x="3018" y="1254"/>
                      <a:pt x="3147" y="1203"/>
                      <a:pt x="3265" y="1203"/>
                    </a:cubicBezTo>
                    <a:cubicBezTo>
                      <a:pt x="3415" y="1203"/>
                      <a:pt x="3547" y="1286"/>
                      <a:pt x="3547" y="1485"/>
                    </a:cubicBezTo>
                    <a:cubicBezTo>
                      <a:pt x="3547" y="1590"/>
                      <a:pt x="3627" y="1643"/>
                      <a:pt x="3710" y="1643"/>
                    </a:cubicBezTo>
                    <a:cubicBezTo>
                      <a:pt x="3793" y="1643"/>
                      <a:pt x="3878" y="1590"/>
                      <a:pt x="3887" y="1485"/>
                    </a:cubicBezTo>
                    <a:cubicBezTo>
                      <a:pt x="3902" y="1146"/>
                      <a:pt x="3999" y="774"/>
                      <a:pt x="4258" y="547"/>
                    </a:cubicBezTo>
                    <a:cubicBezTo>
                      <a:pt x="4398" y="417"/>
                      <a:pt x="4596" y="335"/>
                      <a:pt x="4789" y="335"/>
                    </a:cubicBezTo>
                    <a:cubicBezTo>
                      <a:pt x="4931" y="335"/>
                      <a:pt x="5070" y="380"/>
                      <a:pt x="5180" y="483"/>
                    </a:cubicBezTo>
                    <a:cubicBezTo>
                      <a:pt x="5438" y="709"/>
                      <a:pt x="5551" y="1146"/>
                      <a:pt x="5583" y="1469"/>
                    </a:cubicBezTo>
                    <a:cubicBezTo>
                      <a:pt x="5615" y="1840"/>
                      <a:pt x="5567" y="2213"/>
                      <a:pt x="5421" y="2551"/>
                    </a:cubicBezTo>
                    <a:cubicBezTo>
                      <a:pt x="5381" y="2671"/>
                      <a:pt x="5484" y="2754"/>
                      <a:pt x="5587" y="2754"/>
                    </a:cubicBezTo>
                    <a:cubicBezTo>
                      <a:pt x="5650" y="2754"/>
                      <a:pt x="5714" y="2722"/>
                      <a:pt x="5745" y="2648"/>
                    </a:cubicBezTo>
                    <a:cubicBezTo>
                      <a:pt x="5938" y="2180"/>
                      <a:pt x="5971" y="1679"/>
                      <a:pt x="5874" y="1194"/>
                    </a:cubicBezTo>
                    <a:cubicBezTo>
                      <a:pt x="5777" y="774"/>
                      <a:pt x="5583" y="273"/>
                      <a:pt x="5180" y="79"/>
                    </a:cubicBezTo>
                    <a:cubicBezTo>
                      <a:pt x="5055" y="25"/>
                      <a:pt x="4924" y="0"/>
                      <a:pt x="4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0"/>
              <p:cNvSpPr/>
              <p:nvPr/>
            </p:nvSpPr>
            <p:spPr>
              <a:xfrm>
                <a:off x="2053150" y="2121725"/>
                <a:ext cx="389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08" extrusionOk="0">
                    <a:moveTo>
                      <a:pt x="618" y="0"/>
                    </a:moveTo>
                    <a:cubicBezTo>
                      <a:pt x="456" y="0"/>
                      <a:pt x="283" y="67"/>
                      <a:pt x="150" y="150"/>
                    </a:cubicBezTo>
                    <a:cubicBezTo>
                      <a:pt x="1" y="245"/>
                      <a:pt x="92" y="466"/>
                      <a:pt x="240" y="466"/>
                    </a:cubicBezTo>
                    <a:cubicBezTo>
                      <a:pt x="268" y="466"/>
                      <a:pt x="298" y="459"/>
                      <a:pt x="328" y="441"/>
                    </a:cubicBezTo>
                    <a:cubicBezTo>
                      <a:pt x="391" y="399"/>
                      <a:pt x="514" y="323"/>
                      <a:pt x="611" y="323"/>
                    </a:cubicBezTo>
                    <a:cubicBezTo>
                      <a:pt x="664" y="323"/>
                      <a:pt x="709" y="346"/>
                      <a:pt x="732" y="409"/>
                    </a:cubicBezTo>
                    <a:cubicBezTo>
                      <a:pt x="813" y="586"/>
                      <a:pt x="652" y="780"/>
                      <a:pt x="555" y="909"/>
                    </a:cubicBezTo>
                    <a:cubicBezTo>
                      <a:pt x="477" y="1002"/>
                      <a:pt x="562" y="1153"/>
                      <a:pt x="682" y="1153"/>
                    </a:cubicBezTo>
                    <a:cubicBezTo>
                      <a:pt x="688" y="1153"/>
                      <a:pt x="694" y="1153"/>
                      <a:pt x="699" y="1152"/>
                    </a:cubicBezTo>
                    <a:cubicBezTo>
                      <a:pt x="764" y="1152"/>
                      <a:pt x="829" y="1145"/>
                      <a:pt x="893" y="1145"/>
                    </a:cubicBezTo>
                    <a:cubicBezTo>
                      <a:pt x="926" y="1145"/>
                      <a:pt x="958" y="1146"/>
                      <a:pt x="990" y="1152"/>
                    </a:cubicBezTo>
                    <a:cubicBezTo>
                      <a:pt x="1072" y="1168"/>
                      <a:pt x="1152" y="1200"/>
                      <a:pt x="1169" y="1264"/>
                    </a:cubicBezTo>
                    <a:cubicBezTo>
                      <a:pt x="1201" y="1361"/>
                      <a:pt x="1136" y="1458"/>
                      <a:pt x="1087" y="1508"/>
                    </a:cubicBezTo>
                    <a:cubicBezTo>
                      <a:pt x="990" y="1605"/>
                      <a:pt x="861" y="1652"/>
                      <a:pt x="748" y="1701"/>
                    </a:cubicBezTo>
                    <a:cubicBezTo>
                      <a:pt x="667" y="1734"/>
                      <a:pt x="652" y="1863"/>
                      <a:pt x="684" y="1928"/>
                    </a:cubicBezTo>
                    <a:cubicBezTo>
                      <a:pt x="717" y="1983"/>
                      <a:pt x="772" y="2008"/>
                      <a:pt x="831" y="2008"/>
                    </a:cubicBezTo>
                    <a:cubicBezTo>
                      <a:pt x="857" y="2008"/>
                      <a:pt x="884" y="2003"/>
                      <a:pt x="910" y="1992"/>
                    </a:cubicBezTo>
                    <a:cubicBezTo>
                      <a:pt x="1087" y="1911"/>
                      <a:pt x="1249" y="1831"/>
                      <a:pt x="1363" y="1685"/>
                    </a:cubicBezTo>
                    <a:cubicBezTo>
                      <a:pt x="1492" y="1540"/>
                      <a:pt x="1557" y="1346"/>
                      <a:pt x="1492" y="1168"/>
                    </a:cubicBezTo>
                    <a:cubicBezTo>
                      <a:pt x="1404" y="936"/>
                      <a:pt x="1202" y="848"/>
                      <a:pt x="991" y="825"/>
                    </a:cubicBezTo>
                    <a:lnTo>
                      <a:pt x="991" y="825"/>
                    </a:lnTo>
                    <a:cubicBezTo>
                      <a:pt x="1090" y="631"/>
                      <a:pt x="1129" y="415"/>
                      <a:pt x="1007" y="215"/>
                    </a:cubicBezTo>
                    <a:cubicBezTo>
                      <a:pt x="913" y="58"/>
                      <a:pt x="770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0"/>
              <p:cNvSpPr/>
              <p:nvPr/>
            </p:nvSpPr>
            <p:spPr>
              <a:xfrm>
                <a:off x="2429075" y="2442550"/>
                <a:ext cx="492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25" extrusionOk="0">
                    <a:moveTo>
                      <a:pt x="1354" y="1"/>
                    </a:moveTo>
                    <a:cubicBezTo>
                      <a:pt x="1338" y="1"/>
                      <a:pt x="1322" y="2"/>
                      <a:pt x="1307" y="3"/>
                    </a:cubicBezTo>
                    <a:cubicBezTo>
                      <a:pt x="1226" y="20"/>
                      <a:pt x="1145" y="68"/>
                      <a:pt x="1145" y="165"/>
                    </a:cubicBezTo>
                    <a:cubicBezTo>
                      <a:pt x="1145" y="246"/>
                      <a:pt x="1226" y="343"/>
                      <a:pt x="1307" y="343"/>
                    </a:cubicBezTo>
                    <a:cubicBezTo>
                      <a:pt x="1316" y="342"/>
                      <a:pt x="1325" y="342"/>
                      <a:pt x="1335" y="342"/>
                    </a:cubicBezTo>
                    <a:cubicBezTo>
                      <a:pt x="1501" y="342"/>
                      <a:pt x="1645" y="482"/>
                      <a:pt x="1614" y="649"/>
                    </a:cubicBezTo>
                    <a:cubicBezTo>
                      <a:pt x="1572" y="815"/>
                      <a:pt x="1378" y="898"/>
                      <a:pt x="1212" y="940"/>
                    </a:cubicBezTo>
                    <a:lnTo>
                      <a:pt x="1212" y="940"/>
                    </a:lnTo>
                    <a:cubicBezTo>
                      <a:pt x="1209" y="939"/>
                      <a:pt x="1206" y="939"/>
                      <a:pt x="1203" y="939"/>
                    </a:cubicBezTo>
                    <a:cubicBezTo>
                      <a:pt x="1195" y="939"/>
                      <a:pt x="1186" y="940"/>
                      <a:pt x="1177" y="940"/>
                    </a:cubicBezTo>
                    <a:cubicBezTo>
                      <a:pt x="1178" y="943"/>
                      <a:pt x="1178" y="945"/>
                      <a:pt x="1178" y="947"/>
                    </a:cubicBezTo>
                    <a:lnTo>
                      <a:pt x="1178" y="947"/>
                    </a:lnTo>
                    <a:cubicBezTo>
                      <a:pt x="1162" y="951"/>
                      <a:pt x="1145" y="954"/>
                      <a:pt x="1129" y="957"/>
                    </a:cubicBezTo>
                    <a:cubicBezTo>
                      <a:pt x="955" y="989"/>
                      <a:pt x="982" y="1281"/>
                      <a:pt x="1163" y="1281"/>
                    </a:cubicBezTo>
                    <a:cubicBezTo>
                      <a:pt x="1168" y="1281"/>
                      <a:pt x="1172" y="1281"/>
                      <a:pt x="1177" y="1280"/>
                    </a:cubicBezTo>
                    <a:cubicBezTo>
                      <a:pt x="1185" y="1279"/>
                      <a:pt x="1192" y="1279"/>
                      <a:pt x="1199" y="1279"/>
                    </a:cubicBezTo>
                    <a:cubicBezTo>
                      <a:pt x="1295" y="1279"/>
                      <a:pt x="1321" y="1384"/>
                      <a:pt x="1291" y="1474"/>
                    </a:cubicBezTo>
                    <a:cubicBezTo>
                      <a:pt x="1242" y="1587"/>
                      <a:pt x="1145" y="1684"/>
                      <a:pt x="1048" y="1748"/>
                    </a:cubicBezTo>
                    <a:cubicBezTo>
                      <a:pt x="907" y="1849"/>
                      <a:pt x="740" y="1900"/>
                      <a:pt x="572" y="1900"/>
                    </a:cubicBezTo>
                    <a:cubicBezTo>
                      <a:pt x="471" y="1900"/>
                      <a:pt x="369" y="1882"/>
                      <a:pt x="272" y="1845"/>
                    </a:cubicBezTo>
                    <a:cubicBezTo>
                      <a:pt x="255" y="1840"/>
                      <a:pt x="238" y="1837"/>
                      <a:pt x="222" y="1837"/>
                    </a:cubicBezTo>
                    <a:cubicBezTo>
                      <a:pt x="63" y="1837"/>
                      <a:pt x="0" y="2110"/>
                      <a:pt x="192" y="2169"/>
                    </a:cubicBezTo>
                    <a:cubicBezTo>
                      <a:pt x="310" y="2206"/>
                      <a:pt x="433" y="2225"/>
                      <a:pt x="556" y="2225"/>
                    </a:cubicBezTo>
                    <a:cubicBezTo>
                      <a:pt x="855" y="2225"/>
                      <a:pt x="1154" y="2116"/>
                      <a:pt x="1371" y="1910"/>
                    </a:cubicBezTo>
                    <a:cubicBezTo>
                      <a:pt x="1533" y="1765"/>
                      <a:pt x="1662" y="1539"/>
                      <a:pt x="1630" y="1313"/>
                    </a:cubicBezTo>
                    <a:cubicBezTo>
                      <a:pt x="1617" y="1258"/>
                      <a:pt x="1595" y="1205"/>
                      <a:pt x="1564" y="1157"/>
                    </a:cubicBezTo>
                    <a:lnTo>
                      <a:pt x="1564" y="1157"/>
                    </a:lnTo>
                    <a:cubicBezTo>
                      <a:pt x="1768" y="1057"/>
                      <a:pt x="1927" y="890"/>
                      <a:pt x="1938" y="649"/>
                    </a:cubicBezTo>
                    <a:cubicBezTo>
                      <a:pt x="1968" y="326"/>
                      <a:pt x="168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0"/>
              <p:cNvSpPr/>
              <p:nvPr/>
            </p:nvSpPr>
            <p:spPr>
              <a:xfrm>
                <a:off x="2540575" y="2366250"/>
                <a:ext cx="69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4498" extrusionOk="0">
                    <a:moveTo>
                      <a:pt x="1006" y="1"/>
                    </a:moveTo>
                    <a:cubicBezTo>
                      <a:pt x="686" y="1"/>
                      <a:pt x="377" y="219"/>
                      <a:pt x="128" y="421"/>
                    </a:cubicBezTo>
                    <a:cubicBezTo>
                      <a:pt x="0" y="536"/>
                      <a:pt x="125" y="702"/>
                      <a:pt x="263" y="702"/>
                    </a:cubicBezTo>
                    <a:cubicBezTo>
                      <a:pt x="299" y="702"/>
                      <a:pt x="336" y="690"/>
                      <a:pt x="370" y="663"/>
                    </a:cubicBezTo>
                    <a:cubicBezTo>
                      <a:pt x="529" y="518"/>
                      <a:pt x="743" y="327"/>
                      <a:pt x="976" y="327"/>
                    </a:cubicBezTo>
                    <a:cubicBezTo>
                      <a:pt x="1027" y="327"/>
                      <a:pt x="1078" y="336"/>
                      <a:pt x="1130" y="357"/>
                    </a:cubicBezTo>
                    <a:cubicBezTo>
                      <a:pt x="1469" y="486"/>
                      <a:pt x="1227" y="922"/>
                      <a:pt x="1081" y="1132"/>
                    </a:cubicBezTo>
                    <a:cubicBezTo>
                      <a:pt x="1019" y="1225"/>
                      <a:pt x="1104" y="1375"/>
                      <a:pt x="1210" y="1375"/>
                    </a:cubicBezTo>
                    <a:cubicBezTo>
                      <a:pt x="1216" y="1375"/>
                      <a:pt x="1221" y="1375"/>
                      <a:pt x="1227" y="1374"/>
                    </a:cubicBezTo>
                    <a:cubicBezTo>
                      <a:pt x="1251" y="1371"/>
                      <a:pt x="1275" y="1370"/>
                      <a:pt x="1298" y="1370"/>
                    </a:cubicBezTo>
                    <a:cubicBezTo>
                      <a:pt x="1761" y="1370"/>
                      <a:pt x="1916" y="1967"/>
                      <a:pt x="1469" y="2182"/>
                    </a:cubicBezTo>
                    <a:cubicBezTo>
                      <a:pt x="1339" y="2247"/>
                      <a:pt x="1389" y="2458"/>
                      <a:pt x="1518" y="2490"/>
                    </a:cubicBezTo>
                    <a:cubicBezTo>
                      <a:pt x="1970" y="2603"/>
                      <a:pt x="2406" y="2975"/>
                      <a:pt x="2374" y="3492"/>
                    </a:cubicBezTo>
                    <a:cubicBezTo>
                      <a:pt x="2358" y="3701"/>
                      <a:pt x="2261" y="3912"/>
                      <a:pt x="2083" y="4042"/>
                    </a:cubicBezTo>
                    <a:cubicBezTo>
                      <a:pt x="1937" y="4139"/>
                      <a:pt x="1762" y="4172"/>
                      <a:pt x="1581" y="4172"/>
                    </a:cubicBezTo>
                    <a:cubicBezTo>
                      <a:pt x="1463" y="4172"/>
                      <a:pt x="1342" y="4157"/>
                      <a:pt x="1227" y="4138"/>
                    </a:cubicBezTo>
                    <a:cubicBezTo>
                      <a:pt x="1217" y="4137"/>
                      <a:pt x="1207" y="4136"/>
                      <a:pt x="1198" y="4136"/>
                    </a:cubicBezTo>
                    <a:cubicBezTo>
                      <a:pt x="1009" y="4136"/>
                      <a:pt x="946" y="4431"/>
                      <a:pt x="1145" y="4462"/>
                    </a:cubicBezTo>
                    <a:cubicBezTo>
                      <a:pt x="1286" y="4481"/>
                      <a:pt x="1435" y="4497"/>
                      <a:pt x="1583" y="4497"/>
                    </a:cubicBezTo>
                    <a:cubicBezTo>
                      <a:pt x="1809" y="4497"/>
                      <a:pt x="2034" y="4459"/>
                      <a:pt x="2229" y="4332"/>
                    </a:cubicBezTo>
                    <a:cubicBezTo>
                      <a:pt x="2488" y="4171"/>
                      <a:pt x="2649" y="3895"/>
                      <a:pt x="2697" y="3589"/>
                    </a:cubicBezTo>
                    <a:cubicBezTo>
                      <a:pt x="2779" y="2990"/>
                      <a:pt x="2402" y="2506"/>
                      <a:pt x="1896" y="2272"/>
                    </a:cubicBezTo>
                    <a:lnTo>
                      <a:pt x="1896" y="2272"/>
                    </a:lnTo>
                    <a:cubicBezTo>
                      <a:pt x="2048" y="2090"/>
                      <a:pt x="2123" y="1845"/>
                      <a:pt x="2067" y="1600"/>
                    </a:cubicBezTo>
                    <a:cubicBezTo>
                      <a:pt x="1994" y="1333"/>
                      <a:pt x="1765" y="1129"/>
                      <a:pt x="1498" y="1066"/>
                    </a:cubicBezTo>
                    <a:lnTo>
                      <a:pt x="1498" y="1066"/>
                    </a:lnTo>
                    <a:cubicBezTo>
                      <a:pt x="1655" y="729"/>
                      <a:pt x="1721" y="319"/>
                      <a:pt x="1356" y="98"/>
                    </a:cubicBezTo>
                    <a:cubicBezTo>
                      <a:pt x="1240" y="29"/>
                      <a:pt x="112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0"/>
              <p:cNvSpPr/>
              <p:nvPr/>
            </p:nvSpPr>
            <p:spPr>
              <a:xfrm>
                <a:off x="2159600" y="1831025"/>
                <a:ext cx="36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263" extrusionOk="0">
                    <a:moveTo>
                      <a:pt x="484" y="0"/>
                    </a:moveTo>
                    <a:cubicBezTo>
                      <a:pt x="384" y="0"/>
                      <a:pt x="281" y="18"/>
                      <a:pt x="191" y="45"/>
                    </a:cubicBezTo>
                    <a:cubicBezTo>
                      <a:pt x="0" y="104"/>
                      <a:pt x="63" y="377"/>
                      <a:pt x="222" y="377"/>
                    </a:cubicBezTo>
                    <a:cubicBezTo>
                      <a:pt x="238" y="377"/>
                      <a:pt x="255" y="374"/>
                      <a:pt x="272" y="368"/>
                    </a:cubicBezTo>
                    <a:cubicBezTo>
                      <a:pt x="333" y="353"/>
                      <a:pt x="422" y="327"/>
                      <a:pt x="498" y="327"/>
                    </a:cubicBezTo>
                    <a:cubicBezTo>
                      <a:pt x="583" y="327"/>
                      <a:pt x="652" y="360"/>
                      <a:pt x="643" y="481"/>
                    </a:cubicBezTo>
                    <a:cubicBezTo>
                      <a:pt x="628" y="578"/>
                      <a:pt x="579" y="659"/>
                      <a:pt x="531" y="739"/>
                    </a:cubicBezTo>
                    <a:cubicBezTo>
                      <a:pt x="466" y="836"/>
                      <a:pt x="402" y="933"/>
                      <a:pt x="369" y="1062"/>
                    </a:cubicBezTo>
                    <a:cubicBezTo>
                      <a:pt x="322" y="1180"/>
                      <a:pt x="428" y="1263"/>
                      <a:pt x="533" y="1263"/>
                    </a:cubicBezTo>
                    <a:cubicBezTo>
                      <a:pt x="573" y="1263"/>
                      <a:pt x="612" y="1251"/>
                      <a:pt x="643" y="1224"/>
                    </a:cubicBezTo>
                    <a:cubicBezTo>
                      <a:pt x="686" y="1182"/>
                      <a:pt x="733" y="1164"/>
                      <a:pt x="780" y="1164"/>
                    </a:cubicBezTo>
                    <a:cubicBezTo>
                      <a:pt x="896" y="1164"/>
                      <a:pt x="1008" y="1271"/>
                      <a:pt x="1031" y="1386"/>
                    </a:cubicBezTo>
                    <a:cubicBezTo>
                      <a:pt x="1080" y="1564"/>
                      <a:pt x="1016" y="1903"/>
                      <a:pt x="789" y="1935"/>
                    </a:cubicBezTo>
                    <a:cubicBezTo>
                      <a:pt x="708" y="1952"/>
                      <a:pt x="660" y="2064"/>
                      <a:pt x="676" y="2146"/>
                    </a:cubicBezTo>
                    <a:cubicBezTo>
                      <a:pt x="703" y="2227"/>
                      <a:pt x="764" y="2263"/>
                      <a:pt x="839" y="2263"/>
                    </a:cubicBezTo>
                    <a:cubicBezTo>
                      <a:pt x="854" y="2263"/>
                      <a:pt x="870" y="2261"/>
                      <a:pt x="886" y="2258"/>
                    </a:cubicBezTo>
                    <a:cubicBezTo>
                      <a:pt x="1307" y="2178"/>
                      <a:pt x="1468" y="1596"/>
                      <a:pt x="1339" y="1241"/>
                    </a:cubicBezTo>
                    <a:cubicBezTo>
                      <a:pt x="1255" y="1026"/>
                      <a:pt x="1057" y="876"/>
                      <a:pt x="846" y="844"/>
                    </a:cubicBezTo>
                    <a:lnTo>
                      <a:pt x="846" y="844"/>
                    </a:lnTo>
                    <a:cubicBezTo>
                      <a:pt x="867" y="810"/>
                      <a:pt x="886" y="776"/>
                      <a:pt x="902" y="739"/>
                    </a:cubicBezTo>
                    <a:cubicBezTo>
                      <a:pt x="967" y="610"/>
                      <a:pt x="999" y="448"/>
                      <a:pt x="951" y="303"/>
                    </a:cubicBezTo>
                    <a:cubicBezTo>
                      <a:pt x="886" y="75"/>
                      <a:pt x="690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0"/>
              <p:cNvSpPr/>
              <p:nvPr/>
            </p:nvSpPr>
            <p:spPr>
              <a:xfrm>
                <a:off x="1716675" y="2780775"/>
                <a:ext cx="108750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6145" extrusionOk="0">
                    <a:moveTo>
                      <a:pt x="1" y="0"/>
                    </a:moveTo>
                    <a:lnTo>
                      <a:pt x="1" y="16145"/>
                    </a:lnTo>
                    <a:lnTo>
                      <a:pt x="4349" y="15175"/>
                    </a:lnTo>
                    <a:lnTo>
                      <a:pt x="4349" y="7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0"/>
              <p:cNvSpPr/>
              <p:nvPr/>
            </p:nvSpPr>
            <p:spPr>
              <a:xfrm>
                <a:off x="1466175" y="2967425"/>
                <a:ext cx="4416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66" h="13189" extrusionOk="0">
                    <a:moveTo>
                      <a:pt x="6902" y="1"/>
                    </a:moveTo>
                    <a:lnTo>
                      <a:pt x="6935" y="8146"/>
                    </a:lnTo>
                    <a:cubicBezTo>
                      <a:pt x="1" y="8146"/>
                      <a:pt x="550" y="13189"/>
                      <a:pt x="550" y="13189"/>
                    </a:cubicBezTo>
                    <a:lnTo>
                      <a:pt x="17472" y="13189"/>
                    </a:lnTo>
                    <a:cubicBezTo>
                      <a:pt x="17666" y="9358"/>
                      <a:pt x="16179" y="8679"/>
                      <a:pt x="16179" y="8679"/>
                    </a:cubicBezTo>
                    <a:lnTo>
                      <a:pt x="168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0"/>
              <p:cNvSpPr/>
              <p:nvPr/>
            </p:nvSpPr>
            <p:spPr>
              <a:xfrm>
                <a:off x="1591450" y="3177175"/>
                <a:ext cx="509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3068" extrusionOk="0">
                    <a:moveTo>
                      <a:pt x="248" y="0"/>
                    </a:moveTo>
                    <a:cubicBezTo>
                      <a:pt x="121" y="0"/>
                      <a:pt x="1" y="164"/>
                      <a:pt x="114" y="289"/>
                    </a:cubicBezTo>
                    <a:cubicBezTo>
                      <a:pt x="840" y="1049"/>
                      <a:pt x="1261" y="2002"/>
                      <a:pt x="1665" y="2956"/>
                    </a:cubicBezTo>
                    <a:cubicBezTo>
                      <a:pt x="1697" y="3034"/>
                      <a:pt x="1768" y="3067"/>
                      <a:pt x="1836" y="3067"/>
                    </a:cubicBezTo>
                    <a:cubicBezTo>
                      <a:pt x="1939" y="3067"/>
                      <a:pt x="2037" y="2991"/>
                      <a:pt x="1988" y="2875"/>
                    </a:cubicBezTo>
                    <a:cubicBezTo>
                      <a:pt x="1568" y="1873"/>
                      <a:pt x="1116" y="855"/>
                      <a:pt x="356" y="47"/>
                    </a:cubicBezTo>
                    <a:cubicBezTo>
                      <a:pt x="323" y="14"/>
                      <a:pt x="285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0"/>
              <p:cNvSpPr/>
              <p:nvPr/>
            </p:nvSpPr>
            <p:spPr>
              <a:xfrm>
                <a:off x="1639950" y="3174975"/>
                <a:ext cx="551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048" extrusionOk="0">
                    <a:moveTo>
                      <a:pt x="244" y="1"/>
                    </a:moveTo>
                    <a:cubicBezTo>
                      <a:pt x="118" y="1"/>
                      <a:pt x="1" y="173"/>
                      <a:pt x="113" y="297"/>
                    </a:cubicBezTo>
                    <a:cubicBezTo>
                      <a:pt x="824" y="1088"/>
                      <a:pt x="1406" y="1993"/>
                      <a:pt x="1859" y="2963"/>
                    </a:cubicBezTo>
                    <a:cubicBezTo>
                      <a:pt x="1883" y="3023"/>
                      <a:pt x="1928" y="3047"/>
                      <a:pt x="1976" y="3047"/>
                    </a:cubicBezTo>
                    <a:cubicBezTo>
                      <a:pt x="2083" y="3047"/>
                      <a:pt x="2205" y="2925"/>
                      <a:pt x="2149" y="2801"/>
                    </a:cubicBezTo>
                    <a:cubicBezTo>
                      <a:pt x="1680" y="1799"/>
                      <a:pt x="1083" y="879"/>
                      <a:pt x="355" y="54"/>
                    </a:cubicBezTo>
                    <a:cubicBezTo>
                      <a:pt x="321" y="16"/>
                      <a:pt x="28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0"/>
              <p:cNvSpPr/>
              <p:nvPr/>
            </p:nvSpPr>
            <p:spPr>
              <a:xfrm>
                <a:off x="16489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219" y="0"/>
                    </a:moveTo>
                    <a:cubicBezTo>
                      <a:pt x="49" y="0"/>
                      <a:pt x="0" y="273"/>
                      <a:pt x="191" y="332"/>
                    </a:cubicBezTo>
                    <a:cubicBezTo>
                      <a:pt x="1404" y="655"/>
                      <a:pt x="2680" y="1011"/>
                      <a:pt x="3634" y="1883"/>
                    </a:cubicBezTo>
                    <a:cubicBezTo>
                      <a:pt x="3669" y="1915"/>
                      <a:pt x="3708" y="1928"/>
                      <a:pt x="3745" y="1928"/>
                    </a:cubicBezTo>
                    <a:cubicBezTo>
                      <a:pt x="3881" y="1928"/>
                      <a:pt x="4002" y="1755"/>
                      <a:pt x="3876" y="1640"/>
                    </a:cubicBezTo>
                    <a:cubicBezTo>
                      <a:pt x="2874" y="735"/>
                      <a:pt x="1548" y="347"/>
                      <a:pt x="272" y="9"/>
                    </a:cubicBezTo>
                    <a:cubicBezTo>
                      <a:pt x="253" y="3"/>
                      <a:pt x="23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0"/>
              <p:cNvSpPr/>
              <p:nvPr/>
            </p:nvSpPr>
            <p:spPr>
              <a:xfrm>
                <a:off x="1649050" y="3097550"/>
                <a:ext cx="1032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03" extrusionOk="0">
                    <a:moveTo>
                      <a:pt x="1728" y="1"/>
                    </a:moveTo>
                    <a:cubicBezTo>
                      <a:pt x="1218" y="1"/>
                      <a:pt x="707" y="44"/>
                      <a:pt x="202" y="129"/>
                    </a:cubicBezTo>
                    <a:cubicBezTo>
                      <a:pt x="1" y="160"/>
                      <a:pt x="65" y="455"/>
                      <a:pt x="253" y="455"/>
                    </a:cubicBezTo>
                    <a:cubicBezTo>
                      <a:pt x="262" y="455"/>
                      <a:pt x="272" y="454"/>
                      <a:pt x="282" y="452"/>
                    </a:cubicBezTo>
                    <a:cubicBezTo>
                      <a:pt x="768" y="367"/>
                      <a:pt x="1256" y="324"/>
                      <a:pt x="1743" y="324"/>
                    </a:cubicBezTo>
                    <a:cubicBezTo>
                      <a:pt x="2455" y="324"/>
                      <a:pt x="3163" y="415"/>
                      <a:pt x="3854" y="597"/>
                    </a:cubicBezTo>
                    <a:cubicBezTo>
                      <a:pt x="3869" y="601"/>
                      <a:pt x="3883" y="602"/>
                      <a:pt x="3896" y="602"/>
                    </a:cubicBezTo>
                    <a:cubicBezTo>
                      <a:pt x="4074" y="602"/>
                      <a:pt x="4130" y="320"/>
                      <a:pt x="3934" y="274"/>
                    </a:cubicBezTo>
                    <a:cubicBezTo>
                      <a:pt x="3215" y="92"/>
                      <a:pt x="2473" y="1"/>
                      <a:pt x="1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0"/>
              <p:cNvSpPr/>
              <p:nvPr/>
            </p:nvSpPr>
            <p:spPr>
              <a:xfrm>
                <a:off x="1649050" y="3047725"/>
                <a:ext cx="1007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60" extrusionOk="0">
                    <a:moveTo>
                      <a:pt x="2242" y="1"/>
                    </a:moveTo>
                    <a:cubicBezTo>
                      <a:pt x="1559" y="1"/>
                      <a:pt x="878" y="50"/>
                      <a:pt x="202" y="151"/>
                    </a:cubicBezTo>
                    <a:cubicBezTo>
                      <a:pt x="1" y="165"/>
                      <a:pt x="65" y="459"/>
                      <a:pt x="253" y="459"/>
                    </a:cubicBezTo>
                    <a:cubicBezTo>
                      <a:pt x="262" y="459"/>
                      <a:pt x="272" y="458"/>
                      <a:pt x="282" y="457"/>
                    </a:cubicBezTo>
                    <a:cubicBezTo>
                      <a:pt x="936" y="367"/>
                      <a:pt x="1590" y="323"/>
                      <a:pt x="2245" y="323"/>
                    </a:cubicBezTo>
                    <a:cubicBezTo>
                      <a:pt x="2770" y="323"/>
                      <a:pt x="3296" y="352"/>
                      <a:pt x="3822" y="409"/>
                    </a:cubicBezTo>
                    <a:cubicBezTo>
                      <a:pt x="3831" y="411"/>
                      <a:pt x="3840" y="411"/>
                      <a:pt x="3849" y="411"/>
                    </a:cubicBezTo>
                    <a:cubicBezTo>
                      <a:pt x="4031" y="411"/>
                      <a:pt x="4022" y="101"/>
                      <a:pt x="3822" y="86"/>
                    </a:cubicBezTo>
                    <a:cubicBezTo>
                      <a:pt x="3295" y="30"/>
                      <a:pt x="2768" y="1"/>
                      <a:pt x="2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0"/>
              <p:cNvSpPr/>
              <p:nvPr/>
            </p:nvSpPr>
            <p:spPr>
              <a:xfrm>
                <a:off x="1648000" y="3007025"/>
                <a:ext cx="2238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340" extrusionOk="0">
                    <a:moveTo>
                      <a:pt x="211" y="1"/>
                    </a:moveTo>
                    <a:cubicBezTo>
                      <a:pt x="1" y="1"/>
                      <a:pt x="1" y="340"/>
                      <a:pt x="211" y="340"/>
                    </a:cubicBezTo>
                    <a:lnTo>
                      <a:pt x="8744" y="340"/>
                    </a:lnTo>
                    <a:cubicBezTo>
                      <a:pt x="8954" y="340"/>
                      <a:pt x="8954" y="1"/>
                      <a:pt x="8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0"/>
              <p:cNvSpPr/>
              <p:nvPr/>
            </p:nvSpPr>
            <p:spPr>
              <a:xfrm>
                <a:off x="1822550" y="3185100"/>
                <a:ext cx="401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047" extrusionOk="0">
                    <a:moveTo>
                      <a:pt x="1364" y="0"/>
                    </a:moveTo>
                    <a:cubicBezTo>
                      <a:pt x="1327" y="0"/>
                      <a:pt x="1291" y="16"/>
                      <a:pt x="1261" y="53"/>
                    </a:cubicBezTo>
                    <a:cubicBezTo>
                      <a:pt x="420" y="1136"/>
                      <a:pt x="0" y="2525"/>
                      <a:pt x="146" y="3883"/>
                    </a:cubicBezTo>
                    <a:cubicBezTo>
                      <a:pt x="154" y="3990"/>
                      <a:pt x="246" y="4047"/>
                      <a:pt x="330" y="4047"/>
                    </a:cubicBezTo>
                    <a:cubicBezTo>
                      <a:pt x="412" y="4047"/>
                      <a:pt x="485" y="3994"/>
                      <a:pt x="470" y="3883"/>
                    </a:cubicBezTo>
                    <a:cubicBezTo>
                      <a:pt x="340" y="2607"/>
                      <a:pt x="711" y="1314"/>
                      <a:pt x="1504" y="295"/>
                    </a:cubicBezTo>
                    <a:cubicBezTo>
                      <a:pt x="1603" y="171"/>
                      <a:pt x="1483" y="0"/>
                      <a:pt x="1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0"/>
              <p:cNvSpPr/>
              <p:nvPr/>
            </p:nvSpPr>
            <p:spPr>
              <a:xfrm>
                <a:off x="1479925" y="3297125"/>
                <a:ext cx="4234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2506" extrusionOk="0">
                    <a:moveTo>
                      <a:pt x="0" y="1"/>
                    </a:moveTo>
                    <a:lnTo>
                      <a:pt x="0" y="1018"/>
                    </a:lnTo>
                    <a:cubicBezTo>
                      <a:pt x="0" y="1843"/>
                      <a:pt x="664" y="2505"/>
                      <a:pt x="1487" y="2505"/>
                    </a:cubicBezTo>
                    <a:lnTo>
                      <a:pt x="15306" y="2505"/>
                    </a:lnTo>
                    <a:cubicBezTo>
                      <a:pt x="16211" y="2505"/>
                      <a:pt x="16938" y="1778"/>
                      <a:pt x="16938" y="873"/>
                    </a:cubicBezTo>
                    <a:lnTo>
                      <a:pt x="169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0"/>
              <p:cNvSpPr/>
              <p:nvPr/>
            </p:nvSpPr>
            <p:spPr>
              <a:xfrm>
                <a:off x="1475875" y="3293100"/>
                <a:ext cx="43155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62" h="2828" extrusionOk="0">
                    <a:moveTo>
                      <a:pt x="16938" y="323"/>
                    </a:moveTo>
                    <a:lnTo>
                      <a:pt x="16938" y="1034"/>
                    </a:lnTo>
                    <a:cubicBezTo>
                      <a:pt x="16938" y="1842"/>
                      <a:pt x="16276" y="2504"/>
                      <a:pt x="15468" y="2504"/>
                    </a:cubicBezTo>
                    <a:lnTo>
                      <a:pt x="1649" y="2504"/>
                    </a:lnTo>
                    <a:cubicBezTo>
                      <a:pt x="923" y="2504"/>
                      <a:pt x="324" y="1907"/>
                      <a:pt x="324" y="1179"/>
                    </a:cubicBezTo>
                    <a:lnTo>
                      <a:pt x="324" y="323"/>
                    </a:lnTo>
                    <a:close/>
                    <a:moveTo>
                      <a:pt x="1" y="0"/>
                    </a:moveTo>
                    <a:lnTo>
                      <a:pt x="1" y="1179"/>
                    </a:lnTo>
                    <a:cubicBezTo>
                      <a:pt x="1" y="2101"/>
                      <a:pt x="744" y="2828"/>
                      <a:pt x="1649" y="2828"/>
                    </a:cubicBezTo>
                    <a:lnTo>
                      <a:pt x="15468" y="2828"/>
                    </a:lnTo>
                    <a:cubicBezTo>
                      <a:pt x="16453" y="2828"/>
                      <a:pt x="17261" y="2036"/>
                      <a:pt x="17261" y="1034"/>
                    </a:cubicBezTo>
                    <a:lnTo>
                      <a:pt x="172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0"/>
              <p:cNvSpPr/>
              <p:nvPr/>
            </p:nvSpPr>
            <p:spPr>
              <a:xfrm>
                <a:off x="14775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1" y="1"/>
                    </a:moveTo>
                    <a:cubicBezTo>
                      <a:pt x="0" y="1"/>
                      <a:pt x="0" y="340"/>
                      <a:pt x="211" y="340"/>
                    </a:cubicBezTo>
                    <a:lnTo>
                      <a:pt x="16808" y="340"/>
                    </a:lnTo>
                    <a:cubicBezTo>
                      <a:pt x="17035" y="340"/>
                      <a:pt x="17035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0"/>
              <p:cNvSpPr/>
              <p:nvPr/>
            </p:nvSpPr>
            <p:spPr>
              <a:xfrm>
                <a:off x="14811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0" y="0"/>
                    </a:moveTo>
                    <a:cubicBezTo>
                      <a:pt x="1" y="0"/>
                      <a:pt x="1" y="339"/>
                      <a:pt x="210" y="339"/>
                    </a:cubicBezTo>
                    <a:lnTo>
                      <a:pt x="16436" y="339"/>
                    </a:lnTo>
                    <a:cubicBezTo>
                      <a:pt x="16647" y="339"/>
                      <a:pt x="16647" y="0"/>
                      <a:pt x="16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0"/>
              <p:cNvSpPr/>
              <p:nvPr/>
            </p:nvSpPr>
            <p:spPr>
              <a:xfrm>
                <a:off x="2034250" y="2780775"/>
                <a:ext cx="10872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16145" extrusionOk="0">
                    <a:moveTo>
                      <a:pt x="4349" y="0"/>
                    </a:moveTo>
                    <a:lnTo>
                      <a:pt x="1" y="776"/>
                    </a:lnTo>
                    <a:lnTo>
                      <a:pt x="1" y="15175"/>
                    </a:lnTo>
                    <a:lnTo>
                      <a:pt x="4349" y="16145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0"/>
              <p:cNvSpPr/>
              <p:nvPr/>
            </p:nvSpPr>
            <p:spPr>
              <a:xfrm>
                <a:off x="1951825" y="2967425"/>
                <a:ext cx="4412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13189" extrusionOk="0">
                    <a:moveTo>
                      <a:pt x="826" y="1"/>
                    </a:moveTo>
                    <a:lnTo>
                      <a:pt x="1488" y="8679"/>
                    </a:lnTo>
                    <a:cubicBezTo>
                      <a:pt x="1488" y="8679"/>
                      <a:pt x="1" y="9358"/>
                      <a:pt x="195" y="13189"/>
                    </a:cubicBezTo>
                    <a:lnTo>
                      <a:pt x="17100" y="13189"/>
                    </a:lnTo>
                    <a:cubicBezTo>
                      <a:pt x="17100" y="13189"/>
                      <a:pt x="17649" y="8146"/>
                      <a:pt x="10717" y="8146"/>
                    </a:cubicBezTo>
                    <a:lnTo>
                      <a:pt x="10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0"/>
              <p:cNvSpPr/>
              <p:nvPr/>
            </p:nvSpPr>
            <p:spPr>
              <a:xfrm>
                <a:off x="2217300" y="3177175"/>
                <a:ext cx="50500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068" extrusionOk="0">
                    <a:moveTo>
                      <a:pt x="1787" y="0"/>
                    </a:moveTo>
                    <a:cubicBezTo>
                      <a:pt x="1751" y="0"/>
                      <a:pt x="1714" y="14"/>
                      <a:pt x="1681" y="47"/>
                    </a:cubicBezTo>
                    <a:cubicBezTo>
                      <a:pt x="921" y="855"/>
                      <a:pt x="469" y="1873"/>
                      <a:pt x="48" y="2875"/>
                    </a:cubicBezTo>
                    <a:cubicBezTo>
                      <a:pt x="0" y="2991"/>
                      <a:pt x="98" y="3067"/>
                      <a:pt x="201" y="3067"/>
                    </a:cubicBezTo>
                    <a:cubicBezTo>
                      <a:pt x="269" y="3067"/>
                      <a:pt x="340" y="3034"/>
                      <a:pt x="372" y="2956"/>
                    </a:cubicBezTo>
                    <a:cubicBezTo>
                      <a:pt x="760" y="2002"/>
                      <a:pt x="1197" y="1049"/>
                      <a:pt x="1908" y="289"/>
                    </a:cubicBezTo>
                    <a:cubicBezTo>
                      <a:pt x="2020" y="164"/>
                      <a:pt x="1910" y="0"/>
                      <a:pt x="1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0"/>
              <p:cNvSpPr/>
              <p:nvPr/>
            </p:nvSpPr>
            <p:spPr>
              <a:xfrm>
                <a:off x="2164600" y="3174975"/>
                <a:ext cx="547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48" extrusionOk="0">
                    <a:moveTo>
                      <a:pt x="1958" y="1"/>
                    </a:moveTo>
                    <a:cubicBezTo>
                      <a:pt x="1922" y="1"/>
                      <a:pt x="1884" y="16"/>
                      <a:pt x="1850" y="54"/>
                    </a:cubicBezTo>
                    <a:cubicBezTo>
                      <a:pt x="1122" y="879"/>
                      <a:pt x="508" y="1799"/>
                      <a:pt x="55" y="2801"/>
                    </a:cubicBezTo>
                    <a:cubicBezTo>
                      <a:pt x="0" y="2925"/>
                      <a:pt x="114" y="3047"/>
                      <a:pt x="221" y="3047"/>
                    </a:cubicBezTo>
                    <a:cubicBezTo>
                      <a:pt x="270" y="3047"/>
                      <a:pt x="316" y="3023"/>
                      <a:pt x="346" y="2963"/>
                    </a:cubicBezTo>
                    <a:cubicBezTo>
                      <a:pt x="783" y="1993"/>
                      <a:pt x="1381" y="1088"/>
                      <a:pt x="2076" y="297"/>
                    </a:cubicBezTo>
                    <a:cubicBezTo>
                      <a:pt x="2187" y="173"/>
                      <a:pt x="2080" y="1"/>
                      <a:pt x="1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0"/>
              <p:cNvSpPr/>
              <p:nvPr/>
            </p:nvSpPr>
            <p:spPr>
              <a:xfrm>
                <a:off x="21107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3781" y="0"/>
                    </a:moveTo>
                    <a:cubicBezTo>
                      <a:pt x="3765" y="0"/>
                      <a:pt x="3748" y="3"/>
                      <a:pt x="3731" y="9"/>
                    </a:cubicBezTo>
                    <a:cubicBezTo>
                      <a:pt x="2454" y="347"/>
                      <a:pt x="1129" y="735"/>
                      <a:pt x="127" y="1640"/>
                    </a:cubicBezTo>
                    <a:cubicBezTo>
                      <a:pt x="1" y="1755"/>
                      <a:pt x="112" y="1928"/>
                      <a:pt x="244" y="1928"/>
                    </a:cubicBezTo>
                    <a:cubicBezTo>
                      <a:pt x="280" y="1928"/>
                      <a:pt x="319" y="1915"/>
                      <a:pt x="354" y="1883"/>
                    </a:cubicBezTo>
                    <a:cubicBezTo>
                      <a:pt x="1323" y="1011"/>
                      <a:pt x="2599" y="655"/>
                      <a:pt x="3812" y="332"/>
                    </a:cubicBezTo>
                    <a:cubicBezTo>
                      <a:pt x="4003" y="273"/>
                      <a:pt x="3940" y="0"/>
                      <a:pt x="3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0"/>
              <p:cNvSpPr/>
              <p:nvPr/>
            </p:nvSpPr>
            <p:spPr>
              <a:xfrm>
                <a:off x="2106975" y="3097550"/>
                <a:ext cx="1036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603" extrusionOk="0">
                    <a:moveTo>
                      <a:pt x="2417" y="1"/>
                    </a:moveTo>
                    <a:cubicBezTo>
                      <a:pt x="1671" y="1"/>
                      <a:pt x="924" y="92"/>
                      <a:pt x="195" y="274"/>
                    </a:cubicBezTo>
                    <a:cubicBezTo>
                      <a:pt x="0" y="320"/>
                      <a:pt x="70" y="602"/>
                      <a:pt x="249" y="602"/>
                    </a:cubicBezTo>
                    <a:cubicBezTo>
                      <a:pt x="263" y="602"/>
                      <a:pt x="277" y="601"/>
                      <a:pt x="292" y="597"/>
                    </a:cubicBezTo>
                    <a:cubicBezTo>
                      <a:pt x="983" y="415"/>
                      <a:pt x="1691" y="324"/>
                      <a:pt x="2399" y="324"/>
                    </a:cubicBezTo>
                    <a:cubicBezTo>
                      <a:pt x="2884" y="324"/>
                      <a:pt x="3368" y="367"/>
                      <a:pt x="3847" y="452"/>
                    </a:cubicBezTo>
                    <a:cubicBezTo>
                      <a:pt x="3857" y="454"/>
                      <a:pt x="3867" y="455"/>
                      <a:pt x="3877" y="455"/>
                    </a:cubicBezTo>
                    <a:cubicBezTo>
                      <a:pt x="4067" y="455"/>
                      <a:pt x="4145" y="160"/>
                      <a:pt x="3944" y="129"/>
                    </a:cubicBezTo>
                    <a:cubicBezTo>
                      <a:pt x="3439" y="44"/>
                      <a:pt x="2928" y="1"/>
                      <a:pt x="2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0"/>
              <p:cNvSpPr/>
              <p:nvPr/>
            </p:nvSpPr>
            <p:spPr>
              <a:xfrm>
                <a:off x="2109450" y="3047725"/>
                <a:ext cx="1011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460" extrusionOk="0">
                    <a:moveTo>
                      <a:pt x="1792" y="1"/>
                    </a:moveTo>
                    <a:cubicBezTo>
                      <a:pt x="1268" y="1"/>
                      <a:pt x="745" y="30"/>
                      <a:pt x="225" y="86"/>
                    </a:cubicBezTo>
                    <a:cubicBezTo>
                      <a:pt x="25" y="101"/>
                      <a:pt x="1" y="411"/>
                      <a:pt x="196" y="411"/>
                    </a:cubicBezTo>
                    <a:cubicBezTo>
                      <a:pt x="205" y="411"/>
                      <a:pt x="215" y="411"/>
                      <a:pt x="225" y="409"/>
                    </a:cubicBezTo>
                    <a:cubicBezTo>
                      <a:pt x="744" y="352"/>
                      <a:pt x="1268" y="323"/>
                      <a:pt x="1794" y="323"/>
                    </a:cubicBezTo>
                    <a:cubicBezTo>
                      <a:pt x="2448" y="323"/>
                      <a:pt x="3103" y="367"/>
                      <a:pt x="3748" y="457"/>
                    </a:cubicBezTo>
                    <a:cubicBezTo>
                      <a:pt x="3758" y="458"/>
                      <a:pt x="3768" y="459"/>
                      <a:pt x="3778" y="459"/>
                    </a:cubicBezTo>
                    <a:cubicBezTo>
                      <a:pt x="3968" y="459"/>
                      <a:pt x="4046" y="165"/>
                      <a:pt x="3845" y="151"/>
                    </a:cubicBezTo>
                    <a:cubicBezTo>
                      <a:pt x="3160" y="50"/>
                      <a:pt x="2475" y="1"/>
                      <a:pt x="1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0"/>
              <p:cNvSpPr/>
              <p:nvPr/>
            </p:nvSpPr>
            <p:spPr>
              <a:xfrm>
                <a:off x="1987800" y="3007025"/>
                <a:ext cx="223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340" extrusionOk="0">
                    <a:moveTo>
                      <a:pt x="210" y="1"/>
                    </a:moveTo>
                    <a:cubicBezTo>
                      <a:pt x="1" y="1"/>
                      <a:pt x="1" y="340"/>
                      <a:pt x="210" y="340"/>
                    </a:cubicBezTo>
                    <a:lnTo>
                      <a:pt x="8728" y="340"/>
                    </a:lnTo>
                    <a:cubicBezTo>
                      <a:pt x="8954" y="340"/>
                      <a:pt x="8954" y="1"/>
                      <a:pt x="8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0"/>
              <p:cNvSpPr/>
              <p:nvPr/>
            </p:nvSpPr>
            <p:spPr>
              <a:xfrm>
                <a:off x="1997025" y="3185100"/>
                <a:ext cx="396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4047" extrusionOk="0">
                    <a:moveTo>
                      <a:pt x="226" y="0"/>
                    </a:moveTo>
                    <a:cubicBezTo>
                      <a:pt x="111" y="0"/>
                      <a:pt x="1" y="171"/>
                      <a:pt x="100" y="295"/>
                    </a:cubicBezTo>
                    <a:cubicBezTo>
                      <a:pt x="892" y="1314"/>
                      <a:pt x="1248" y="2607"/>
                      <a:pt x="1119" y="3883"/>
                    </a:cubicBezTo>
                    <a:cubicBezTo>
                      <a:pt x="1111" y="3994"/>
                      <a:pt x="1188" y="4047"/>
                      <a:pt x="1271" y="4047"/>
                    </a:cubicBezTo>
                    <a:cubicBezTo>
                      <a:pt x="1358" y="4047"/>
                      <a:pt x="1450" y="3990"/>
                      <a:pt x="1457" y="3883"/>
                    </a:cubicBezTo>
                    <a:cubicBezTo>
                      <a:pt x="1587" y="2525"/>
                      <a:pt x="1183" y="1136"/>
                      <a:pt x="326" y="53"/>
                    </a:cubicBezTo>
                    <a:cubicBezTo>
                      <a:pt x="296" y="16"/>
                      <a:pt x="261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0"/>
              <p:cNvSpPr/>
              <p:nvPr/>
            </p:nvSpPr>
            <p:spPr>
              <a:xfrm>
                <a:off x="1956300" y="3297125"/>
                <a:ext cx="4230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2506" extrusionOk="0">
                    <a:moveTo>
                      <a:pt x="0" y="1"/>
                    </a:moveTo>
                    <a:lnTo>
                      <a:pt x="0" y="873"/>
                    </a:lnTo>
                    <a:cubicBezTo>
                      <a:pt x="0" y="1778"/>
                      <a:pt x="727" y="2505"/>
                      <a:pt x="1632" y="2505"/>
                    </a:cubicBezTo>
                    <a:lnTo>
                      <a:pt x="15451" y="2505"/>
                    </a:lnTo>
                    <a:cubicBezTo>
                      <a:pt x="16259" y="2505"/>
                      <a:pt x="16921" y="1843"/>
                      <a:pt x="16921" y="1018"/>
                    </a:cubicBezTo>
                    <a:lnTo>
                      <a:pt x="169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0"/>
              <p:cNvSpPr/>
              <p:nvPr/>
            </p:nvSpPr>
            <p:spPr>
              <a:xfrm>
                <a:off x="1951825" y="3293100"/>
                <a:ext cx="43197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828" extrusionOk="0">
                    <a:moveTo>
                      <a:pt x="16938" y="323"/>
                    </a:moveTo>
                    <a:lnTo>
                      <a:pt x="16938" y="1179"/>
                    </a:lnTo>
                    <a:cubicBezTo>
                      <a:pt x="16938" y="1907"/>
                      <a:pt x="16356" y="2504"/>
                      <a:pt x="15630" y="2504"/>
                    </a:cubicBezTo>
                    <a:lnTo>
                      <a:pt x="1811" y="2504"/>
                    </a:lnTo>
                    <a:cubicBezTo>
                      <a:pt x="1003" y="2504"/>
                      <a:pt x="341" y="1842"/>
                      <a:pt x="341" y="1034"/>
                    </a:cubicBezTo>
                    <a:lnTo>
                      <a:pt x="341" y="323"/>
                    </a:lnTo>
                    <a:close/>
                    <a:moveTo>
                      <a:pt x="1" y="0"/>
                    </a:moveTo>
                    <a:lnTo>
                      <a:pt x="1" y="1034"/>
                    </a:lnTo>
                    <a:cubicBezTo>
                      <a:pt x="1" y="2036"/>
                      <a:pt x="809" y="2828"/>
                      <a:pt x="1811" y="2828"/>
                    </a:cubicBezTo>
                    <a:lnTo>
                      <a:pt x="15630" y="2828"/>
                    </a:lnTo>
                    <a:cubicBezTo>
                      <a:pt x="16535" y="2828"/>
                      <a:pt x="17278" y="2101"/>
                      <a:pt x="17278" y="1179"/>
                    </a:cubicBezTo>
                    <a:lnTo>
                      <a:pt x="17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0"/>
              <p:cNvSpPr/>
              <p:nvPr/>
            </p:nvSpPr>
            <p:spPr>
              <a:xfrm>
                <a:off x="19563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0" y="1"/>
                    </a:moveTo>
                    <a:cubicBezTo>
                      <a:pt x="0" y="1"/>
                      <a:pt x="0" y="340"/>
                      <a:pt x="210" y="340"/>
                    </a:cubicBezTo>
                    <a:lnTo>
                      <a:pt x="16808" y="340"/>
                    </a:lnTo>
                    <a:cubicBezTo>
                      <a:pt x="17034" y="340"/>
                      <a:pt x="17034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0"/>
              <p:cNvSpPr/>
              <p:nvPr/>
            </p:nvSpPr>
            <p:spPr>
              <a:xfrm>
                <a:off x="19623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1" y="0"/>
                    </a:moveTo>
                    <a:cubicBezTo>
                      <a:pt x="0" y="0"/>
                      <a:pt x="0" y="339"/>
                      <a:pt x="211" y="339"/>
                    </a:cubicBezTo>
                    <a:lnTo>
                      <a:pt x="16437" y="339"/>
                    </a:lnTo>
                    <a:cubicBezTo>
                      <a:pt x="16646" y="339"/>
                      <a:pt x="16646" y="0"/>
                      <a:pt x="16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0"/>
              <p:cNvSpPr/>
              <p:nvPr/>
            </p:nvSpPr>
            <p:spPr>
              <a:xfrm>
                <a:off x="2012200" y="1825725"/>
                <a:ext cx="670575" cy="730800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29232" extrusionOk="0">
                    <a:moveTo>
                      <a:pt x="20978" y="0"/>
                    </a:moveTo>
                    <a:cubicBezTo>
                      <a:pt x="20122" y="0"/>
                      <a:pt x="19072" y="1267"/>
                      <a:pt x="18531" y="1776"/>
                    </a:cubicBezTo>
                    <a:cubicBezTo>
                      <a:pt x="16656" y="3521"/>
                      <a:pt x="14782" y="5267"/>
                      <a:pt x="12842" y="6948"/>
                    </a:cubicBezTo>
                    <a:cubicBezTo>
                      <a:pt x="11194" y="8370"/>
                      <a:pt x="9497" y="9727"/>
                      <a:pt x="7800" y="11085"/>
                    </a:cubicBezTo>
                    <a:cubicBezTo>
                      <a:pt x="5602" y="12863"/>
                      <a:pt x="3372" y="14640"/>
                      <a:pt x="867" y="15949"/>
                    </a:cubicBezTo>
                    <a:cubicBezTo>
                      <a:pt x="867" y="15949"/>
                      <a:pt x="0" y="29232"/>
                      <a:pt x="7123" y="29232"/>
                    </a:cubicBezTo>
                    <a:cubicBezTo>
                      <a:pt x="8366" y="29232"/>
                      <a:pt x="9853" y="28827"/>
                      <a:pt x="11631" y="27876"/>
                    </a:cubicBezTo>
                    <a:cubicBezTo>
                      <a:pt x="23590" y="21493"/>
                      <a:pt x="26822" y="12296"/>
                      <a:pt x="25901" y="11327"/>
                    </a:cubicBezTo>
                    <a:cubicBezTo>
                      <a:pt x="25667" y="11080"/>
                      <a:pt x="25409" y="10988"/>
                      <a:pt x="25156" y="10988"/>
                    </a:cubicBezTo>
                    <a:cubicBezTo>
                      <a:pt x="24413" y="10988"/>
                      <a:pt x="23703" y="11779"/>
                      <a:pt x="23703" y="11779"/>
                    </a:cubicBezTo>
                    <a:cubicBezTo>
                      <a:pt x="24511" y="9840"/>
                      <a:pt x="25530" y="5444"/>
                      <a:pt x="24366" y="4765"/>
                    </a:cubicBezTo>
                    <a:cubicBezTo>
                      <a:pt x="24175" y="4656"/>
                      <a:pt x="23991" y="4610"/>
                      <a:pt x="23817" y="4610"/>
                    </a:cubicBezTo>
                    <a:cubicBezTo>
                      <a:pt x="22912" y="4610"/>
                      <a:pt x="22265" y="5849"/>
                      <a:pt x="22265" y="5849"/>
                    </a:cubicBezTo>
                    <a:cubicBezTo>
                      <a:pt x="22499" y="1271"/>
                      <a:pt x="21835" y="0"/>
                      <a:pt x="20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0"/>
              <p:cNvSpPr/>
              <p:nvPr/>
            </p:nvSpPr>
            <p:spPr>
              <a:xfrm>
                <a:off x="2001650" y="1862981"/>
                <a:ext cx="524214" cy="469231"/>
              </a:xfrm>
              <a:custGeom>
                <a:avLst/>
                <a:gdLst/>
                <a:ahLst/>
                <a:cxnLst/>
                <a:rect l="l" t="t" r="r" b="b"/>
                <a:pathLst>
                  <a:path w="24188" h="21651" extrusionOk="0">
                    <a:moveTo>
                      <a:pt x="23963" y="1"/>
                    </a:moveTo>
                    <a:cubicBezTo>
                      <a:pt x="23911" y="1"/>
                      <a:pt x="23858" y="24"/>
                      <a:pt x="23818" y="78"/>
                    </a:cubicBezTo>
                    <a:cubicBezTo>
                      <a:pt x="21377" y="3505"/>
                      <a:pt x="18533" y="6640"/>
                      <a:pt x="15527" y="9581"/>
                    </a:cubicBezTo>
                    <a:cubicBezTo>
                      <a:pt x="14024" y="11051"/>
                      <a:pt x="12456" y="12474"/>
                      <a:pt x="10889" y="13863"/>
                    </a:cubicBezTo>
                    <a:cubicBezTo>
                      <a:pt x="9338" y="15238"/>
                      <a:pt x="7769" y="16611"/>
                      <a:pt x="6121" y="17871"/>
                    </a:cubicBezTo>
                    <a:cubicBezTo>
                      <a:pt x="4295" y="19261"/>
                      <a:pt x="2324" y="20506"/>
                      <a:pt x="174" y="21330"/>
                    </a:cubicBezTo>
                    <a:cubicBezTo>
                      <a:pt x="1" y="21388"/>
                      <a:pt x="47" y="21650"/>
                      <a:pt x="196" y="21650"/>
                    </a:cubicBezTo>
                    <a:cubicBezTo>
                      <a:pt x="214" y="21650"/>
                      <a:pt x="234" y="21646"/>
                      <a:pt x="255" y="21638"/>
                    </a:cubicBezTo>
                    <a:cubicBezTo>
                      <a:pt x="4149" y="20151"/>
                      <a:pt x="7349" y="17403"/>
                      <a:pt x="10452" y="14688"/>
                    </a:cubicBezTo>
                    <a:cubicBezTo>
                      <a:pt x="13652" y="11876"/>
                      <a:pt x="16787" y="8967"/>
                      <a:pt x="19649" y="5783"/>
                    </a:cubicBezTo>
                    <a:cubicBezTo>
                      <a:pt x="21232" y="4022"/>
                      <a:pt x="22735" y="2179"/>
                      <a:pt x="24109" y="240"/>
                    </a:cubicBezTo>
                    <a:cubicBezTo>
                      <a:pt x="24187" y="116"/>
                      <a:pt x="24079" y="1"/>
                      <a:pt x="23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0"/>
              <p:cNvSpPr/>
              <p:nvPr/>
            </p:nvSpPr>
            <p:spPr>
              <a:xfrm>
                <a:off x="2014414" y="1887166"/>
                <a:ext cx="520899" cy="501003"/>
              </a:xfrm>
              <a:custGeom>
                <a:avLst/>
                <a:gdLst/>
                <a:ahLst/>
                <a:cxnLst/>
                <a:rect l="l" t="t" r="r" b="b"/>
                <a:pathLst>
                  <a:path w="24035" h="23117" extrusionOk="0">
                    <a:moveTo>
                      <a:pt x="23808" y="0"/>
                    </a:moveTo>
                    <a:cubicBezTo>
                      <a:pt x="23759" y="0"/>
                      <a:pt x="23711" y="23"/>
                      <a:pt x="23682" y="77"/>
                    </a:cubicBezTo>
                    <a:cubicBezTo>
                      <a:pt x="21452" y="3779"/>
                      <a:pt x="18849" y="7253"/>
                      <a:pt x="15908" y="10420"/>
                    </a:cubicBezTo>
                    <a:cubicBezTo>
                      <a:pt x="12998" y="13572"/>
                      <a:pt x="9751" y="16432"/>
                      <a:pt x="6260" y="18938"/>
                    </a:cubicBezTo>
                    <a:cubicBezTo>
                      <a:pt x="4304" y="20343"/>
                      <a:pt x="2267" y="21636"/>
                      <a:pt x="151" y="22817"/>
                    </a:cubicBezTo>
                    <a:cubicBezTo>
                      <a:pt x="1" y="22898"/>
                      <a:pt x="91" y="23117"/>
                      <a:pt x="230" y="23117"/>
                    </a:cubicBezTo>
                    <a:cubicBezTo>
                      <a:pt x="256" y="23117"/>
                      <a:pt x="284" y="23109"/>
                      <a:pt x="312" y="23091"/>
                    </a:cubicBezTo>
                    <a:cubicBezTo>
                      <a:pt x="4094" y="20990"/>
                      <a:pt x="7665" y="18501"/>
                      <a:pt x="10930" y="15689"/>
                    </a:cubicBezTo>
                    <a:cubicBezTo>
                      <a:pt x="14211" y="12861"/>
                      <a:pt x="17200" y="9709"/>
                      <a:pt x="19835" y="6283"/>
                    </a:cubicBezTo>
                    <a:cubicBezTo>
                      <a:pt x="21322" y="4344"/>
                      <a:pt x="22712" y="2340"/>
                      <a:pt x="23956" y="239"/>
                    </a:cubicBezTo>
                    <a:cubicBezTo>
                      <a:pt x="24035" y="116"/>
                      <a:pt x="23919" y="0"/>
                      <a:pt x="23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0"/>
              <p:cNvSpPr/>
              <p:nvPr/>
            </p:nvSpPr>
            <p:spPr>
              <a:xfrm>
                <a:off x="2030082" y="1950423"/>
                <a:ext cx="503170" cy="489668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2594" extrusionOk="0">
                    <a:moveTo>
                      <a:pt x="22981" y="0"/>
                    </a:moveTo>
                    <a:cubicBezTo>
                      <a:pt x="22932" y="0"/>
                      <a:pt x="22882" y="20"/>
                      <a:pt x="22845" y="67"/>
                    </a:cubicBezTo>
                    <a:cubicBezTo>
                      <a:pt x="20502" y="3493"/>
                      <a:pt x="18143" y="6936"/>
                      <a:pt x="15443" y="10087"/>
                    </a:cubicBezTo>
                    <a:cubicBezTo>
                      <a:pt x="14102" y="11655"/>
                      <a:pt x="12663" y="13142"/>
                      <a:pt x="11129" y="14515"/>
                    </a:cubicBezTo>
                    <a:cubicBezTo>
                      <a:pt x="9496" y="15987"/>
                      <a:pt x="7767" y="17327"/>
                      <a:pt x="6022" y="18669"/>
                    </a:cubicBezTo>
                    <a:cubicBezTo>
                      <a:pt x="4212" y="20059"/>
                      <a:pt x="2352" y="21465"/>
                      <a:pt x="187" y="22257"/>
                    </a:cubicBezTo>
                    <a:cubicBezTo>
                      <a:pt x="0" y="22329"/>
                      <a:pt x="57" y="22593"/>
                      <a:pt x="209" y="22593"/>
                    </a:cubicBezTo>
                    <a:cubicBezTo>
                      <a:pt x="227" y="22593"/>
                      <a:pt x="247" y="22589"/>
                      <a:pt x="268" y="22580"/>
                    </a:cubicBezTo>
                    <a:cubicBezTo>
                      <a:pt x="2208" y="21869"/>
                      <a:pt x="3904" y="20689"/>
                      <a:pt x="5552" y="19445"/>
                    </a:cubicBezTo>
                    <a:cubicBezTo>
                      <a:pt x="7282" y="18135"/>
                      <a:pt x="9011" y="16795"/>
                      <a:pt x="10659" y="15372"/>
                    </a:cubicBezTo>
                    <a:cubicBezTo>
                      <a:pt x="13859" y="12625"/>
                      <a:pt x="16591" y="9408"/>
                      <a:pt x="19080" y="6014"/>
                    </a:cubicBezTo>
                    <a:cubicBezTo>
                      <a:pt x="20485" y="4124"/>
                      <a:pt x="21811" y="2185"/>
                      <a:pt x="23136" y="245"/>
                    </a:cubicBezTo>
                    <a:cubicBezTo>
                      <a:pt x="23217" y="119"/>
                      <a:pt x="23101" y="0"/>
                      <a:pt x="22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0"/>
              <p:cNvSpPr/>
              <p:nvPr/>
            </p:nvSpPr>
            <p:spPr>
              <a:xfrm>
                <a:off x="2020612" y="1947042"/>
                <a:ext cx="550438" cy="550828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5416" extrusionOk="0">
                    <a:moveTo>
                      <a:pt x="25166" y="1"/>
                    </a:moveTo>
                    <a:cubicBezTo>
                      <a:pt x="25114" y="1"/>
                      <a:pt x="25062" y="23"/>
                      <a:pt x="25027" y="78"/>
                    </a:cubicBezTo>
                    <a:cubicBezTo>
                      <a:pt x="22620" y="4183"/>
                      <a:pt x="19856" y="8094"/>
                      <a:pt x="16770" y="11730"/>
                    </a:cubicBezTo>
                    <a:cubicBezTo>
                      <a:pt x="15234" y="13524"/>
                      <a:pt x="13618" y="15270"/>
                      <a:pt x="11937" y="16934"/>
                    </a:cubicBezTo>
                    <a:cubicBezTo>
                      <a:pt x="10321" y="18534"/>
                      <a:pt x="8640" y="20069"/>
                      <a:pt x="6814" y="21411"/>
                    </a:cubicBezTo>
                    <a:cubicBezTo>
                      <a:pt x="4778" y="22930"/>
                      <a:pt x="2580" y="24223"/>
                      <a:pt x="188" y="25079"/>
                    </a:cubicBezTo>
                    <a:cubicBezTo>
                      <a:pt x="1" y="25152"/>
                      <a:pt x="57" y="25415"/>
                      <a:pt x="208" y="25415"/>
                    </a:cubicBezTo>
                    <a:cubicBezTo>
                      <a:pt x="227" y="25415"/>
                      <a:pt x="247" y="25411"/>
                      <a:pt x="268" y="25402"/>
                    </a:cubicBezTo>
                    <a:cubicBezTo>
                      <a:pt x="4584" y="23851"/>
                      <a:pt x="8252" y="20959"/>
                      <a:pt x="11517" y="17807"/>
                    </a:cubicBezTo>
                    <a:cubicBezTo>
                      <a:pt x="14960" y="14494"/>
                      <a:pt x="18095" y="10857"/>
                      <a:pt x="20907" y="6978"/>
                    </a:cubicBezTo>
                    <a:cubicBezTo>
                      <a:pt x="22491" y="4813"/>
                      <a:pt x="23961" y="2567"/>
                      <a:pt x="25318" y="240"/>
                    </a:cubicBezTo>
                    <a:cubicBezTo>
                      <a:pt x="25397" y="116"/>
                      <a:pt x="25282" y="1"/>
                      <a:pt x="25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0"/>
              <p:cNvSpPr/>
              <p:nvPr/>
            </p:nvSpPr>
            <p:spPr>
              <a:xfrm>
                <a:off x="2062416" y="1942513"/>
                <a:ext cx="556008" cy="60186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27771" extrusionOk="0">
                    <a:moveTo>
                      <a:pt x="25429" y="0"/>
                    </a:moveTo>
                    <a:cubicBezTo>
                      <a:pt x="25380" y="0"/>
                      <a:pt x="25331" y="23"/>
                      <a:pt x="25296" y="76"/>
                    </a:cubicBezTo>
                    <a:cubicBezTo>
                      <a:pt x="24068" y="2194"/>
                      <a:pt x="22775" y="4278"/>
                      <a:pt x="21402" y="6299"/>
                    </a:cubicBezTo>
                    <a:cubicBezTo>
                      <a:pt x="20028" y="8336"/>
                      <a:pt x="18573" y="10323"/>
                      <a:pt x="17039" y="12247"/>
                    </a:cubicBezTo>
                    <a:cubicBezTo>
                      <a:pt x="15519" y="14154"/>
                      <a:pt x="13903" y="15996"/>
                      <a:pt x="12206" y="17741"/>
                    </a:cubicBezTo>
                    <a:cubicBezTo>
                      <a:pt x="10509" y="19487"/>
                      <a:pt x="8732" y="21151"/>
                      <a:pt x="6857" y="22687"/>
                    </a:cubicBezTo>
                    <a:cubicBezTo>
                      <a:pt x="4965" y="24238"/>
                      <a:pt x="2994" y="25676"/>
                      <a:pt x="925" y="26986"/>
                    </a:cubicBezTo>
                    <a:lnTo>
                      <a:pt x="149" y="27471"/>
                    </a:lnTo>
                    <a:cubicBezTo>
                      <a:pt x="0" y="27552"/>
                      <a:pt x="91" y="27771"/>
                      <a:pt x="229" y="27771"/>
                    </a:cubicBezTo>
                    <a:cubicBezTo>
                      <a:pt x="255" y="27771"/>
                      <a:pt x="283" y="27763"/>
                      <a:pt x="311" y="27745"/>
                    </a:cubicBezTo>
                    <a:cubicBezTo>
                      <a:pt x="2412" y="26484"/>
                      <a:pt x="4416" y="25079"/>
                      <a:pt x="6323" y="23543"/>
                    </a:cubicBezTo>
                    <a:cubicBezTo>
                      <a:pt x="8230" y="22024"/>
                      <a:pt x="10040" y="20392"/>
                      <a:pt x="11770" y="18662"/>
                    </a:cubicBezTo>
                    <a:cubicBezTo>
                      <a:pt x="13515" y="16917"/>
                      <a:pt x="15147" y="15074"/>
                      <a:pt x="16715" y="13167"/>
                    </a:cubicBezTo>
                    <a:cubicBezTo>
                      <a:pt x="18267" y="11277"/>
                      <a:pt x="19737" y="9305"/>
                      <a:pt x="21127" y="7284"/>
                    </a:cubicBezTo>
                    <a:cubicBezTo>
                      <a:pt x="22533" y="5248"/>
                      <a:pt x="23859" y="3164"/>
                      <a:pt x="25119" y="1046"/>
                    </a:cubicBezTo>
                    <a:cubicBezTo>
                      <a:pt x="25281" y="772"/>
                      <a:pt x="25426" y="513"/>
                      <a:pt x="25587" y="255"/>
                    </a:cubicBezTo>
                    <a:cubicBezTo>
                      <a:pt x="25655" y="120"/>
                      <a:pt x="25542" y="0"/>
                      <a:pt x="25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0"/>
              <p:cNvSpPr/>
              <p:nvPr/>
            </p:nvSpPr>
            <p:spPr>
              <a:xfrm>
                <a:off x="2124113" y="2024212"/>
                <a:ext cx="494285" cy="523109"/>
              </a:xfrm>
              <a:custGeom>
                <a:avLst/>
                <a:gdLst/>
                <a:ahLst/>
                <a:cxnLst/>
                <a:rect l="l" t="t" r="r" b="b"/>
                <a:pathLst>
                  <a:path w="22807" h="24137" extrusionOk="0">
                    <a:moveTo>
                      <a:pt x="22582" y="1"/>
                    </a:moveTo>
                    <a:cubicBezTo>
                      <a:pt x="22531" y="1"/>
                      <a:pt x="22480" y="26"/>
                      <a:pt x="22449" y="88"/>
                    </a:cubicBezTo>
                    <a:cubicBezTo>
                      <a:pt x="20510" y="3887"/>
                      <a:pt x="17812" y="7232"/>
                      <a:pt x="15129" y="10545"/>
                    </a:cubicBezTo>
                    <a:cubicBezTo>
                      <a:pt x="13771" y="12209"/>
                      <a:pt x="12397" y="13858"/>
                      <a:pt x="10895" y="15394"/>
                    </a:cubicBezTo>
                    <a:cubicBezTo>
                      <a:pt x="9375" y="16928"/>
                      <a:pt x="7727" y="18335"/>
                      <a:pt x="6014" y="19643"/>
                    </a:cubicBezTo>
                    <a:cubicBezTo>
                      <a:pt x="4107" y="21115"/>
                      <a:pt x="2135" y="22472"/>
                      <a:pt x="147" y="23813"/>
                    </a:cubicBezTo>
                    <a:cubicBezTo>
                      <a:pt x="1" y="23920"/>
                      <a:pt x="85" y="24136"/>
                      <a:pt x="218" y="24136"/>
                    </a:cubicBezTo>
                    <a:cubicBezTo>
                      <a:pt x="247" y="24136"/>
                      <a:pt x="277" y="24127"/>
                      <a:pt x="308" y="24104"/>
                    </a:cubicBezTo>
                    <a:cubicBezTo>
                      <a:pt x="3864" y="21680"/>
                      <a:pt x="7436" y="19240"/>
                      <a:pt x="10522" y="16217"/>
                    </a:cubicBezTo>
                    <a:cubicBezTo>
                      <a:pt x="12091" y="14698"/>
                      <a:pt x="13513" y="13034"/>
                      <a:pt x="14903" y="11337"/>
                    </a:cubicBezTo>
                    <a:cubicBezTo>
                      <a:pt x="16243" y="9688"/>
                      <a:pt x="17601" y="8024"/>
                      <a:pt x="18878" y="6311"/>
                    </a:cubicBezTo>
                    <a:cubicBezTo>
                      <a:pt x="20301" y="4387"/>
                      <a:pt x="21641" y="2383"/>
                      <a:pt x="22740" y="250"/>
                    </a:cubicBezTo>
                    <a:cubicBezTo>
                      <a:pt x="22806" y="118"/>
                      <a:pt x="22692" y="1"/>
                      <a:pt x="2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0"/>
              <p:cNvSpPr/>
              <p:nvPr/>
            </p:nvSpPr>
            <p:spPr>
              <a:xfrm>
                <a:off x="2181477" y="2129402"/>
                <a:ext cx="423459" cy="42582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9648" extrusionOk="0">
                    <a:moveTo>
                      <a:pt x="19308" y="1"/>
                    </a:moveTo>
                    <a:cubicBezTo>
                      <a:pt x="19260" y="1"/>
                      <a:pt x="19210" y="20"/>
                      <a:pt x="19173" y="67"/>
                    </a:cubicBezTo>
                    <a:cubicBezTo>
                      <a:pt x="16990" y="2895"/>
                      <a:pt x="14825" y="5707"/>
                      <a:pt x="12497" y="8406"/>
                    </a:cubicBezTo>
                    <a:cubicBezTo>
                      <a:pt x="10187" y="11072"/>
                      <a:pt x="7730" y="13626"/>
                      <a:pt x="4999" y="15873"/>
                    </a:cubicBezTo>
                    <a:cubicBezTo>
                      <a:pt x="3464" y="17134"/>
                      <a:pt x="1848" y="18297"/>
                      <a:pt x="150" y="19331"/>
                    </a:cubicBezTo>
                    <a:cubicBezTo>
                      <a:pt x="1" y="19426"/>
                      <a:pt x="92" y="19648"/>
                      <a:pt x="241" y="19648"/>
                    </a:cubicBezTo>
                    <a:cubicBezTo>
                      <a:pt x="268" y="19648"/>
                      <a:pt x="298" y="19640"/>
                      <a:pt x="329" y="19622"/>
                    </a:cubicBezTo>
                    <a:cubicBezTo>
                      <a:pt x="3367" y="17780"/>
                      <a:pt x="6130" y="15501"/>
                      <a:pt x="8651" y="13012"/>
                    </a:cubicBezTo>
                    <a:cubicBezTo>
                      <a:pt x="11205" y="10507"/>
                      <a:pt x="13516" y="7775"/>
                      <a:pt x="15747" y="4996"/>
                    </a:cubicBezTo>
                    <a:cubicBezTo>
                      <a:pt x="17007" y="3429"/>
                      <a:pt x="18235" y="1828"/>
                      <a:pt x="19447" y="244"/>
                    </a:cubicBezTo>
                    <a:cubicBezTo>
                      <a:pt x="19539" y="118"/>
                      <a:pt x="19427" y="1"/>
                      <a:pt x="19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0"/>
              <p:cNvSpPr/>
              <p:nvPr/>
            </p:nvSpPr>
            <p:spPr>
              <a:xfrm>
                <a:off x="1510625" y="1677375"/>
                <a:ext cx="826675" cy="1236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49453" extrusionOk="0">
                    <a:moveTo>
                      <a:pt x="9650" y="0"/>
                    </a:moveTo>
                    <a:cubicBezTo>
                      <a:pt x="9245" y="1536"/>
                      <a:pt x="8857" y="3071"/>
                      <a:pt x="8469" y="4607"/>
                    </a:cubicBezTo>
                    <a:cubicBezTo>
                      <a:pt x="8163" y="5851"/>
                      <a:pt x="7840" y="7111"/>
                      <a:pt x="7823" y="8404"/>
                    </a:cubicBezTo>
                    <a:cubicBezTo>
                      <a:pt x="7807" y="9682"/>
                      <a:pt x="8114" y="11022"/>
                      <a:pt x="8954" y="12009"/>
                    </a:cubicBezTo>
                    <a:cubicBezTo>
                      <a:pt x="9717" y="12924"/>
                      <a:pt x="10908" y="13459"/>
                      <a:pt x="12099" y="13459"/>
                    </a:cubicBezTo>
                    <a:cubicBezTo>
                      <a:pt x="12296" y="13459"/>
                      <a:pt x="12493" y="13444"/>
                      <a:pt x="12688" y="13414"/>
                    </a:cubicBezTo>
                    <a:lnTo>
                      <a:pt x="12688" y="13414"/>
                    </a:lnTo>
                    <a:lnTo>
                      <a:pt x="11751" y="23839"/>
                    </a:lnTo>
                    <a:cubicBezTo>
                      <a:pt x="11751" y="23839"/>
                      <a:pt x="4397" y="26037"/>
                      <a:pt x="2199" y="31920"/>
                    </a:cubicBezTo>
                    <a:cubicBezTo>
                      <a:pt x="1" y="37818"/>
                      <a:pt x="1423" y="49453"/>
                      <a:pt x="17019" y="49453"/>
                    </a:cubicBezTo>
                    <a:cubicBezTo>
                      <a:pt x="32614" y="49453"/>
                      <a:pt x="33067" y="38592"/>
                      <a:pt x="33067" y="35879"/>
                    </a:cubicBezTo>
                    <a:cubicBezTo>
                      <a:pt x="33067" y="31532"/>
                      <a:pt x="29996" y="26570"/>
                      <a:pt x="21657" y="23839"/>
                    </a:cubicBezTo>
                    <a:lnTo>
                      <a:pt x="20478" y="13414"/>
                    </a:lnTo>
                    <a:lnTo>
                      <a:pt x="20478" y="13414"/>
                    </a:lnTo>
                    <a:cubicBezTo>
                      <a:pt x="20673" y="13444"/>
                      <a:pt x="20869" y="13459"/>
                      <a:pt x="21066" y="13459"/>
                    </a:cubicBezTo>
                    <a:cubicBezTo>
                      <a:pt x="22257" y="13459"/>
                      <a:pt x="23451" y="12924"/>
                      <a:pt x="24227" y="12009"/>
                    </a:cubicBezTo>
                    <a:cubicBezTo>
                      <a:pt x="25051" y="11022"/>
                      <a:pt x="25359" y="9682"/>
                      <a:pt x="25342" y="8404"/>
                    </a:cubicBezTo>
                    <a:cubicBezTo>
                      <a:pt x="25342" y="7111"/>
                      <a:pt x="25018" y="5851"/>
                      <a:pt x="24695" y="4607"/>
                    </a:cubicBezTo>
                    <a:lnTo>
                      <a:pt x="23532" y="0"/>
                    </a:lnTo>
                    <a:cubicBezTo>
                      <a:pt x="23532" y="0"/>
                      <a:pt x="19847" y="664"/>
                      <a:pt x="16744" y="664"/>
                    </a:cubicBezTo>
                    <a:cubicBezTo>
                      <a:pt x="13625" y="664"/>
                      <a:pt x="9650" y="0"/>
                      <a:pt x="9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0"/>
              <p:cNvSpPr/>
              <p:nvPr/>
            </p:nvSpPr>
            <p:spPr>
              <a:xfrm>
                <a:off x="1849200" y="1944850"/>
                <a:ext cx="163275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11122" extrusionOk="0">
                    <a:moveTo>
                      <a:pt x="2216" y="0"/>
                    </a:moveTo>
                    <a:cubicBezTo>
                      <a:pt x="1552" y="1762"/>
                      <a:pt x="874" y="3540"/>
                      <a:pt x="195" y="5301"/>
                    </a:cubicBezTo>
                    <a:cubicBezTo>
                      <a:pt x="115" y="5527"/>
                      <a:pt x="18" y="5754"/>
                      <a:pt x="18" y="5997"/>
                    </a:cubicBezTo>
                    <a:cubicBezTo>
                      <a:pt x="1" y="6239"/>
                      <a:pt x="82" y="6497"/>
                      <a:pt x="292" y="6643"/>
                    </a:cubicBezTo>
                    <a:cubicBezTo>
                      <a:pt x="392" y="6716"/>
                      <a:pt x="511" y="6748"/>
                      <a:pt x="633" y="6748"/>
                    </a:cubicBezTo>
                    <a:cubicBezTo>
                      <a:pt x="808" y="6748"/>
                      <a:pt x="990" y="6683"/>
                      <a:pt x="1132" y="6579"/>
                    </a:cubicBezTo>
                    <a:cubicBezTo>
                      <a:pt x="1375" y="6417"/>
                      <a:pt x="1537" y="6142"/>
                      <a:pt x="1699" y="5900"/>
                    </a:cubicBezTo>
                    <a:lnTo>
                      <a:pt x="1699" y="5900"/>
                    </a:lnTo>
                    <a:cubicBezTo>
                      <a:pt x="1343" y="6982"/>
                      <a:pt x="1165" y="8113"/>
                      <a:pt x="1165" y="9261"/>
                    </a:cubicBezTo>
                    <a:cubicBezTo>
                      <a:pt x="1149" y="9455"/>
                      <a:pt x="1165" y="9649"/>
                      <a:pt x="1229" y="9826"/>
                    </a:cubicBezTo>
                    <a:cubicBezTo>
                      <a:pt x="1311" y="10005"/>
                      <a:pt x="1488" y="10166"/>
                      <a:pt x="1682" y="10166"/>
                    </a:cubicBezTo>
                    <a:cubicBezTo>
                      <a:pt x="1690" y="10167"/>
                      <a:pt x="1697" y="10167"/>
                      <a:pt x="1705" y="10167"/>
                    </a:cubicBezTo>
                    <a:cubicBezTo>
                      <a:pt x="1951" y="10167"/>
                      <a:pt x="2123" y="9934"/>
                      <a:pt x="2264" y="9729"/>
                    </a:cubicBezTo>
                    <a:cubicBezTo>
                      <a:pt x="2507" y="9326"/>
                      <a:pt x="2701" y="8889"/>
                      <a:pt x="2845" y="8436"/>
                    </a:cubicBezTo>
                    <a:lnTo>
                      <a:pt x="2845" y="8436"/>
                    </a:lnTo>
                    <a:cubicBezTo>
                      <a:pt x="2765" y="9115"/>
                      <a:pt x="2878" y="9826"/>
                      <a:pt x="3153" y="10473"/>
                    </a:cubicBezTo>
                    <a:cubicBezTo>
                      <a:pt x="3292" y="10782"/>
                      <a:pt x="3550" y="11121"/>
                      <a:pt x="3884" y="11121"/>
                    </a:cubicBezTo>
                    <a:cubicBezTo>
                      <a:pt x="3899" y="11121"/>
                      <a:pt x="3914" y="11121"/>
                      <a:pt x="3929" y="11119"/>
                    </a:cubicBezTo>
                    <a:cubicBezTo>
                      <a:pt x="4090" y="11104"/>
                      <a:pt x="4235" y="11007"/>
                      <a:pt x="4349" y="10877"/>
                    </a:cubicBezTo>
                    <a:cubicBezTo>
                      <a:pt x="4882" y="10343"/>
                      <a:pt x="4849" y="9471"/>
                      <a:pt x="4785" y="8712"/>
                    </a:cubicBezTo>
                    <a:cubicBezTo>
                      <a:pt x="4705" y="7904"/>
                      <a:pt x="4623" y="7096"/>
                      <a:pt x="4558" y="6288"/>
                    </a:cubicBezTo>
                    <a:lnTo>
                      <a:pt x="4558" y="6288"/>
                    </a:lnTo>
                    <a:cubicBezTo>
                      <a:pt x="4558" y="6288"/>
                      <a:pt x="4848" y="7133"/>
                      <a:pt x="5438" y="7133"/>
                    </a:cubicBezTo>
                    <a:cubicBezTo>
                      <a:pt x="5531" y="7133"/>
                      <a:pt x="5631" y="7112"/>
                      <a:pt x="5739" y="7063"/>
                    </a:cubicBezTo>
                    <a:cubicBezTo>
                      <a:pt x="6530" y="6708"/>
                      <a:pt x="6385" y="5172"/>
                      <a:pt x="5270" y="2861"/>
                    </a:cubicBezTo>
                    <a:cubicBezTo>
                      <a:pt x="4138" y="550"/>
                      <a:pt x="4155" y="0"/>
                      <a:pt x="4155" y="0"/>
                    </a:cubicBezTo>
                    <a:close/>
                  </a:path>
                </a:pathLst>
              </a:custGeom>
              <a:solidFill>
                <a:srgbClr val="FF4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0"/>
              <p:cNvSpPr/>
              <p:nvPr/>
            </p:nvSpPr>
            <p:spPr>
              <a:xfrm>
                <a:off x="1843975" y="1940800"/>
                <a:ext cx="166475" cy="28610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444" extrusionOk="0">
                    <a:moveTo>
                      <a:pt x="4537" y="207"/>
                    </a:moveTo>
                    <a:cubicBezTo>
                      <a:pt x="4539" y="211"/>
                      <a:pt x="4540" y="214"/>
                      <a:pt x="4541" y="214"/>
                    </a:cubicBezTo>
                    <a:cubicBezTo>
                      <a:pt x="4541" y="214"/>
                      <a:pt x="4541" y="213"/>
                      <a:pt x="4541" y="211"/>
                    </a:cubicBezTo>
                    <a:cubicBezTo>
                      <a:pt x="4540" y="210"/>
                      <a:pt x="4539" y="208"/>
                      <a:pt x="4537" y="207"/>
                    </a:cubicBezTo>
                    <a:close/>
                    <a:moveTo>
                      <a:pt x="4217" y="324"/>
                    </a:moveTo>
                    <a:lnTo>
                      <a:pt x="4217" y="324"/>
                    </a:lnTo>
                    <a:cubicBezTo>
                      <a:pt x="4239" y="453"/>
                      <a:pt x="4281" y="583"/>
                      <a:pt x="4315" y="696"/>
                    </a:cubicBezTo>
                    <a:cubicBezTo>
                      <a:pt x="4509" y="1358"/>
                      <a:pt x="4800" y="1989"/>
                      <a:pt x="5091" y="2619"/>
                    </a:cubicBezTo>
                    <a:cubicBezTo>
                      <a:pt x="5528" y="3556"/>
                      <a:pt x="5996" y="4478"/>
                      <a:pt x="6206" y="5495"/>
                    </a:cubicBezTo>
                    <a:cubicBezTo>
                      <a:pt x="6303" y="5932"/>
                      <a:pt x="6416" y="6691"/>
                      <a:pt x="5996" y="7015"/>
                    </a:cubicBezTo>
                    <a:cubicBezTo>
                      <a:pt x="5887" y="7098"/>
                      <a:pt x="5779" y="7134"/>
                      <a:pt x="5676" y="7134"/>
                    </a:cubicBezTo>
                    <a:cubicBezTo>
                      <a:pt x="5323" y="7134"/>
                      <a:pt x="5026" y="6714"/>
                      <a:pt x="4914" y="6401"/>
                    </a:cubicBezTo>
                    <a:cubicBezTo>
                      <a:pt x="4891" y="6325"/>
                      <a:pt x="4815" y="6285"/>
                      <a:pt x="4743" y="6285"/>
                    </a:cubicBezTo>
                    <a:cubicBezTo>
                      <a:pt x="4660" y="6285"/>
                      <a:pt x="4581" y="6337"/>
                      <a:pt x="4590" y="6450"/>
                    </a:cubicBezTo>
                    <a:cubicBezTo>
                      <a:pt x="4670" y="7209"/>
                      <a:pt x="4735" y="7952"/>
                      <a:pt x="4800" y="8712"/>
                    </a:cubicBezTo>
                    <a:cubicBezTo>
                      <a:pt x="4864" y="9277"/>
                      <a:pt x="4929" y="9891"/>
                      <a:pt x="4735" y="10441"/>
                    </a:cubicBezTo>
                    <a:cubicBezTo>
                      <a:pt x="4655" y="10699"/>
                      <a:pt x="4461" y="11023"/>
                      <a:pt x="4186" y="11104"/>
                    </a:cubicBezTo>
                    <a:cubicBezTo>
                      <a:pt x="4152" y="11113"/>
                      <a:pt x="4119" y="11117"/>
                      <a:pt x="4087" y="11117"/>
                    </a:cubicBezTo>
                    <a:cubicBezTo>
                      <a:pt x="3834" y="11117"/>
                      <a:pt x="3656" y="10853"/>
                      <a:pt x="3556" y="10652"/>
                    </a:cubicBezTo>
                    <a:cubicBezTo>
                      <a:pt x="3240" y="10051"/>
                      <a:pt x="3155" y="9310"/>
                      <a:pt x="3212" y="8642"/>
                    </a:cubicBezTo>
                    <a:lnTo>
                      <a:pt x="3212" y="8642"/>
                    </a:lnTo>
                    <a:cubicBezTo>
                      <a:pt x="3213" y="8638"/>
                      <a:pt x="3215" y="8635"/>
                      <a:pt x="3216" y="8631"/>
                    </a:cubicBezTo>
                    <a:cubicBezTo>
                      <a:pt x="3215" y="8631"/>
                      <a:pt x="3214" y="8631"/>
                      <a:pt x="3213" y="8631"/>
                    </a:cubicBezTo>
                    <a:lnTo>
                      <a:pt x="3213" y="8631"/>
                    </a:lnTo>
                    <a:cubicBezTo>
                      <a:pt x="3214" y="8620"/>
                      <a:pt x="3215" y="8609"/>
                      <a:pt x="3216" y="8598"/>
                    </a:cubicBezTo>
                    <a:cubicBezTo>
                      <a:pt x="3225" y="8491"/>
                      <a:pt x="3140" y="8433"/>
                      <a:pt x="3054" y="8433"/>
                    </a:cubicBezTo>
                    <a:cubicBezTo>
                      <a:pt x="2985" y="8433"/>
                      <a:pt x="2915" y="8471"/>
                      <a:pt x="2893" y="8551"/>
                    </a:cubicBezTo>
                    <a:cubicBezTo>
                      <a:pt x="2888" y="8567"/>
                      <a:pt x="2883" y="8583"/>
                      <a:pt x="2878" y="8599"/>
                    </a:cubicBezTo>
                    <a:lnTo>
                      <a:pt x="2878" y="8599"/>
                    </a:lnTo>
                    <a:cubicBezTo>
                      <a:pt x="2878" y="8599"/>
                      <a:pt x="2877" y="8598"/>
                      <a:pt x="2877" y="8598"/>
                    </a:cubicBezTo>
                    <a:lnTo>
                      <a:pt x="2877" y="8598"/>
                    </a:lnTo>
                    <a:cubicBezTo>
                      <a:pt x="2877" y="8599"/>
                      <a:pt x="2877" y="8600"/>
                      <a:pt x="2877" y="8601"/>
                    </a:cubicBezTo>
                    <a:lnTo>
                      <a:pt x="2877" y="8601"/>
                    </a:lnTo>
                    <a:cubicBezTo>
                      <a:pt x="2733" y="9055"/>
                      <a:pt x="2526" y="9550"/>
                      <a:pt x="2231" y="9940"/>
                    </a:cubicBezTo>
                    <a:cubicBezTo>
                      <a:pt x="2140" y="10062"/>
                      <a:pt x="2017" y="10157"/>
                      <a:pt x="1891" y="10157"/>
                    </a:cubicBezTo>
                    <a:cubicBezTo>
                      <a:pt x="1815" y="10157"/>
                      <a:pt x="1737" y="10123"/>
                      <a:pt x="1664" y="10037"/>
                    </a:cubicBezTo>
                    <a:cubicBezTo>
                      <a:pt x="1503" y="9844"/>
                      <a:pt x="1535" y="9520"/>
                      <a:pt x="1535" y="9262"/>
                    </a:cubicBezTo>
                    <a:cubicBezTo>
                      <a:pt x="1552" y="8178"/>
                      <a:pt x="1746" y="7128"/>
                      <a:pt x="2069" y="6094"/>
                    </a:cubicBezTo>
                    <a:cubicBezTo>
                      <a:pt x="2101" y="5976"/>
                      <a:pt x="1998" y="5894"/>
                      <a:pt x="1897" y="5894"/>
                    </a:cubicBezTo>
                    <a:cubicBezTo>
                      <a:pt x="1846" y="5894"/>
                      <a:pt x="1794" y="5915"/>
                      <a:pt x="1761" y="5965"/>
                    </a:cubicBezTo>
                    <a:cubicBezTo>
                      <a:pt x="1600" y="6223"/>
                      <a:pt x="1438" y="6530"/>
                      <a:pt x="1147" y="6659"/>
                    </a:cubicBezTo>
                    <a:cubicBezTo>
                      <a:pt x="1047" y="6710"/>
                      <a:pt x="942" y="6737"/>
                      <a:pt x="844" y="6737"/>
                    </a:cubicBezTo>
                    <a:cubicBezTo>
                      <a:pt x="658" y="6737"/>
                      <a:pt x="494" y="6639"/>
                      <a:pt x="421" y="6417"/>
                    </a:cubicBezTo>
                    <a:cubicBezTo>
                      <a:pt x="307" y="6094"/>
                      <a:pt x="485" y="5739"/>
                      <a:pt x="598" y="5431"/>
                    </a:cubicBezTo>
                    <a:cubicBezTo>
                      <a:pt x="727" y="5092"/>
                      <a:pt x="856" y="4737"/>
                      <a:pt x="986" y="4397"/>
                    </a:cubicBezTo>
                    <a:cubicBezTo>
                      <a:pt x="1505" y="3044"/>
                      <a:pt x="2024" y="1677"/>
                      <a:pt x="2543" y="324"/>
                    </a:cubicBezTo>
                    <a:close/>
                    <a:moveTo>
                      <a:pt x="2425" y="1"/>
                    </a:moveTo>
                    <a:cubicBezTo>
                      <a:pt x="2369" y="1"/>
                      <a:pt x="2328" y="23"/>
                      <a:pt x="2302" y="56"/>
                    </a:cubicBezTo>
                    <a:lnTo>
                      <a:pt x="2302" y="56"/>
                    </a:lnTo>
                    <a:cubicBezTo>
                      <a:pt x="2286" y="72"/>
                      <a:pt x="2273" y="91"/>
                      <a:pt x="2263" y="114"/>
                    </a:cubicBezTo>
                    <a:cubicBezTo>
                      <a:pt x="1778" y="1423"/>
                      <a:pt x="1277" y="2733"/>
                      <a:pt x="776" y="4041"/>
                    </a:cubicBezTo>
                    <a:cubicBezTo>
                      <a:pt x="647" y="4364"/>
                      <a:pt x="533" y="4672"/>
                      <a:pt x="404" y="4995"/>
                    </a:cubicBezTo>
                    <a:cubicBezTo>
                      <a:pt x="291" y="5302"/>
                      <a:pt x="145" y="5609"/>
                      <a:pt x="81" y="5932"/>
                    </a:cubicBezTo>
                    <a:cubicBezTo>
                      <a:pt x="0" y="6417"/>
                      <a:pt x="178" y="6982"/>
                      <a:pt x="727" y="7064"/>
                    </a:cubicBezTo>
                    <a:cubicBezTo>
                      <a:pt x="777" y="7071"/>
                      <a:pt x="825" y="7075"/>
                      <a:pt x="871" y="7075"/>
                    </a:cubicBezTo>
                    <a:cubicBezTo>
                      <a:pt x="1125" y="7075"/>
                      <a:pt x="1340" y="6968"/>
                      <a:pt x="1523" y="6810"/>
                    </a:cubicBezTo>
                    <a:lnTo>
                      <a:pt x="1523" y="6810"/>
                    </a:lnTo>
                    <a:cubicBezTo>
                      <a:pt x="1427" y="7209"/>
                      <a:pt x="1352" y="7610"/>
                      <a:pt x="1293" y="8017"/>
                    </a:cubicBezTo>
                    <a:cubicBezTo>
                      <a:pt x="1261" y="8357"/>
                      <a:pt x="1229" y="8695"/>
                      <a:pt x="1212" y="9035"/>
                    </a:cubicBezTo>
                    <a:cubicBezTo>
                      <a:pt x="1196" y="9326"/>
                      <a:pt x="1164" y="9682"/>
                      <a:pt x="1261" y="9973"/>
                    </a:cubicBezTo>
                    <a:cubicBezTo>
                      <a:pt x="1365" y="10294"/>
                      <a:pt x="1629" y="10489"/>
                      <a:pt x="1907" y="10489"/>
                    </a:cubicBezTo>
                    <a:cubicBezTo>
                      <a:pt x="2062" y="10489"/>
                      <a:pt x="2221" y="10429"/>
                      <a:pt x="2360" y="10296"/>
                    </a:cubicBezTo>
                    <a:cubicBezTo>
                      <a:pt x="2569" y="10102"/>
                      <a:pt x="2699" y="9827"/>
                      <a:pt x="2828" y="9585"/>
                    </a:cubicBezTo>
                    <a:cubicBezTo>
                      <a:pt x="2850" y="9544"/>
                      <a:pt x="2871" y="9502"/>
                      <a:pt x="2891" y="9460"/>
                    </a:cubicBezTo>
                    <a:lnTo>
                      <a:pt x="2891" y="9460"/>
                    </a:lnTo>
                    <a:cubicBezTo>
                      <a:pt x="2928" y="9806"/>
                      <a:pt x="3004" y="10147"/>
                      <a:pt x="3119" y="10473"/>
                    </a:cubicBezTo>
                    <a:cubicBezTo>
                      <a:pt x="3281" y="10878"/>
                      <a:pt x="3556" y="11443"/>
                      <a:pt x="4073" y="11443"/>
                    </a:cubicBezTo>
                    <a:cubicBezTo>
                      <a:pt x="4081" y="11443"/>
                      <a:pt x="4089" y="11443"/>
                      <a:pt x="4096" y="11443"/>
                    </a:cubicBezTo>
                    <a:cubicBezTo>
                      <a:pt x="4601" y="11443"/>
                      <a:pt x="4948" y="10904"/>
                      <a:pt x="5075" y="10473"/>
                    </a:cubicBezTo>
                    <a:cubicBezTo>
                      <a:pt x="5237" y="9940"/>
                      <a:pt x="5204" y="9374"/>
                      <a:pt x="5155" y="8842"/>
                    </a:cubicBezTo>
                    <a:cubicBezTo>
                      <a:pt x="5099" y="8272"/>
                      <a:pt x="5042" y="7710"/>
                      <a:pt x="4990" y="7151"/>
                    </a:cubicBezTo>
                    <a:lnTo>
                      <a:pt x="4990" y="7151"/>
                    </a:lnTo>
                    <a:cubicBezTo>
                      <a:pt x="5165" y="7337"/>
                      <a:pt x="5385" y="7467"/>
                      <a:pt x="5640" y="7467"/>
                    </a:cubicBezTo>
                    <a:cubicBezTo>
                      <a:pt x="6271" y="7467"/>
                      <a:pt x="6577" y="6870"/>
                      <a:pt x="6610" y="6320"/>
                    </a:cubicBezTo>
                    <a:cubicBezTo>
                      <a:pt x="6659" y="5448"/>
                      <a:pt x="6319" y="4543"/>
                      <a:pt x="5996" y="3767"/>
                    </a:cubicBezTo>
                    <a:cubicBezTo>
                      <a:pt x="5592" y="2813"/>
                      <a:pt x="5091" y="1924"/>
                      <a:pt x="4752" y="955"/>
                    </a:cubicBezTo>
                    <a:cubicBezTo>
                      <a:pt x="4670" y="744"/>
                      <a:pt x="4606" y="535"/>
                      <a:pt x="4558" y="308"/>
                    </a:cubicBezTo>
                    <a:cubicBezTo>
                      <a:pt x="4541" y="292"/>
                      <a:pt x="4541" y="259"/>
                      <a:pt x="4541" y="227"/>
                    </a:cubicBezTo>
                    <a:cubicBezTo>
                      <a:pt x="4539" y="217"/>
                      <a:pt x="4537" y="210"/>
                      <a:pt x="4536" y="205"/>
                    </a:cubicBezTo>
                    <a:lnTo>
                      <a:pt x="4536" y="205"/>
                    </a:lnTo>
                    <a:cubicBezTo>
                      <a:pt x="4536" y="206"/>
                      <a:pt x="4537" y="206"/>
                      <a:pt x="4537" y="207"/>
                    </a:cubicBezTo>
                    <a:lnTo>
                      <a:pt x="4537" y="207"/>
                    </a:lnTo>
                    <a:cubicBezTo>
                      <a:pt x="4536" y="202"/>
                      <a:pt x="4534" y="198"/>
                      <a:pt x="4534" y="198"/>
                    </a:cubicBezTo>
                    <a:lnTo>
                      <a:pt x="4534" y="198"/>
                    </a:lnTo>
                    <a:cubicBezTo>
                      <a:pt x="4534" y="198"/>
                      <a:pt x="4535" y="200"/>
                      <a:pt x="4536" y="205"/>
                    </a:cubicBezTo>
                    <a:lnTo>
                      <a:pt x="4536" y="205"/>
                    </a:lnTo>
                    <a:cubicBezTo>
                      <a:pt x="4526" y="191"/>
                      <a:pt x="4526" y="177"/>
                      <a:pt x="4526" y="162"/>
                    </a:cubicBezTo>
                    <a:cubicBezTo>
                      <a:pt x="4541" y="82"/>
                      <a:pt x="4461" y="1"/>
                      <a:pt x="4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0"/>
              <p:cNvSpPr/>
              <p:nvPr/>
            </p:nvSpPr>
            <p:spPr>
              <a:xfrm>
                <a:off x="1741725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20" y="0"/>
                      <a:pt x="1" y="1034"/>
                      <a:pt x="1" y="2295"/>
                    </a:cubicBezTo>
                    <a:cubicBezTo>
                      <a:pt x="1" y="3571"/>
                      <a:pt x="1020" y="4605"/>
                      <a:pt x="2296" y="4605"/>
                    </a:cubicBezTo>
                    <a:cubicBezTo>
                      <a:pt x="3556" y="4605"/>
                      <a:pt x="4591" y="3571"/>
                      <a:pt x="4591" y="2295"/>
                    </a:cubicBezTo>
                    <a:cubicBezTo>
                      <a:pt x="4591" y="1034"/>
                      <a:pt x="3556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0"/>
              <p:cNvSpPr/>
              <p:nvPr/>
            </p:nvSpPr>
            <p:spPr>
              <a:xfrm>
                <a:off x="1764775" y="1813125"/>
                <a:ext cx="687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765" extrusionOk="0">
                    <a:moveTo>
                      <a:pt x="1374" y="1"/>
                    </a:moveTo>
                    <a:cubicBezTo>
                      <a:pt x="615" y="1"/>
                      <a:pt x="1" y="615"/>
                      <a:pt x="1" y="1375"/>
                    </a:cubicBezTo>
                    <a:cubicBezTo>
                      <a:pt x="1" y="2134"/>
                      <a:pt x="615" y="2765"/>
                      <a:pt x="1374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0"/>
              <p:cNvSpPr/>
              <p:nvPr/>
            </p:nvSpPr>
            <p:spPr>
              <a:xfrm>
                <a:off x="1781750" y="1808275"/>
                <a:ext cx="347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extrusionOk="0">
                    <a:moveTo>
                      <a:pt x="695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95" y="1391"/>
                    </a:cubicBezTo>
                    <a:cubicBezTo>
                      <a:pt x="1067" y="1391"/>
                      <a:pt x="1390" y="1067"/>
                      <a:pt x="1390" y="696"/>
                    </a:cubicBezTo>
                    <a:cubicBezTo>
                      <a:pt x="1390" y="308"/>
                      <a:pt x="1067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0"/>
              <p:cNvSpPr/>
              <p:nvPr/>
            </p:nvSpPr>
            <p:spPr>
              <a:xfrm>
                <a:off x="1737700" y="1786075"/>
                <a:ext cx="1115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635" extrusionOk="0">
                    <a:moveTo>
                      <a:pt x="2457" y="0"/>
                    </a:moveTo>
                    <a:cubicBezTo>
                      <a:pt x="1099" y="0"/>
                      <a:pt x="0" y="1099"/>
                      <a:pt x="0" y="2457"/>
                    </a:cubicBezTo>
                    <a:cubicBezTo>
                      <a:pt x="0" y="2554"/>
                      <a:pt x="65" y="2634"/>
                      <a:pt x="162" y="2634"/>
                    </a:cubicBezTo>
                    <a:cubicBezTo>
                      <a:pt x="243" y="2634"/>
                      <a:pt x="324" y="2554"/>
                      <a:pt x="324" y="2457"/>
                    </a:cubicBezTo>
                    <a:cubicBezTo>
                      <a:pt x="324" y="1293"/>
                      <a:pt x="1278" y="339"/>
                      <a:pt x="2457" y="339"/>
                    </a:cubicBezTo>
                    <a:cubicBezTo>
                      <a:pt x="3120" y="339"/>
                      <a:pt x="3734" y="630"/>
                      <a:pt x="4138" y="1164"/>
                    </a:cubicBezTo>
                    <a:cubicBezTo>
                      <a:pt x="4174" y="1200"/>
                      <a:pt x="4220" y="1221"/>
                      <a:pt x="4268" y="1221"/>
                    </a:cubicBezTo>
                    <a:cubicBezTo>
                      <a:pt x="4306" y="1221"/>
                      <a:pt x="4345" y="1208"/>
                      <a:pt x="4381" y="1180"/>
                    </a:cubicBezTo>
                    <a:cubicBezTo>
                      <a:pt x="4445" y="1132"/>
                      <a:pt x="4461" y="1018"/>
                      <a:pt x="4396" y="953"/>
                    </a:cubicBezTo>
                    <a:cubicBezTo>
                      <a:pt x="3928" y="339"/>
                      <a:pt x="3217" y="0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0"/>
              <p:cNvSpPr/>
              <p:nvPr/>
            </p:nvSpPr>
            <p:spPr>
              <a:xfrm>
                <a:off x="1992650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35" y="0"/>
                      <a:pt x="1" y="1034"/>
                      <a:pt x="1" y="2295"/>
                    </a:cubicBezTo>
                    <a:cubicBezTo>
                      <a:pt x="1" y="3571"/>
                      <a:pt x="1035" y="4605"/>
                      <a:pt x="2296" y="4605"/>
                    </a:cubicBezTo>
                    <a:cubicBezTo>
                      <a:pt x="3572" y="4605"/>
                      <a:pt x="4591" y="3571"/>
                      <a:pt x="4591" y="2295"/>
                    </a:cubicBezTo>
                    <a:cubicBezTo>
                      <a:pt x="4591" y="1034"/>
                      <a:pt x="3572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0"/>
              <p:cNvSpPr/>
              <p:nvPr/>
            </p:nvSpPr>
            <p:spPr>
              <a:xfrm>
                <a:off x="2015675" y="1813125"/>
                <a:ext cx="68700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65" extrusionOk="0">
                    <a:moveTo>
                      <a:pt x="1375" y="1"/>
                    </a:moveTo>
                    <a:cubicBezTo>
                      <a:pt x="615" y="1"/>
                      <a:pt x="0" y="615"/>
                      <a:pt x="0" y="1375"/>
                    </a:cubicBezTo>
                    <a:cubicBezTo>
                      <a:pt x="0" y="2134"/>
                      <a:pt x="615" y="2765"/>
                      <a:pt x="1375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0"/>
              <p:cNvSpPr/>
              <p:nvPr/>
            </p:nvSpPr>
            <p:spPr>
              <a:xfrm>
                <a:off x="2033050" y="1808275"/>
                <a:ext cx="343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91" extrusionOk="0">
                    <a:moveTo>
                      <a:pt x="680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80" y="1391"/>
                    </a:cubicBezTo>
                    <a:cubicBezTo>
                      <a:pt x="1068" y="1391"/>
                      <a:pt x="1374" y="1067"/>
                      <a:pt x="1374" y="696"/>
                    </a:cubicBezTo>
                    <a:cubicBezTo>
                      <a:pt x="1374" y="308"/>
                      <a:pt x="1068" y="1"/>
                      <a:pt x="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0"/>
              <p:cNvSpPr/>
              <p:nvPr/>
            </p:nvSpPr>
            <p:spPr>
              <a:xfrm>
                <a:off x="1999925" y="1786075"/>
                <a:ext cx="1119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2635" extrusionOk="0">
                    <a:moveTo>
                      <a:pt x="2005" y="0"/>
                    </a:moveTo>
                    <a:cubicBezTo>
                      <a:pt x="1245" y="0"/>
                      <a:pt x="533" y="339"/>
                      <a:pt x="65" y="953"/>
                    </a:cubicBezTo>
                    <a:cubicBezTo>
                      <a:pt x="1" y="1018"/>
                      <a:pt x="16" y="1132"/>
                      <a:pt x="98" y="1180"/>
                    </a:cubicBezTo>
                    <a:cubicBezTo>
                      <a:pt x="126" y="1208"/>
                      <a:pt x="164" y="1221"/>
                      <a:pt x="202" y="1221"/>
                    </a:cubicBezTo>
                    <a:cubicBezTo>
                      <a:pt x="249" y="1221"/>
                      <a:pt x="297" y="1200"/>
                      <a:pt x="324" y="1164"/>
                    </a:cubicBezTo>
                    <a:cubicBezTo>
                      <a:pt x="727" y="630"/>
                      <a:pt x="1341" y="339"/>
                      <a:pt x="2005" y="339"/>
                    </a:cubicBezTo>
                    <a:cubicBezTo>
                      <a:pt x="3184" y="339"/>
                      <a:pt x="4138" y="1293"/>
                      <a:pt x="4138" y="2457"/>
                    </a:cubicBezTo>
                    <a:cubicBezTo>
                      <a:pt x="4138" y="2554"/>
                      <a:pt x="4218" y="2634"/>
                      <a:pt x="4300" y="2634"/>
                    </a:cubicBezTo>
                    <a:cubicBezTo>
                      <a:pt x="4397" y="2634"/>
                      <a:pt x="4477" y="2554"/>
                      <a:pt x="4477" y="2457"/>
                    </a:cubicBezTo>
                    <a:cubicBezTo>
                      <a:pt x="4477" y="1099"/>
                      <a:pt x="3362" y="0"/>
                      <a:pt x="2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0"/>
              <p:cNvSpPr/>
              <p:nvPr/>
            </p:nvSpPr>
            <p:spPr>
              <a:xfrm>
                <a:off x="1857700" y="1841400"/>
                <a:ext cx="1329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93" extrusionOk="0">
                    <a:moveTo>
                      <a:pt x="2642" y="1"/>
                    </a:moveTo>
                    <a:cubicBezTo>
                      <a:pt x="1589" y="1"/>
                      <a:pt x="543" y="579"/>
                      <a:pt x="1" y="1505"/>
                    </a:cubicBezTo>
                    <a:cubicBezTo>
                      <a:pt x="1" y="1505"/>
                      <a:pt x="501" y="5092"/>
                      <a:pt x="2651" y="5092"/>
                    </a:cubicBezTo>
                    <a:cubicBezTo>
                      <a:pt x="4817" y="5092"/>
                      <a:pt x="5317" y="1505"/>
                      <a:pt x="5317" y="1505"/>
                    </a:cubicBezTo>
                    <a:cubicBezTo>
                      <a:pt x="4800" y="550"/>
                      <a:pt x="3766" y="33"/>
                      <a:pt x="2684" y="1"/>
                    </a:cubicBezTo>
                    <a:cubicBezTo>
                      <a:pt x="2670" y="1"/>
                      <a:pt x="2656" y="1"/>
                      <a:pt x="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0"/>
              <p:cNvSpPr/>
              <p:nvPr/>
            </p:nvSpPr>
            <p:spPr>
              <a:xfrm>
                <a:off x="1848025" y="1869300"/>
                <a:ext cx="1519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2732" extrusionOk="0">
                    <a:moveTo>
                      <a:pt x="242" y="1"/>
                    </a:moveTo>
                    <a:lnTo>
                      <a:pt x="0" y="242"/>
                    </a:lnTo>
                    <a:lnTo>
                      <a:pt x="2181" y="2376"/>
                    </a:lnTo>
                    <a:cubicBezTo>
                      <a:pt x="2424" y="2619"/>
                      <a:pt x="2731" y="2731"/>
                      <a:pt x="3038" y="2731"/>
                    </a:cubicBezTo>
                    <a:cubicBezTo>
                      <a:pt x="3345" y="2731"/>
                      <a:pt x="3653" y="2619"/>
                      <a:pt x="3894" y="2376"/>
                    </a:cubicBezTo>
                    <a:lnTo>
                      <a:pt x="6077" y="292"/>
                    </a:lnTo>
                    <a:lnTo>
                      <a:pt x="5834" y="49"/>
                    </a:lnTo>
                    <a:lnTo>
                      <a:pt x="3668" y="2134"/>
                    </a:lnTo>
                    <a:cubicBezTo>
                      <a:pt x="3490" y="2312"/>
                      <a:pt x="3264" y="2401"/>
                      <a:pt x="3040" y="2401"/>
                    </a:cubicBezTo>
                    <a:cubicBezTo>
                      <a:pt x="2816" y="2401"/>
                      <a:pt x="2594" y="2312"/>
                      <a:pt x="2424" y="2134"/>
                    </a:cubicBez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0"/>
              <p:cNvSpPr/>
              <p:nvPr/>
            </p:nvSpPr>
            <p:spPr>
              <a:xfrm>
                <a:off x="174862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0"/>
              <p:cNvSpPr/>
              <p:nvPr/>
            </p:nvSpPr>
            <p:spPr>
              <a:xfrm>
                <a:off x="201367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0"/>
              <p:cNvSpPr/>
              <p:nvPr/>
            </p:nvSpPr>
            <p:spPr>
              <a:xfrm>
                <a:off x="1774875" y="2703375"/>
                <a:ext cx="2165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2584" extrusionOk="0">
                    <a:moveTo>
                      <a:pt x="247" y="1"/>
                    </a:moveTo>
                    <a:cubicBezTo>
                      <a:pt x="162" y="1"/>
                      <a:pt x="73" y="57"/>
                      <a:pt x="65" y="171"/>
                    </a:cubicBezTo>
                    <a:cubicBezTo>
                      <a:pt x="0" y="834"/>
                      <a:pt x="211" y="1836"/>
                      <a:pt x="922" y="2127"/>
                    </a:cubicBezTo>
                    <a:cubicBezTo>
                      <a:pt x="1049" y="2178"/>
                      <a:pt x="1171" y="2201"/>
                      <a:pt x="1287" y="2201"/>
                    </a:cubicBezTo>
                    <a:cubicBezTo>
                      <a:pt x="1762" y="2201"/>
                      <a:pt x="2142" y="1818"/>
                      <a:pt x="2421" y="1412"/>
                    </a:cubicBezTo>
                    <a:lnTo>
                      <a:pt x="2421" y="1412"/>
                    </a:lnTo>
                    <a:cubicBezTo>
                      <a:pt x="2537" y="1900"/>
                      <a:pt x="2785" y="2369"/>
                      <a:pt x="3346" y="2369"/>
                    </a:cubicBezTo>
                    <a:cubicBezTo>
                      <a:pt x="3882" y="2369"/>
                      <a:pt x="4171" y="1863"/>
                      <a:pt x="4458" y="1467"/>
                    </a:cubicBezTo>
                    <a:lnTo>
                      <a:pt x="4458" y="1467"/>
                    </a:lnTo>
                    <a:cubicBezTo>
                      <a:pt x="4888" y="1937"/>
                      <a:pt x="5271" y="2520"/>
                      <a:pt x="5964" y="2579"/>
                    </a:cubicBezTo>
                    <a:cubicBezTo>
                      <a:pt x="5997" y="2582"/>
                      <a:pt x="6028" y="2584"/>
                      <a:pt x="6059" y="2584"/>
                    </a:cubicBezTo>
                    <a:cubicBezTo>
                      <a:pt x="6601" y="2584"/>
                      <a:pt x="6912" y="2132"/>
                      <a:pt x="7106" y="1663"/>
                    </a:cubicBezTo>
                    <a:lnTo>
                      <a:pt x="7106" y="1663"/>
                    </a:lnTo>
                    <a:cubicBezTo>
                      <a:pt x="7263" y="1758"/>
                      <a:pt x="7447" y="1808"/>
                      <a:pt x="7631" y="1808"/>
                    </a:cubicBezTo>
                    <a:cubicBezTo>
                      <a:pt x="7873" y="1808"/>
                      <a:pt x="8114" y="1722"/>
                      <a:pt x="8292" y="1545"/>
                    </a:cubicBezTo>
                    <a:cubicBezTo>
                      <a:pt x="8663" y="1173"/>
                      <a:pt x="8615" y="526"/>
                      <a:pt x="8243" y="171"/>
                    </a:cubicBezTo>
                    <a:cubicBezTo>
                      <a:pt x="8209" y="144"/>
                      <a:pt x="8172" y="132"/>
                      <a:pt x="8137" y="132"/>
                    </a:cubicBezTo>
                    <a:cubicBezTo>
                      <a:pt x="8003" y="132"/>
                      <a:pt x="7885" y="298"/>
                      <a:pt x="8001" y="414"/>
                    </a:cubicBezTo>
                    <a:cubicBezTo>
                      <a:pt x="8259" y="640"/>
                      <a:pt x="8292" y="1060"/>
                      <a:pt x="8049" y="1319"/>
                    </a:cubicBezTo>
                    <a:cubicBezTo>
                      <a:pt x="7940" y="1428"/>
                      <a:pt x="7795" y="1478"/>
                      <a:pt x="7647" y="1478"/>
                    </a:cubicBezTo>
                    <a:cubicBezTo>
                      <a:pt x="7468" y="1478"/>
                      <a:pt x="7285" y="1403"/>
                      <a:pt x="7160" y="1270"/>
                    </a:cubicBezTo>
                    <a:cubicBezTo>
                      <a:pt x="7127" y="1237"/>
                      <a:pt x="7089" y="1222"/>
                      <a:pt x="7051" y="1222"/>
                    </a:cubicBezTo>
                    <a:cubicBezTo>
                      <a:pt x="6977" y="1222"/>
                      <a:pt x="6906" y="1276"/>
                      <a:pt x="6885" y="1351"/>
                    </a:cubicBezTo>
                    <a:cubicBezTo>
                      <a:pt x="6732" y="1756"/>
                      <a:pt x="6505" y="2245"/>
                      <a:pt x="6050" y="2245"/>
                    </a:cubicBezTo>
                    <a:cubicBezTo>
                      <a:pt x="5979" y="2245"/>
                      <a:pt x="5902" y="2233"/>
                      <a:pt x="5818" y="2207"/>
                    </a:cubicBezTo>
                    <a:cubicBezTo>
                      <a:pt x="5269" y="2045"/>
                      <a:pt x="4962" y="1480"/>
                      <a:pt x="4558" y="1108"/>
                    </a:cubicBezTo>
                    <a:cubicBezTo>
                      <a:pt x="4534" y="1076"/>
                      <a:pt x="4490" y="1059"/>
                      <a:pt x="4445" y="1059"/>
                    </a:cubicBezTo>
                    <a:cubicBezTo>
                      <a:pt x="4401" y="1059"/>
                      <a:pt x="4356" y="1076"/>
                      <a:pt x="4331" y="1108"/>
                    </a:cubicBezTo>
                    <a:cubicBezTo>
                      <a:pt x="4090" y="1399"/>
                      <a:pt x="3879" y="1868"/>
                      <a:pt x="3508" y="2013"/>
                    </a:cubicBezTo>
                    <a:cubicBezTo>
                      <a:pt x="3443" y="2035"/>
                      <a:pt x="3384" y="2045"/>
                      <a:pt x="3328" y="2045"/>
                    </a:cubicBezTo>
                    <a:cubicBezTo>
                      <a:pt x="2858" y="2045"/>
                      <a:pt x="2710" y="1308"/>
                      <a:pt x="2667" y="946"/>
                    </a:cubicBezTo>
                    <a:cubicBezTo>
                      <a:pt x="2657" y="855"/>
                      <a:pt x="2576" y="789"/>
                      <a:pt x="2494" y="789"/>
                    </a:cubicBezTo>
                    <a:cubicBezTo>
                      <a:pt x="2445" y="789"/>
                      <a:pt x="2396" y="812"/>
                      <a:pt x="2360" y="866"/>
                    </a:cubicBezTo>
                    <a:cubicBezTo>
                      <a:pt x="2158" y="1243"/>
                      <a:pt x="1776" y="1868"/>
                      <a:pt x="1289" y="1868"/>
                    </a:cubicBezTo>
                    <a:cubicBezTo>
                      <a:pt x="1192" y="1868"/>
                      <a:pt x="1091" y="1843"/>
                      <a:pt x="987" y="1787"/>
                    </a:cubicBezTo>
                    <a:cubicBezTo>
                      <a:pt x="453" y="1513"/>
                      <a:pt x="340" y="688"/>
                      <a:pt x="405" y="171"/>
                    </a:cubicBezTo>
                    <a:cubicBezTo>
                      <a:pt x="413" y="57"/>
                      <a:pt x="33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0"/>
              <p:cNvSpPr/>
              <p:nvPr/>
            </p:nvSpPr>
            <p:spPr>
              <a:xfrm>
                <a:off x="2042975" y="2775875"/>
                <a:ext cx="152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2872" extrusionOk="0">
                    <a:moveTo>
                      <a:pt x="5719" y="1"/>
                    </a:moveTo>
                    <a:cubicBezTo>
                      <a:pt x="5595" y="1"/>
                      <a:pt x="5475" y="119"/>
                      <a:pt x="5567" y="244"/>
                    </a:cubicBezTo>
                    <a:cubicBezTo>
                      <a:pt x="5713" y="455"/>
                      <a:pt x="5696" y="778"/>
                      <a:pt x="5470" y="940"/>
                    </a:cubicBezTo>
                    <a:cubicBezTo>
                      <a:pt x="5394" y="999"/>
                      <a:pt x="5300" y="1025"/>
                      <a:pt x="5205" y="1025"/>
                    </a:cubicBezTo>
                    <a:cubicBezTo>
                      <a:pt x="5039" y="1025"/>
                      <a:pt x="4868" y="944"/>
                      <a:pt x="4776" y="811"/>
                    </a:cubicBezTo>
                    <a:cubicBezTo>
                      <a:pt x="4745" y="757"/>
                      <a:pt x="4687" y="729"/>
                      <a:pt x="4629" y="729"/>
                    </a:cubicBezTo>
                    <a:cubicBezTo>
                      <a:pt x="4565" y="729"/>
                      <a:pt x="4502" y="765"/>
                      <a:pt x="4485" y="843"/>
                    </a:cubicBezTo>
                    <a:cubicBezTo>
                      <a:pt x="4371" y="1263"/>
                      <a:pt x="4209" y="1813"/>
                      <a:pt x="3724" y="1925"/>
                    </a:cubicBezTo>
                    <a:cubicBezTo>
                      <a:pt x="3693" y="1932"/>
                      <a:pt x="3662" y="1935"/>
                      <a:pt x="3632" y="1935"/>
                    </a:cubicBezTo>
                    <a:cubicBezTo>
                      <a:pt x="3292" y="1935"/>
                      <a:pt x="3038" y="1539"/>
                      <a:pt x="2755" y="1376"/>
                    </a:cubicBezTo>
                    <a:cubicBezTo>
                      <a:pt x="2732" y="1358"/>
                      <a:pt x="2706" y="1350"/>
                      <a:pt x="2679" y="1350"/>
                    </a:cubicBezTo>
                    <a:cubicBezTo>
                      <a:pt x="2610" y="1350"/>
                      <a:pt x="2536" y="1403"/>
                      <a:pt x="2513" y="1473"/>
                    </a:cubicBezTo>
                    <a:cubicBezTo>
                      <a:pt x="2394" y="1950"/>
                      <a:pt x="2178" y="2537"/>
                      <a:pt x="1625" y="2537"/>
                    </a:cubicBezTo>
                    <a:cubicBezTo>
                      <a:pt x="1579" y="2537"/>
                      <a:pt x="1530" y="2532"/>
                      <a:pt x="1479" y="2524"/>
                    </a:cubicBezTo>
                    <a:cubicBezTo>
                      <a:pt x="848" y="2427"/>
                      <a:pt x="525" y="1813"/>
                      <a:pt x="363" y="1263"/>
                    </a:cubicBezTo>
                    <a:cubicBezTo>
                      <a:pt x="331" y="1180"/>
                      <a:pt x="264" y="1144"/>
                      <a:pt x="198" y="1144"/>
                    </a:cubicBezTo>
                    <a:cubicBezTo>
                      <a:pt x="97" y="1144"/>
                      <a:pt x="1" y="1226"/>
                      <a:pt x="40" y="1343"/>
                    </a:cubicBezTo>
                    <a:cubicBezTo>
                      <a:pt x="266" y="2039"/>
                      <a:pt x="686" y="2765"/>
                      <a:pt x="1479" y="2862"/>
                    </a:cubicBezTo>
                    <a:cubicBezTo>
                      <a:pt x="1529" y="2868"/>
                      <a:pt x="1577" y="2871"/>
                      <a:pt x="1624" y="2871"/>
                    </a:cubicBezTo>
                    <a:cubicBezTo>
                      <a:pt x="2257" y="2871"/>
                      <a:pt x="2583" y="2348"/>
                      <a:pt x="2767" y="1789"/>
                    </a:cubicBezTo>
                    <a:lnTo>
                      <a:pt x="2767" y="1789"/>
                    </a:lnTo>
                    <a:cubicBezTo>
                      <a:pt x="3040" y="2001"/>
                      <a:pt x="3280" y="2261"/>
                      <a:pt x="3628" y="2261"/>
                    </a:cubicBezTo>
                    <a:cubicBezTo>
                      <a:pt x="3707" y="2261"/>
                      <a:pt x="3793" y="2247"/>
                      <a:pt x="3886" y="2216"/>
                    </a:cubicBezTo>
                    <a:cubicBezTo>
                      <a:pt x="4360" y="2068"/>
                      <a:pt x="4573" y="1636"/>
                      <a:pt x="4715" y="1196"/>
                    </a:cubicBezTo>
                    <a:lnTo>
                      <a:pt x="4715" y="1196"/>
                    </a:lnTo>
                    <a:cubicBezTo>
                      <a:pt x="4861" y="1302"/>
                      <a:pt x="5037" y="1361"/>
                      <a:pt x="5216" y="1361"/>
                    </a:cubicBezTo>
                    <a:cubicBezTo>
                      <a:pt x="5364" y="1361"/>
                      <a:pt x="5514" y="1320"/>
                      <a:pt x="5648" y="1231"/>
                    </a:cubicBezTo>
                    <a:cubicBezTo>
                      <a:pt x="6019" y="988"/>
                      <a:pt x="6101" y="438"/>
                      <a:pt x="5858" y="67"/>
                    </a:cubicBezTo>
                    <a:cubicBezTo>
                      <a:pt x="5820" y="20"/>
                      <a:pt x="5769" y="1"/>
                      <a:pt x="5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0"/>
              <p:cNvSpPr/>
              <p:nvPr/>
            </p:nvSpPr>
            <p:spPr>
              <a:xfrm>
                <a:off x="1852050" y="2434300"/>
                <a:ext cx="1135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1905" extrusionOk="0">
                    <a:moveTo>
                      <a:pt x="4282" y="0"/>
                    </a:moveTo>
                    <a:cubicBezTo>
                      <a:pt x="4189" y="0"/>
                      <a:pt x="4093" y="80"/>
                      <a:pt x="4121" y="204"/>
                    </a:cubicBezTo>
                    <a:cubicBezTo>
                      <a:pt x="4186" y="511"/>
                      <a:pt x="4186" y="964"/>
                      <a:pt x="3815" y="1061"/>
                    </a:cubicBezTo>
                    <a:cubicBezTo>
                      <a:pt x="3782" y="1071"/>
                      <a:pt x="3752" y="1075"/>
                      <a:pt x="3723" y="1075"/>
                    </a:cubicBezTo>
                    <a:cubicBezTo>
                      <a:pt x="3474" y="1075"/>
                      <a:pt x="3389" y="721"/>
                      <a:pt x="3201" y="576"/>
                    </a:cubicBezTo>
                    <a:cubicBezTo>
                      <a:pt x="3164" y="550"/>
                      <a:pt x="3121" y="537"/>
                      <a:pt x="3081" y="537"/>
                    </a:cubicBezTo>
                    <a:cubicBezTo>
                      <a:pt x="2999" y="537"/>
                      <a:pt x="2925" y="591"/>
                      <a:pt x="2925" y="689"/>
                    </a:cubicBezTo>
                    <a:cubicBezTo>
                      <a:pt x="2910" y="867"/>
                      <a:pt x="2877" y="1029"/>
                      <a:pt x="2796" y="1190"/>
                    </a:cubicBezTo>
                    <a:cubicBezTo>
                      <a:pt x="2731" y="1320"/>
                      <a:pt x="2634" y="1529"/>
                      <a:pt x="2490" y="1546"/>
                    </a:cubicBezTo>
                    <a:cubicBezTo>
                      <a:pt x="2481" y="1547"/>
                      <a:pt x="2472" y="1547"/>
                      <a:pt x="2463" y="1547"/>
                    </a:cubicBezTo>
                    <a:cubicBezTo>
                      <a:pt x="2199" y="1547"/>
                      <a:pt x="1970" y="1086"/>
                      <a:pt x="1908" y="867"/>
                    </a:cubicBezTo>
                    <a:cubicBezTo>
                      <a:pt x="1892" y="788"/>
                      <a:pt x="1830" y="752"/>
                      <a:pt x="1765" y="752"/>
                    </a:cubicBezTo>
                    <a:cubicBezTo>
                      <a:pt x="1697" y="752"/>
                      <a:pt x="1625" y="792"/>
                      <a:pt x="1600" y="867"/>
                    </a:cubicBezTo>
                    <a:cubicBezTo>
                      <a:pt x="1500" y="1155"/>
                      <a:pt x="1310" y="1532"/>
                      <a:pt x="984" y="1532"/>
                    </a:cubicBezTo>
                    <a:cubicBezTo>
                      <a:pt x="943" y="1532"/>
                      <a:pt x="901" y="1526"/>
                      <a:pt x="857" y="1513"/>
                    </a:cubicBezTo>
                    <a:cubicBezTo>
                      <a:pt x="421" y="1384"/>
                      <a:pt x="356" y="883"/>
                      <a:pt x="389" y="495"/>
                    </a:cubicBezTo>
                    <a:cubicBezTo>
                      <a:pt x="396" y="390"/>
                      <a:pt x="316" y="338"/>
                      <a:pt x="231" y="338"/>
                    </a:cubicBezTo>
                    <a:cubicBezTo>
                      <a:pt x="146" y="338"/>
                      <a:pt x="57" y="390"/>
                      <a:pt x="49" y="495"/>
                    </a:cubicBezTo>
                    <a:cubicBezTo>
                      <a:pt x="1" y="1044"/>
                      <a:pt x="210" y="1707"/>
                      <a:pt x="824" y="1837"/>
                    </a:cubicBezTo>
                    <a:cubicBezTo>
                      <a:pt x="879" y="1847"/>
                      <a:pt x="932" y="1852"/>
                      <a:pt x="983" y="1852"/>
                    </a:cubicBezTo>
                    <a:cubicBezTo>
                      <a:pt x="1332" y="1852"/>
                      <a:pt x="1588" y="1614"/>
                      <a:pt x="1753" y="1323"/>
                    </a:cubicBezTo>
                    <a:lnTo>
                      <a:pt x="1753" y="1323"/>
                    </a:lnTo>
                    <a:cubicBezTo>
                      <a:pt x="1806" y="1414"/>
                      <a:pt x="1868" y="1499"/>
                      <a:pt x="1940" y="1578"/>
                    </a:cubicBezTo>
                    <a:cubicBezTo>
                      <a:pt x="2074" y="1728"/>
                      <a:pt x="2265" y="1905"/>
                      <a:pt x="2471" y="1905"/>
                    </a:cubicBezTo>
                    <a:cubicBezTo>
                      <a:pt x="2488" y="1905"/>
                      <a:pt x="2505" y="1904"/>
                      <a:pt x="2522" y="1901"/>
                    </a:cubicBezTo>
                    <a:cubicBezTo>
                      <a:pt x="2764" y="1885"/>
                      <a:pt x="2925" y="1626"/>
                      <a:pt x="3039" y="1449"/>
                    </a:cubicBezTo>
                    <a:cubicBezTo>
                      <a:pt x="3104" y="1327"/>
                      <a:pt x="3153" y="1205"/>
                      <a:pt x="3187" y="1079"/>
                    </a:cubicBezTo>
                    <a:lnTo>
                      <a:pt x="3187" y="1079"/>
                    </a:lnTo>
                    <a:cubicBezTo>
                      <a:pt x="3246" y="1169"/>
                      <a:pt x="3309" y="1257"/>
                      <a:pt x="3410" y="1320"/>
                    </a:cubicBezTo>
                    <a:cubicBezTo>
                      <a:pt x="3507" y="1381"/>
                      <a:pt x="3618" y="1408"/>
                      <a:pt x="3727" y="1408"/>
                    </a:cubicBezTo>
                    <a:cubicBezTo>
                      <a:pt x="3819" y="1408"/>
                      <a:pt x="3911" y="1389"/>
                      <a:pt x="3992" y="1352"/>
                    </a:cubicBezTo>
                    <a:cubicBezTo>
                      <a:pt x="4494" y="1141"/>
                      <a:pt x="4541" y="576"/>
                      <a:pt x="4429" y="124"/>
                    </a:cubicBezTo>
                    <a:cubicBezTo>
                      <a:pt x="4409" y="38"/>
                      <a:pt x="4346" y="0"/>
                      <a:pt x="4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0"/>
              <p:cNvSpPr/>
              <p:nvPr/>
            </p:nvSpPr>
            <p:spPr>
              <a:xfrm>
                <a:off x="1836700" y="2576175"/>
                <a:ext cx="842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412" extrusionOk="0">
                    <a:moveTo>
                      <a:pt x="365" y="1"/>
                    </a:moveTo>
                    <a:cubicBezTo>
                      <a:pt x="316" y="1"/>
                      <a:pt x="268" y="26"/>
                      <a:pt x="242" y="88"/>
                    </a:cubicBezTo>
                    <a:cubicBezTo>
                      <a:pt x="1" y="573"/>
                      <a:pt x="227" y="1187"/>
                      <a:pt x="759" y="1349"/>
                    </a:cubicBezTo>
                    <a:cubicBezTo>
                      <a:pt x="835" y="1368"/>
                      <a:pt x="912" y="1377"/>
                      <a:pt x="989" y="1377"/>
                    </a:cubicBezTo>
                    <a:cubicBezTo>
                      <a:pt x="1175" y="1377"/>
                      <a:pt x="1360" y="1323"/>
                      <a:pt x="1520" y="1220"/>
                    </a:cubicBezTo>
                    <a:cubicBezTo>
                      <a:pt x="1659" y="1118"/>
                      <a:pt x="1760" y="984"/>
                      <a:pt x="1840" y="836"/>
                    </a:cubicBezTo>
                    <a:lnTo>
                      <a:pt x="1840" y="836"/>
                    </a:lnTo>
                    <a:cubicBezTo>
                      <a:pt x="1991" y="1117"/>
                      <a:pt x="2178" y="1411"/>
                      <a:pt x="2479" y="1411"/>
                    </a:cubicBezTo>
                    <a:cubicBezTo>
                      <a:pt x="2532" y="1411"/>
                      <a:pt x="2590" y="1402"/>
                      <a:pt x="2651" y="1381"/>
                    </a:cubicBezTo>
                    <a:cubicBezTo>
                      <a:pt x="3104" y="1252"/>
                      <a:pt x="3362" y="767"/>
                      <a:pt x="3362" y="331"/>
                    </a:cubicBezTo>
                    <a:cubicBezTo>
                      <a:pt x="3370" y="226"/>
                      <a:pt x="3289" y="173"/>
                      <a:pt x="3206" y="173"/>
                    </a:cubicBezTo>
                    <a:cubicBezTo>
                      <a:pt x="3124" y="173"/>
                      <a:pt x="3039" y="226"/>
                      <a:pt x="3039" y="331"/>
                    </a:cubicBezTo>
                    <a:cubicBezTo>
                      <a:pt x="3022" y="622"/>
                      <a:pt x="2860" y="978"/>
                      <a:pt x="2570" y="1075"/>
                    </a:cubicBezTo>
                    <a:cubicBezTo>
                      <a:pt x="2544" y="1082"/>
                      <a:pt x="2520" y="1086"/>
                      <a:pt x="2498" y="1086"/>
                    </a:cubicBezTo>
                    <a:cubicBezTo>
                      <a:pt x="2382" y="1086"/>
                      <a:pt x="2315" y="989"/>
                      <a:pt x="2246" y="881"/>
                    </a:cubicBezTo>
                    <a:cubicBezTo>
                      <a:pt x="2149" y="702"/>
                      <a:pt x="2052" y="541"/>
                      <a:pt x="1972" y="364"/>
                    </a:cubicBezTo>
                    <a:cubicBezTo>
                      <a:pt x="1939" y="311"/>
                      <a:pt x="1889" y="287"/>
                      <a:pt x="1839" y="287"/>
                    </a:cubicBezTo>
                    <a:cubicBezTo>
                      <a:pt x="1767" y="287"/>
                      <a:pt x="1693" y="335"/>
                      <a:pt x="1665" y="411"/>
                    </a:cubicBezTo>
                    <a:cubicBezTo>
                      <a:pt x="1549" y="714"/>
                      <a:pt x="1358" y="1041"/>
                      <a:pt x="1021" y="1041"/>
                    </a:cubicBezTo>
                    <a:cubicBezTo>
                      <a:pt x="979" y="1041"/>
                      <a:pt x="935" y="1036"/>
                      <a:pt x="889" y="1026"/>
                    </a:cubicBezTo>
                    <a:cubicBezTo>
                      <a:pt x="550" y="961"/>
                      <a:pt x="372" y="558"/>
                      <a:pt x="518" y="250"/>
                    </a:cubicBezTo>
                    <a:cubicBezTo>
                      <a:pt x="584" y="118"/>
                      <a:pt x="470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0"/>
              <p:cNvSpPr/>
              <p:nvPr/>
            </p:nvSpPr>
            <p:spPr>
              <a:xfrm>
                <a:off x="1708225" y="2778675"/>
                <a:ext cx="577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47" extrusionOk="0">
                    <a:moveTo>
                      <a:pt x="180" y="0"/>
                    </a:moveTo>
                    <a:cubicBezTo>
                      <a:pt x="169" y="0"/>
                      <a:pt x="157" y="1"/>
                      <a:pt x="145" y="3"/>
                    </a:cubicBezTo>
                    <a:cubicBezTo>
                      <a:pt x="65" y="35"/>
                      <a:pt x="0" y="132"/>
                      <a:pt x="33" y="214"/>
                    </a:cubicBezTo>
                    <a:cubicBezTo>
                      <a:pt x="226" y="731"/>
                      <a:pt x="550" y="1313"/>
                      <a:pt x="1179" y="1345"/>
                    </a:cubicBezTo>
                    <a:cubicBezTo>
                      <a:pt x="1196" y="1346"/>
                      <a:pt x="1212" y="1347"/>
                      <a:pt x="1228" y="1347"/>
                    </a:cubicBezTo>
                    <a:cubicBezTo>
                      <a:pt x="1735" y="1347"/>
                      <a:pt x="2075" y="862"/>
                      <a:pt x="2278" y="440"/>
                    </a:cubicBezTo>
                    <a:cubicBezTo>
                      <a:pt x="2311" y="359"/>
                      <a:pt x="2295" y="262"/>
                      <a:pt x="2214" y="214"/>
                    </a:cubicBezTo>
                    <a:cubicBezTo>
                      <a:pt x="2193" y="203"/>
                      <a:pt x="2166" y="198"/>
                      <a:pt x="2137" y="198"/>
                    </a:cubicBezTo>
                    <a:cubicBezTo>
                      <a:pt x="2077" y="198"/>
                      <a:pt x="2009" y="223"/>
                      <a:pt x="1987" y="278"/>
                    </a:cubicBezTo>
                    <a:cubicBezTo>
                      <a:pt x="1843" y="585"/>
                      <a:pt x="1600" y="1022"/>
                      <a:pt x="1196" y="1022"/>
                    </a:cubicBezTo>
                    <a:cubicBezTo>
                      <a:pt x="727" y="1022"/>
                      <a:pt x="485" y="505"/>
                      <a:pt x="356" y="132"/>
                    </a:cubicBezTo>
                    <a:cubicBezTo>
                      <a:pt x="327" y="47"/>
                      <a:pt x="261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0"/>
              <p:cNvSpPr/>
              <p:nvPr/>
            </p:nvSpPr>
            <p:spPr>
              <a:xfrm>
                <a:off x="1903775" y="2822575"/>
                <a:ext cx="602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027" extrusionOk="0">
                    <a:moveTo>
                      <a:pt x="196" y="1"/>
                    </a:moveTo>
                    <a:cubicBezTo>
                      <a:pt x="180" y="1"/>
                      <a:pt x="163" y="3"/>
                      <a:pt x="145" y="9"/>
                    </a:cubicBezTo>
                    <a:cubicBezTo>
                      <a:pt x="65" y="25"/>
                      <a:pt x="0" y="122"/>
                      <a:pt x="33" y="203"/>
                    </a:cubicBezTo>
                    <a:cubicBezTo>
                      <a:pt x="210" y="688"/>
                      <a:pt x="679" y="1027"/>
                      <a:pt x="1196" y="1027"/>
                    </a:cubicBezTo>
                    <a:cubicBezTo>
                      <a:pt x="1713" y="1027"/>
                      <a:pt x="2181" y="688"/>
                      <a:pt x="2375" y="219"/>
                    </a:cubicBezTo>
                    <a:cubicBezTo>
                      <a:pt x="2408" y="122"/>
                      <a:pt x="2328" y="25"/>
                      <a:pt x="2246" y="9"/>
                    </a:cubicBezTo>
                    <a:cubicBezTo>
                      <a:pt x="2232" y="3"/>
                      <a:pt x="2217" y="1"/>
                      <a:pt x="2203" y="1"/>
                    </a:cubicBezTo>
                    <a:cubicBezTo>
                      <a:pt x="2138" y="1"/>
                      <a:pt x="2079" y="56"/>
                      <a:pt x="2052" y="122"/>
                    </a:cubicBezTo>
                    <a:cubicBezTo>
                      <a:pt x="1907" y="462"/>
                      <a:pt x="1552" y="688"/>
                      <a:pt x="1196" y="688"/>
                    </a:cubicBezTo>
                    <a:cubicBezTo>
                      <a:pt x="841" y="688"/>
                      <a:pt x="485" y="462"/>
                      <a:pt x="356" y="122"/>
                    </a:cubicBezTo>
                    <a:cubicBezTo>
                      <a:pt x="329" y="56"/>
                      <a:pt x="270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0"/>
              <p:cNvSpPr/>
              <p:nvPr/>
            </p:nvSpPr>
            <p:spPr>
              <a:xfrm>
                <a:off x="2267850" y="2582750"/>
                <a:ext cx="5047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056" extrusionOk="0">
                    <a:moveTo>
                      <a:pt x="1856" y="0"/>
                    </a:moveTo>
                    <a:cubicBezTo>
                      <a:pt x="1780" y="0"/>
                      <a:pt x="1693" y="47"/>
                      <a:pt x="1679" y="116"/>
                    </a:cubicBezTo>
                    <a:cubicBezTo>
                      <a:pt x="1631" y="407"/>
                      <a:pt x="1405" y="650"/>
                      <a:pt x="1114" y="715"/>
                    </a:cubicBezTo>
                    <a:cubicBezTo>
                      <a:pt x="1069" y="725"/>
                      <a:pt x="1024" y="730"/>
                      <a:pt x="979" y="730"/>
                    </a:cubicBezTo>
                    <a:cubicBezTo>
                      <a:pt x="743" y="730"/>
                      <a:pt x="506" y="597"/>
                      <a:pt x="370" y="407"/>
                    </a:cubicBezTo>
                    <a:cubicBezTo>
                      <a:pt x="336" y="353"/>
                      <a:pt x="284" y="330"/>
                      <a:pt x="233" y="330"/>
                    </a:cubicBezTo>
                    <a:cubicBezTo>
                      <a:pt x="116" y="330"/>
                      <a:pt x="1" y="446"/>
                      <a:pt x="80" y="569"/>
                    </a:cubicBezTo>
                    <a:cubicBezTo>
                      <a:pt x="285" y="871"/>
                      <a:pt x="631" y="1056"/>
                      <a:pt x="988" y="1056"/>
                    </a:cubicBezTo>
                    <a:cubicBezTo>
                      <a:pt x="1051" y="1056"/>
                      <a:pt x="1115" y="1050"/>
                      <a:pt x="1179" y="1038"/>
                    </a:cubicBezTo>
                    <a:cubicBezTo>
                      <a:pt x="1582" y="957"/>
                      <a:pt x="1922" y="618"/>
                      <a:pt x="2002" y="213"/>
                    </a:cubicBezTo>
                    <a:cubicBezTo>
                      <a:pt x="2019" y="116"/>
                      <a:pt x="1970" y="36"/>
                      <a:pt x="1890" y="4"/>
                    </a:cubicBezTo>
                    <a:cubicBezTo>
                      <a:pt x="1879" y="1"/>
                      <a:pt x="1868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0"/>
              <p:cNvSpPr/>
              <p:nvPr/>
            </p:nvSpPr>
            <p:spPr>
              <a:xfrm>
                <a:off x="2237500" y="2719975"/>
                <a:ext cx="404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944" extrusionOk="0">
                    <a:moveTo>
                      <a:pt x="1420" y="1"/>
                    </a:moveTo>
                    <a:cubicBezTo>
                      <a:pt x="1364" y="1"/>
                      <a:pt x="1310" y="30"/>
                      <a:pt x="1277" y="73"/>
                    </a:cubicBezTo>
                    <a:cubicBezTo>
                      <a:pt x="1197" y="202"/>
                      <a:pt x="1132" y="299"/>
                      <a:pt x="1035" y="396"/>
                    </a:cubicBezTo>
                    <a:lnTo>
                      <a:pt x="906" y="525"/>
                    </a:lnTo>
                    <a:cubicBezTo>
                      <a:pt x="873" y="541"/>
                      <a:pt x="841" y="558"/>
                      <a:pt x="792" y="573"/>
                    </a:cubicBezTo>
                    <a:cubicBezTo>
                      <a:pt x="792" y="590"/>
                      <a:pt x="792" y="590"/>
                      <a:pt x="776" y="590"/>
                    </a:cubicBezTo>
                    <a:cubicBezTo>
                      <a:pt x="776" y="590"/>
                      <a:pt x="760" y="590"/>
                      <a:pt x="744" y="606"/>
                    </a:cubicBezTo>
                    <a:lnTo>
                      <a:pt x="695" y="606"/>
                    </a:lnTo>
                    <a:cubicBezTo>
                      <a:pt x="694" y="606"/>
                      <a:pt x="694" y="606"/>
                      <a:pt x="693" y="606"/>
                    </a:cubicBezTo>
                    <a:lnTo>
                      <a:pt x="693" y="606"/>
                    </a:lnTo>
                    <a:cubicBezTo>
                      <a:pt x="690" y="606"/>
                      <a:pt x="686" y="606"/>
                      <a:pt x="679" y="606"/>
                    </a:cubicBezTo>
                    <a:lnTo>
                      <a:pt x="550" y="606"/>
                    </a:lnTo>
                    <a:cubicBezTo>
                      <a:pt x="533" y="606"/>
                      <a:pt x="518" y="590"/>
                      <a:pt x="501" y="590"/>
                    </a:cubicBezTo>
                    <a:cubicBezTo>
                      <a:pt x="501" y="590"/>
                      <a:pt x="491" y="585"/>
                      <a:pt x="485" y="583"/>
                    </a:cubicBezTo>
                    <a:lnTo>
                      <a:pt x="485" y="583"/>
                    </a:lnTo>
                    <a:cubicBezTo>
                      <a:pt x="479" y="578"/>
                      <a:pt x="469" y="573"/>
                      <a:pt x="469" y="573"/>
                    </a:cubicBezTo>
                    <a:cubicBezTo>
                      <a:pt x="453" y="573"/>
                      <a:pt x="436" y="558"/>
                      <a:pt x="421" y="558"/>
                    </a:cubicBezTo>
                    <a:cubicBezTo>
                      <a:pt x="419" y="557"/>
                      <a:pt x="417" y="556"/>
                      <a:pt x="416" y="555"/>
                    </a:cubicBezTo>
                    <a:lnTo>
                      <a:pt x="416" y="555"/>
                    </a:lnTo>
                    <a:cubicBezTo>
                      <a:pt x="416" y="554"/>
                      <a:pt x="413" y="550"/>
                      <a:pt x="404" y="541"/>
                    </a:cubicBezTo>
                    <a:lnTo>
                      <a:pt x="389" y="525"/>
                    </a:lnTo>
                    <a:cubicBezTo>
                      <a:pt x="377" y="513"/>
                      <a:pt x="373" y="502"/>
                      <a:pt x="372" y="502"/>
                    </a:cubicBezTo>
                    <a:cubicBezTo>
                      <a:pt x="372" y="502"/>
                      <a:pt x="372" y="504"/>
                      <a:pt x="372" y="509"/>
                    </a:cubicBezTo>
                    <a:cubicBezTo>
                      <a:pt x="372" y="509"/>
                      <a:pt x="356" y="493"/>
                      <a:pt x="356" y="476"/>
                    </a:cubicBezTo>
                    <a:cubicBezTo>
                      <a:pt x="356" y="476"/>
                      <a:pt x="353" y="468"/>
                      <a:pt x="351" y="460"/>
                    </a:cubicBezTo>
                    <a:lnTo>
                      <a:pt x="351" y="460"/>
                    </a:lnTo>
                    <a:cubicBezTo>
                      <a:pt x="352" y="461"/>
                      <a:pt x="354" y="461"/>
                      <a:pt x="356" y="461"/>
                    </a:cubicBezTo>
                    <a:cubicBezTo>
                      <a:pt x="352" y="453"/>
                      <a:pt x="350" y="450"/>
                      <a:pt x="349" y="450"/>
                    </a:cubicBezTo>
                    <a:lnTo>
                      <a:pt x="349" y="450"/>
                    </a:lnTo>
                    <a:cubicBezTo>
                      <a:pt x="348" y="450"/>
                      <a:pt x="349" y="454"/>
                      <a:pt x="351" y="460"/>
                    </a:cubicBezTo>
                    <a:lnTo>
                      <a:pt x="351" y="460"/>
                    </a:lnTo>
                    <a:cubicBezTo>
                      <a:pt x="339" y="457"/>
                      <a:pt x="339" y="442"/>
                      <a:pt x="339" y="428"/>
                    </a:cubicBezTo>
                    <a:cubicBezTo>
                      <a:pt x="327" y="352"/>
                      <a:pt x="253" y="305"/>
                      <a:pt x="183" y="305"/>
                    </a:cubicBezTo>
                    <a:cubicBezTo>
                      <a:pt x="165" y="305"/>
                      <a:pt x="147" y="308"/>
                      <a:pt x="130" y="315"/>
                    </a:cubicBezTo>
                    <a:cubicBezTo>
                      <a:pt x="48" y="331"/>
                      <a:pt x="1" y="428"/>
                      <a:pt x="16" y="509"/>
                    </a:cubicBezTo>
                    <a:cubicBezTo>
                      <a:pt x="85" y="796"/>
                      <a:pt x="361" y="944"/>
                      <a:pt x="630" y="944"/>
                    </a:cubicBezTo>
                    <a:cubicBezTo>
                      <a:pt x="679" y="944"/>
                      <a:pt x="729" y="939"/>
                      <a:pt x="776" y="929"/>
                    </a:cubicBezTo>
                    <a:cubicBezTo>
                      <a:pt x="1147" y="864"/>
                      <a:pt x="1374" y="525"/>
                      <a:pt x="1568" y="250"/>
                    </a:cubicBezTo>
                    <a:cubicBezTo>
                      <a:pt x="1617" y="170"/>
                      <a:pt x="1584" y="56"/>
                      <a:pt x="1503" y="24"/>
                    </a:cubicBezTo>
                    <a:cubicBezTo>
                      <a:pt x="1476" y="8"/>
                      <a:pt x="1448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0"/>
              <p:cNvSpPr/>
              <p:nvPr/>
            </p:nvSpPr>
            <p:spPr>
              <a:xfrm>
                <a:off x="1959850" y="2618600"/>
                <a:ext cx="441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82" extrusionOk="0">
                    <a:moveTo>
                      <a:pt x="1584" y="1"/>
                    </a:moveTo>
                    <a:cubicBezTo>
                      <a:pt x="1523" y="1"/>
                      <a:pt x="1464" y="34"/>
                      <a:pt x="1442" y="89"/>
                    </a:cubicBezTo>
                    <a:cubicBezTo>
                      <a:pt x="1345" y="281"/>
                      <a:pt x="1134" y="443"/>
                      <a:pt x="908" y="443"/>
                    </a:cubicBezTo>
                    <a:cubicBezTo>
                      <a:pt x="682" y="443"/>
                      <a:pt x="472" y="329"/>
                      <a:pt x="359" y="121"/>
                    </a:cubicBezTo>
                    <a:cubicBezTo>
                      <a:pt x="329" y="67"/>
                      <a:pt x="282" y="44"/>
                      <a:pt x="233" y="44"/>
                    </a:cubicBezTo>
                    <a:cubicBezTo>
                      <a:pt x="121" y="44"/>
                      <a:pt x="0" y="163"/>
                      <a:pt x="68" y="297"/>
                    </a:cubicBezTo>
                    <a:cubicBezTo>
                      <a:pt x="246" y="588"/>
                      <a:pt x="569" y="782"/>
                      <a:pt x="908" y="782"/>
                    </a:cubicBezTo>
                    <a:cubicBezTo>
                      <a:pt x="1248" y="766"/>
                      <a:pt x="1587" y="556"/>
                      <a:pt x="1733" y="249"/>
                    </a:cubicBezTo>
                    <a:cubicBezTo>
                      <a:pt x="1765" y="169"/>
                      <a:pt x="1749" y="72"/>
                      <a:pt x="1668" y="24"/>
                    </a:cubicBezTo>
                    <a:cubicBezTo>
                      <a:pt x="1642" y="8"/>
                      <a:pt x="1613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0"/>
              <p:cNvSpPr/>
              <p:nvPr/>
            </p:nvSpPr>
            <p:spPr>
              <a:xfrm>
                <a:off x="2202825" y="2448275"/>
                <a:ext cx="577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37" extrusionOk="0">
                    <a:moveTo>
                      <a:pt x="2099" y="0"/>
                    </a:moveTo>
                    <a:cubicBezTo>
                      <a:pt x="2017" y="0"/>
                      <a:pt x="1937" y="65"/>
                      <a:pt x="1937" y="162"/>
                    </a:cubicBezTo>
                    <a:cubicBezTo>
                      <a:pt x="1953" y="340"/>
                      <a:pt x="1985" y="534"/>
                      <a:pt x="1920" y="711"/>
                    </a:cubicBezTo>
                    <a:cubicBezTo>
                      <a:pt x="1876" y="816"/>
                      <a:pt x="1776" y="907"/>
                      <a:pt x="1672" y="907"/>
                    </a:cubicBezTo>
                    <a:cubicBezTo>
                      <a:pt x="1663" y="907"/>
                      <a:pt x="1655" y="907"/>
                      <a:pt x="1646" y="905"/>
                    </a:cubicBezTo>
                    <a:cubicBezTo>
                      <a:pt x="1532" y="905"/>
                      <a:pt x="1500" y="793"/>
                      <a:pt x="1468" y="696"/>
                    </a:cubicBezTo>
                    <a:cubicBezTo>
                      <a:pt x="1420" y="550"/>
                      <a:pt x="1371" y="388"/>
                      <a:pt x="1209" y="324"/>
                    </a:cubicBezTo>
                    <a:cubicBezTo>
                      <a:pt x="1184" y="314"/>
                      <a:pt x="1159" y="310"/>
                      <a:pt x="1134" y="310"/>
                    </a:cubicBezTo>
                    <a:cubicBezTo>
                      <a:pt x="1030" y="310"/>
                      <a:pt x="941" y="387"/>
                      <a:pt x="967" y="517"/>
                    </a:cubicBezTo>
                    <a:cubicBezTo>
                      <a:pt x="996" y="619"/>
                      <a:pt x="857" y="682"/>
                      <a:pt x="757" y="682"/>
                    </a:cubicBezTo>
                    <a:cubicBezTo>
                      <a:pt x="746" y="682"/>
                      <a:pt x="735" y="681"/>
                      <a:pt x="724" y="679"/>
                    </a:cubicBezTo>
                    <a:cubicBezTo>
                      <a:pt x="547" y="631"/>
                      <a:pt x="433" y="453"/>
                      <a:pt x="353" y="308"/>
                    </a:cubicBezTo>
                    <a:cubicBezTo>
                      <a:pt x="323" y="248"/>
                      <a:pt x="275" y="224"/>
                      <a:pt x="226" y="224"/>
                    </a:cubicBezTo>
                    <a:cubicBezTo>
                      <a:pt x="115" y="224"/>
                      <a:pt x="0" y="346"/>
                      <a:pt x="78" y="470"/>
                    </a:cubicBezTo>
                    <a:cubicBezTo>
                      <a:pt x="207" y="728"/>
                      <a:pt x="450" y="1019"/>
                      <a:pt x="774" y="1019"/>
                    </a:cubicBezTo>
                    <a:cubicBezTo>
                      <a:pt x="926" y="1019"/>
                      <a:pt x="1075" y="951"/>
                      <a:pt x="1176" y="843"/>
                    </a:cubicBezTo>
                    <a:lnTo>
                      <a:pt x="1176" y="843"/>
                    </a:lnTo>
                    <a:cubicBezTo>
                      <a:pt x="1193" y="899"/>
                      <a:pt x="1211" y="951"/>
                      <a:pt x="1242" y="1002"/>
                    </a:cubicBezTo>
                    <a:cubicBezTo>
                      <a:pt x="1323" y="1165"/>
                      <a:pt x="1484" y="1236"/>
                      <a:pt x="1657" y="1236"/>
                    </a:cubicBezTo>
                    <a:cubicBezTo>
                      <a:pt x="1691" y="1236"/>
                      <a:pt x="1725" y="1234"/>
                      <a:pt x="1759" y="1229"/>
                    </a:cubicBezTo>
                    <a:cubicBezTo>
                      <a:pt x="1937" y="1196"/>
                      <a:pt x="2114" y="1067"/>
                      <a:pt x="2196" y="890"/>
                    </a:cubicBezTo>
                    <a:cubicBezTo>
                      <a:pt x="2308" y="664"/>
                      <a:pt x="2293" y="405"/>
                      <a:pt x="2276" y="162"/>
                    </a:cubicBezTo>
                    <a:cubicBezTo>
                      <a:pt x="2260" y="65"/>
                      <a:pt x="219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0"/>
              <p:cNvSpPr/>
              <p:nvPr/>
            </p:nvSpPr>
            <p:spPr>
              <a:xfrm>
                <a:off x="1412475" y="2227675"/>
                <a:ext cx="406050" cy="684975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27399" extrusionOk="0">
                    <a:moveTo>
                      <a:pt x="15774" y="0"/>
                    </a:moveTo>
                    <a:cubicBezTo>
                      <a:pt x="9519" y="1924"/>
                      <a:pt x="2489" y="6385"/>
                      <a:pt x="614" y="17082"/>
                    </a:cubicBezTo>
                    <a:cubicBezTo>
                      <a:pt x="614" y="17082"/>
                      <a:pt x="0" y="24581"/>
                      <a:pt x="1746" y="27037"/>
                    </a:cubicBezTo>
                    <a:cubicBezTo>
                      <a:pt x="1921" y="27286"/>
                      <a:pt x="2126" y="27398"/>
                      <a:pt x="2354" y="27398"/>
                    </a:cubicBezTo>
                    <a:cubicBezTo>
                      <a:pt x="4373" y="27398"/>
                      <a:pt x="8145" y="18602"/>
                      <a:pt x="8145" y="18601"/>
                    </a:cubicBezTo>
                    <a:lnTo>
                      <a:pt x="8145" y="18601"/>
                    </a:lnTo>
                    <a:cubicBezTo>
                      <a:pt x="8145" y="18601"/>
                      <a:pt x="7687" y="21582"/>
                      <a:pt x="8613" y="21582"/>
                    </a:cubicBezTo>
                    <a:cubicBezTo>
                      <a:pt x="8640" y="21582"/>
                      <a:pt x="8667" y="21580"/>
                      <a:pt x="8695" y="21575"/>
                    </a:cubicBezTo>
                    <a:cubicBezTo>
                      <a:pt x="9712" y="21413"/>
                      <a:pt x="11555" y="17470"/>
                      <a:pt x="12169" y="14562"/>
                    </a:cubicBezTo>
                    <a:lnTo>
                      <a:pt x="12169" y="14562"/>
                    </a:lnTo>
                    <a:cubicBezTo>
                      <a:pt x="12169" y="14562"/>
                      <a:pt x="12041" y="16736"/>
                      <a:pt x="12981" y="16736"/>
                    </a:cubicBezTo>
                    <a:cubicBezTo>
                      <a:pt x="13040" y="16736"/>
                      <a:pt x="13103" y="16728"/>
                      <a:pt x="13171" y="16710"/>
                    </a:cubicBezTo>
                    <a:cubicBezTo>
                      <a:pt x="14319" y="16403"/>
                      <a:pt x="15595" y="9552"/>
                      <a:pt x="15918" y="6385"/>
                    </a:cubicBezTo>
                    <a:cubicBezTo>
                      <a:pt x="16242" y="3217"/>
                      <a:pt x="15774" y="0"/>
                      <a:pt x="15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0"/>
              <p:cNvSpPr/>
              <p:nvPr/>
            </p:nvSpPr>
            <p:spPr>
              <a:xfrm>
                <a:off x="1683101" y="2278773"/>
                <a:ext cx="87075" cy="358449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9695" extrusionOk="0">
                    <a:moveTo>
                      <a:pt x="4159" y="1"/>
                    </a:moveTo>
                    <a:cubicBezTo>
                      <a:pt x="4093" y="1"/>
                      <a:pt x="4026" y="34"/>
                      <a:pt x="4000" y="112"/>
                    </a:cubicBezTo>
                    <a:cubicBezTo>
                      <a:pt x="2272" y="4977"/>
                      <a:pt x="1076" y="10019"/>
                      <a:pt x="429" y="15142"/>
                    </a:cubicBezTo>
                    <a:cubicBezTo>
                      <a:pt x="236" y="16595"/>
                      <a:pt x="106" y="18067"/>
                      <a:pt x="9" y="19537"/>
                    </a:cubicBezTo>
                    <a:cubicBezTo>
                      <a:pt x="1" y="19642"/>
                      <a:pt x="82" y="19695"/>
                      <a:pt x="167" y="19695"/>
                    </a:cubicBezTo>
                    <a:cubicBezTo>
                      <a:pt x="251" y="19695"/>
                      <a:pt x="340" y="19642"/>
                      <a:pt x="348" y="19537"/>
                    </a:cubicBezTo>
                    <a:cubicBezTo>
                      <a:pt x="671" y="14383"/>
                      <a:pt x="1561" y="9276"/>
                      <a:pt x="2983" y="4331"/>
                    </a:cubicBezTo>
                    <a:cubicBezTo>
                      <a:pt x="3386" y="2941"/>
                      <a:pt x="3823" y="1566"/>
                      <a:pt x="4308" y="193"/>
                    </a:cubicBezTo>
                    <a:cubicBezTo>
                      <a:pt x="4356" y="77"/>
                      <a:pt x="4259" y="1"/>
                      <a:pt x="4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0"/>
              <p:cNvSpPr/>
              <p:nvPr/>
            </p:nvSpPr>
            <p:spPr>
              <a:xfrm>
                <a:off x="1618518" y="2270275"/>
                <a:ext cx="150007" cy="445773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24493" extrusionOk="0">
                    <a:moveTo>
                      <a:pt x="7274" y="1"/>
                    </a:moveTo>
                    <a:cubicBezTo>
                      <a:pt x="7222" y="1"/>
                      <a:pt x="7170" y="24"/>
                      <a:pt x="7136" y="79"/>
                    </a:cubicBezTo>
                    <a:cubicBezTo>
                      <a:pt x="5342" y="2858"/>
                      <a:pt x="3952" y="5880"/>
                      <a:pt x="2901" y="9015"/>
                    </a:cubicBezTo>
                    <a:cubicBezTo>
                      <a:pt x="1819" y="12183"/>
                      <a:pt x="1091" y="15447"/>
                      <a:pt x="606" y="18760"/>
                    </a:cubicBezTo>
                    <a:cubicBezTo>
                      <a:pt x="332" y="20602"/>
                      <a:pt x="138" y="22477"/>
                      <a:pt x="9" y="24335"/>
                    </a:cubicBezTo>
                    <a:cubicBezTo>
                      <a:pt x="1" y="24440"/>
                      <a:pt x="77" y="24493"/>
                      <a:pt x="158" y="24493"/>
                    </a:cubicBezTo>
                    <a:cubicBezTo>
                      <a:pt x="239" y="24493"/>
                      <a:pt x="324" y="24440"/>
                      <a:pt x="332" y="24335"/>
                    </a:cubicBezTo>
                    <a:cubicBezTo>
                      <a:pt x="574" y="21038"/>
                      <a:pt x="1011" y="17741"/>
                      <a:pt x="1722" y="14494"/>
                    </a:cubicBezTo>
                    <a:cubicBezTo>
                      <a:pt x="2433" y="11278"/>
                      <a:pt x="3418" y="8110"/>
                      <a:pt x="4793" y="5104"/>
                    </a:cubicBezTo>
                    <a:cubicBezTo>
                      <a:pt x="5552" y="3423"/>
                      <a:pt x="6424" y="1792"/>
                      <a:pt x="7426" y="240"/>
                    </a:cubicBezTo>
                    <a:cubicBezTo>
                      <a:pt x="7505" y="117"/>
                      <a:pt x="7390" y="1"/>
                      <a:pt x="7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0"/>
              <p:cNvSpPr/>
              <p:nvPr/>
            </p:nvSpPr>
            <p:spPr>
              <a:xfrm>
                <a:off x="1567283" y="2273368"/>
                <a:ext cx="187379" cy="433524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23820" extrusionOk="0">
                    <a:moveTo>
                      <a:pt x="9139" y="0"/>
                    </a:moveTo>
                    <a:cubicBezTo>
                      <a:pt x="9104" y="0"/>
                      <a:pt x="9068" y="16"/>
                      <a:pt x="9038" y="53"/>
                    </a:cubicBezTo>
                    <a:cubicBezTo>
                      <a:pt x="7017" y="2510"/>
                      <a:pt x="5417" y="5290"/>
                      <a:pt x="4172" y="8199"/>
                    </a:cubicBezTo>
                    <a:cubicBezTo>
                      <a:pt x="2847" y="11302"/>
                      <a:pt x="1894" y="14551"/>
                      <a:pt x="1151" y="17846"/>
                    </a:cubicBezTo>
                    <a:cubicBezTo>
                      <a:pt x="731" y="19753"/>
                      <a:pt x="358" y="21676"/>
                      <a:pt x="19" y="23615"/>
                    </a:cubicBezTo>
                    <a:cubicBezTo>
                      <a:pt x="0" y="23740"/>
                      <a:pt x="106" y="23819"/>
                      <a:pt x="202" y="23819"/>
                    </a:cubicBezTo>
                    <a:cubicBezTo>
                      <a:pt x="268" y="23819"/>
                      <a:pt x="330" y="23782"/>
                      <a:pt x="343" y="23697"/>
                    </a:cubicBezTo>
                    <a:cubicBezTo>
                      <a:pt x="940" y="20303"/>
                      <a:pt x="1619" y="16925"/>
                      <a:pt x="2589" y="13629"/>
                    </a:cubicBezTo>
                    <a:cubicBezTo>
                      <a:pt x="3494" y="10526"/>
                      <a:pt x="4674" y="7504"/>
                      <a:pt x="6273" y="4692"/>
                    </a:cubicBezTo>
                    <a:cubicBezTo>
                      <a:pt x="7146" y="3141"/>
                      <a:pt x="8133" y="1669"/>
                      <a:pt x="9264" y="296"/>
                    </a:cubicBezTo>
                    <a:cubicBezTo>
                      <a:pt x="9375" y="172"/>
                      <a:pt x="9258" y="0"/>
                      <a:pt x="9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0"/>
              <p:cNvSpPr/>
              <p:nvPr/>
            </p:nvSpPr>
            <p:spPr>
              <a:xfrm>
                <a:off x="1491070" y="2285088"/>
                <a:ext cx="231986" cy="556228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30562" extrusionOk="0">
                    <a:moveTo>
                      <a:pt x="11374" y="0"/>
                    </a:moveTo>
                    <a:cubicBezTo>
                      <a:pt x="11337" y="0"/>
                      <a:pt x="11299" y="17"/>
                      <a:pt x="11268" y="56"/>
                    </a:cubicBezTo>
                    <a:cubicBezTo>
                      <a:pt x="8762" y="3240"/>
                      <a:pt x="6823" y="6811"/>
                      <a:pt x="5304" y="10561"/>
                    </a:cubicBezTo>
                    <a:cubicBezTo>
                      <a:pt x="3672" y="14569"/>
                      <a:pt x="2524" y="18754"/>
                      <a:pt x="1571" y="22971"/>
                    </a:cubicBezTo>
                    <a:cubicBezTo>
                      <a:pt x="1005" y="25428"/>
                      <a:pt x="520" y="27901"/>
                      <a:pt x="19" y="30358"/>
                    </a:cubicBezTo>
                    <a:cubicBezTo>
                      <a:pt x="0" y="30482"/>
                      <a:pt x="100" y="30561"/>
                      <a:pt x="195" y="30561"/>
                    </a:cubicBezTo>
                    <a:cubicBezTo>
                      <a:pt x="260" y="30561"/>
                      <a:pt x="323" y="30524"/>
                      <a:pt x="343" y="30438"/>
                    </a:cubicBezTo>
                    <a:cubicBezTo>
                      <a:pt x="1215" y="26091"/>
                      <a:pt x="2088" y="21743"/>
                      <a:pt x="3300" y="17461"/>
                    </a:cubicBezTo>
                    <a:cubicBezTo>
                      <a:pt x="4431" y="13519"/>
                      <a:pt x="5853" y="9623"/>
                      <a:pt x="7792" y="5988"/>
                    </a:cubicBezTo>
                    <a:cubicBezTo>
                      <a:pt x="8876" y="3999"/>
                      <a:pt x="10104" y="2077"/>
                      <a:pt x="11510" y="299"/>
                    </a:cubicBezTo>
                    <a:cubicBezTo>
                      <a:pt x="11608" y="163"/>
                      <a:pt x="11492" y="0"/>
                      <a:pt x="1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0"/>
              <p:cNvSpPr/>
              <p:nvPr/>
            </p:nvSpPr>
            <p:spPr>
              <a:xfrm>
                <a:off x="1443971" y="2298955"/>
                <a:ext cx="258086" cy="585931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32194" extrusionOk="0">
                    <a:moveTo>
                      <a:pt x="12659" y="0"/>
                    </a:moveTo>
                    <a:cubicBezTo>
                      <a:pt x="12625" y="0"/>
                      <a:pt x="12590" y="11"/>
                      <a:pt x="12558" y="37"/>
                    </a:cubicBezTo>
                    <a:cubicBezTo>
                      <a:pt x="9180" y="2737"/>
                      <a:pt x="7354" y="6825"/>
                      <a:pt x="5673" y="10688"/>
                    </a:cubicBezTo>
                    <a:cubicBezTo>
                      <a:pt x="3782" y="15034"/>
                      <a:pt x="2118" y="19494"/>
                      <a:pt x="1083" y="24133"/>
                    </a:cubicBezTo>
                    <a:cubicBezTo>
                      <a:pt x="502" y="26734"/>
                      <a:pt x="114" y="29369"/>
                      <a:pt x="0" y="32035"/>
                    </a:cubicBezTo>
                    <a:cubicBezTo>
                      <a:pt x="0" y="32141"/>
                      <a:pt x="81" y="32193"/>
                      <a:pt x="164" y="32193"/>
                    </a:cubicBezTo>
                    <a:cubicBezTo>
                      <a:pt x="247" y="32193"/>
                      <a:pt x="332" y="32141"/>
                      <a:pt x="340" y="32035"/>
                    </a:cubicBezTo>
                    <a:cubicBezTo>
                      <a:pt x="534" y="27333"/>
                      <a:pt x="1584" y="22711"/>
                      <a:pt x="3071" y="18250"/>
                    </a:cubicBezTo>
                    <a:cubicBezTo>
                      <a:pt x="3831" y="16020"/>
                      <a:pt x="4687" y="13807"/>
                      <a:pt x="5624" y="11626"/>
                    </a:cubicBezTo>
                    <a:cubicBezTo>
                      <a:pt x="6481" y="9622"/>
                      <a:pt x="7354" y="7618"/>
                      <a:pt x="8421" y="5710"/>
                    </a:cubicBezTo>
                    <a:cubicBezTo>
                      <a:pt x="9552" y="3674"/>
                      <a:pt x="10942" y="1750"/>
                      <a:pt x="12784" y="280"/>
                    </a:cubicBezTo>
                    <a:cubicBezTo>
                      <a:pt x="12914" y="177"/>
                      <a:pt x="12795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0"/>
              <p:cNvSpPr/>
              <p:nvPr/>
            </p:nvSpPr>
            <p:spPr>
              <a:xfrm>
                <a:off x="1428325" y="2312767"/>
                <a:ext cx="233964" cy="42842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23540" extrusionOk="0">
                    <a:moveTo>
                      <a:pt x="11478" y="1"/>
                    </a:moveTo>
                    <a:cubicBezTo>
                      <a:pt x="11441" y="1"/>
                      <a:pt x="11403" y="16"/>
                      <a:pt x="11369" y="54"/>
                    </a:cubicBezTo>
                    <a:cubicBezTo>
                      <a:pt x="9316" y="2204"/>
                      <a:pt x="7555" y="4596"/>
                      <a:pt x="6101" y="7182"/>
                    </a:cubicBezTo>
                    <a:cubicBezTo>
                      <a:pt x="4436" y="10139"/>
                      <a:pt x="3192" y="13306"/>
                      <a:pt x="2108" y="16505"/>
                    </a:cubicBezTo>
                    <a:cubicBezTo>
                      <a:pt x="1349" y="18768"/>
                      <a:pt x="671" y="21047"/>
                      <a:pt x="40" y="23325"/>
                    </a:cubicBezTo>
                    <a:cubicBezTo>
                      <a:pt x="0" y="23453"/>
                      <a:pt x="105" y="23540"/>
                      <a:pt x="207" y="23540"/>
                    </a:cubicBezTo>
                    <a:cubicBezTo>
                      <a:pt x="273" y="23540"/>
                      <a:pt x="338" y="23504"/>
                      <a:pt x="363" y="23422"/>
                    </a:cubicBezTo>
                    <a:cubicBezTo>
                      <a:pt x="1397" y="19640"/>
                      <a:pt x="2545" y="15858"/>
                      <a:pt x="4048" y="12224"/>
                    </a:cubicBezTo>
                    <a:cubicBezTo>
                      <a:pt x="5228" y="9380"/>
                      <a:pt x="6650" y="6632"/>
                      <a:pt x="8444" y="4111"/>
                    </a:cubicBezTo>
                    <a:cubicBezTo>
                      <a:pt x="9398" y="2754"/>
                      <a:pt x="10464" y="1493"/>
                      <a:pt x="11596" y="280"/>
                    </a:cubicBezTo>
                    <a:cubicBezTo>
                      <a:pt x="11707" y="169"/>
                      <a:pt x="11600" y="1"/>
                      <a:pt x="11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0"/>
              <p:cNvSpPr/>
              <p:nvPr/>
            </p:nvSpPr>
            <p:spPr>
              <a:xfrm>
                <a:off x="1822150" y="1378275"/>
                <a:ext cx="19155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5194" extrusionOk="0">
                    <a:moveTo>
                      <a:pt x="4037" y="0"/>
                    </a:moveTo>
                    <a:cubicBezTo>
                      <a:pt x="4012" y="0"/>
                      <a:pt x="3986" y="2"/>
                      <a:pt x="3960" y="5"/>
                    </a:cubicBezTo>
                    <a:cubicBezTo>
                      <a:pt x="3750" y="22"/>
                      <a:pt x="3572" y="134"/>
                      <a:pt x="3427" y="264"/>
                    </a:cubicBezTo>
                    <a:cubicBezTo>
                      <a:pt x="3119" y="539"/>
                      <a:pt x="2910" y="910"/>
                      <a:pt x="2828" y="1315"/>
                    </a:cubicBezTo>
                    <a:cubicBezTo>
                      <a:pt x="2527" y="916"/>
                      <a:pt x="2015" y="659"/>
                      <a:pt x="1512" y="659"/>
                    </a:cubicBezTo>
                    <a:cubicBezTo>
                      <a:pt x="1422" y="659"/>
                      <a:pt x="1332" y="667"/>
                      <a:pt x="1245" y="684"/>
                    </a:cubicBezTo>
                    <a:cubicBezTo>
                      <a:pt x="647" y="798"/>
                      <a:pt x="146" y="1315"/>
                      <a:pt x="98" y="1929"/>
                    </a:cubicBezTo>
                    <a:cubicBezTo>
                      <a:pt x="1" y="3205"/>
                      <a:pt x="1503" y="4385"/>
                      <a:pt x="2570" y="4789"/>
                    </a:cubicBezTo>
                    <a:lnTo>
                      <a:pt x="5819" y="5193"/>
                    </a:lnTo>
                    <a:cubicBezTo>
                      <a:pt x="6642" y="4272"/>
                      <a:pt x="7467" y="3254"/>
                      <a:pt x="7629" y="2026"/>
                    </a:cubicBezTo>
                    <a:cubicBezTo>
                      <a:pt x="7661" y="1750"/>
                      <a:pt x="7661" y="1444"/>
                      <a:pt x="7532" y="1201"/>
                    </a:cubicBezTo>
                    <a:cubicBezTo>
                      <a:pt x="7357" y="889"/>
                      <a:pt x="6998" y="722"/>
                      <a:pt x="6643" y="722"/>
                    </a:cubicBezTo>
                    <a:cubicBezTo>
                      <a:pt x="6538" y="722"/>
                      <a:pt x="6435" y="736"/>
                      <a:pt x="6336" y="765"/>
                    </a:cubicBezTo>
                    <a:cubicBezTo>
                      <a:pt x="5899" y="878"/>
                      <a:pt x="5543" y="1201"/>
                      <a:pt x="5269" y="1573"/>
                    </a:cubicBezTo>
                    <a:cubicBezTo>
                      <a:pt x="5205" y="1218"/>
                      <a:pt x="5075" y="878"/>
                      <a:pt x="4865" y="571"/>
                    </a:cubicBezTo>
                    <a:cubicBezTo>
                      <a:pt x="4684" y="285"/>
                      <a:pt x="4379" y="0"/>
                      <a:pt x="4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0"/>
              <p:cNvSpPr/>
              <p:nvPr/>
            </p:nvSpPr>
            <p:spPr>
              <a:xfrm>
                <a:off x="1812850" y="1373875"/>
                <a:ext cx="205700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548" extrusionOk="0">
                    <a:moveTo>
                      <a:pt x="4383" y="332"/>
                    </a:moveTo>
                    <a:cubicBezTo>
                      <a:pt x="4419" y="332"/>
                      <a:pt x="4456" y="336"/>
                      <a:pt x="4493" y="343"/>
                    </a:cubicBezTo>
                    <a:cubicBezTo>
                      <a:pt x="5092" y="472"/>
                      <a:pt x="5383" y="1280"/>
                      <a:pt x="5480" y="1797"/>
                    </a:cubicBezTo>
                    <a:cubicBezTo>
                      <a:pt x="5497" y="1875"/>
                      <a:pt x="5560" y="1911"/>
                      <a:pt x="5627" y="1911"/>
                    </a:cubicBezTo>
                    <a:cubicBezTo>
                      <a:pt x="5686" y="1911"/>
                      <a:pt x="5749" y="1883"/>
                      <a:pt x="5786" y="1829"/>
                    </a:cubicBezTo>
                    <a:cubicBezTo>
                      <a:pt x="6068" y="1445"/>
                      <a:pt x="6511" y="1060"/>
                      <a:pt x="7018" y="1060"/>
                    </a:cubicBezTo>
                    <a:cubicBezTo>
                      <a:pt x="7065" y="1060"/>
                      <a:pt x="7113" y="1064"/>
                      <a:pt x="7161" y="1071"/>
                    </a:cubicBezTo>
                    <a:cubicBezTo>
                      <a:pt x="7387" y="1103"/>
                      <a:pt x="7596" y="1215"/>
                      <a:pt x="7726" y="1409"/>
                    </a:cubicBezTo>
                    <a:cubicBezTo>
                      <a:pt x="7904" y="1685"/>
                      <a:pt x="7872" y="2040"/>
                      <a:pt x="7807" y="2331"/>
                    </a:cubicBezTo>
                    <a:cubicBezTo>
                      <a:pt x="7601" y="3453"/>
                      <a:pt x="6854" y="4374"/>
                      <a:pt x="6126" y="5200"/>
                    </a:cubicBezTo>
                    <a:lnTo>
                      <a:pt x="6126" y="5200"/>
                    </a:lnTo>
                    <a:cubicBezTo>
                      <a:pt x="5210" y="5088"/>
                      <a:pt x="4295" y="4962"/>
                      <a:pt x="3379" y="4852"/>
                    </a:cubicBezTo>
                    <a:cubicBezTo>
                      <a:pt x="3233" y="4835"/>
                      <a:pt x="3088" y="4835"/>
                      <a:pt x="2959" y="4803"/>
                    </a:cubicBezTo>
                    <a:cubicBezTo>
                      <a:pt x="2651" y="4706"/>
                      <a:pt x="2312" y="4480"/>
                      <a:pt x="2037" y="4286"/>
                    </a:cubicBezTo>
                    <a:cubicBezTo>
                      <a:pt x="1358" y="3818"/>
                      <a:pt x="599" y="3042"/>
                      <a:pt x="631" y="2153"/>
                    </a:cubicBezTo>
                    <a:cubicBezTo>
                      <a:pt x="664" y="1620"/>
                      <a:pt x="1084" y="1151"/>
                      <a:pt x="1601" y="1038"/>
                    </a:cubicBezTo>
                    <a:cubicBezTo>
                      <a:pt x="1705" y="1011"/>
                      <a:pt x="1809" y="999"/>
                      <a:pt x="1911" y="999"/>
                    </a:cubicBezTo>
                    <a:cubicBezTo>
                      <a:pt x="2367" y="999"/>
                      <a:pt x="2798" y="1248"/>
                      <a:pt x="3088" y="1603"/>
                    </a:cubicBezTo>
                    <a:cubicBezTo>
                      <a:pt x="3118" y="1639"/>
                      <a:pt x="3161" y="1655"/>
                      <a:pt x="3205" y="1655"/>
                    </a:cubicBezTo>
                    <a:cubicBezTo>
                      <a:pt x="3278" y="1655"/>
                      <a:pt x="3352" y="1610"/>
                      <a:pt x="3362" y="1539"/>
                    </a:cubicBezTo>
                    <a:cubicBezTo>
                      <a:pt x="3453" y="1084"/>
                      <a:pt x="3842" y="332"/>
                      <a:pt x="4383" y="332"/>
                    </a:cubicBezTo>
                    <a:close/>
                    <a:moveTo>
                      <a:pt x="4398" y="0"/>
                    </a:moveTo>
                    <a:cubicBezTo>
                      <a:pt x="3787" y="0"/>
                      <a:pt x="3323" y="603"/>
                      <a:pt x="3121" y="1157"/>
                    </a:cubicBezTo>
                    <a:lnTo>
                      <a:pt x="3121" y="1157"/>
                    </a:lnTo>
                    <a:cubicBezTo>
                      <a:pt x="2777" y="851"/>
                      <a:pt x="2333" y="684"/>
                      <a:pt x="1893" y="684"/>
                    </a:cubicBezTo>
                    <a:cubicBezTo>
                      <a:pt x="1439" y="684"/>
                      <a:pt x="990" y="862"/>
                      <a:pt x="664" y="1248"/>
                    </a:cubicBezTo>
                    <a:cubicBezTo>
                      <a:pt x="0" y="2040"/>
                      <a:pt x="373" y="3075"/>
                      <a:pt x="970" y="3786"/>
                    </a:cubicBezTo>
                    <a:cubicBezTo>
                      <a:pt x="1310" y="4174"/>
                      <a:pt x="1713" y="4480"/>
                      <a:pt x="2134" y="4755"/>
                    </a:cubicBezTo>
                    <a:cubicBezTo>
                      <a:pt x="2392" y="4900"/>
                      <a:pt x="2700" y="5094"/>
                      <a:pt x="2991" y="5126"/>
                    </a:cubicBezTo>
                    <a:cubicBezTo>
                      <a:pt x="3540" y="5208"/>
                      <a:pt x="4073" y="5272"/>
                      <a:pt x="4607" y="5337"/>
                    </a:cubicBezTo>
                    <a:cubicBezTo>
                      <a:pt x="5140" y="5402"/>
                      <a:pt x="5674" y="5466"/>
                      <a:pt x="6191" y="5547"/>
                    </a:cubicBezTo>
                    <a:cubicBezTo>
                      <a:pt x="6196" y="5547"/>
                      <a:pt x="6201" y="5547"/>
                      <a:pt x="6206" y="5547"/>
                    </a:cubicBezTo>
                    <a:cubicBezTo>
                      <a:pt x="6273" y="5547"/>
                      <a:pt x="6316" y="5511"/>
                      <a:pt x="6336" y="5462"/>
                    </a:cubicBezTo>
                    <a:lnTo>
                      <a:pt x="6336" y="5462"/>
                    </a:lnTo>
                    <a:cubicBezTo>
                      <a:pt x="6794" y="4940"/>
                      <a:pt x="7249" y="4402"/>
                      <a:pt x="7596" y="3818"/>
                    </a:cubicBezTo>
                    <a:cubicBezTo>
                      <a:pt x="7936" y="3219"/>
                      <a:pt x="8227" y="2508"/>
                      <a:pt x="8178" y="1814"/>
                    </a:cubicBezTo>
                    <a:cubicBezTo>
                      <a:pt x="8146" y="1183"/>
                      <a:pt x="7678" y="763"/>
                      <a:pt x="7064" y="730"/>
                    </a:cubicBezTo>
                    <a:cubicBezTo>
                      <a:pt x="7042" y="729"/>
                      <a:pt x="7020" y="729"/>
                      <a:pt x="6999" y="729"/>
                    </a:cubicBezTo>
                    <a:cubicBezTo>
                      <a:pt x="6490" y="729"/>
                      <a:pt x="6061" y="1022"/>
                      <a:pt x="5725" y="1388"/>
                    </a:cubicBezTo>
                    <a:lnTo>
                      <a:pt x="5725" y="1388"/>
                    </a:lnTo>
                    <a:cubicBezTo>
                      <a:pt x="5540" y="773"/>
                      <a:pt x="5138" y="72"/>
                      <a:pt x="4478" y="4"/>
                    </a:cubicBezTo>
                    <a:cubicBezTo>
                      <a:pt x="4451" y="2"/>
                      <a:pt x="4424" y="0"/>
                      <a:pt x="4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0"/>
              <p:cNvSpPr/>
              <p:nvPr/>
            </p:nvSpPr>
            <p:spPr>
              <a:xfrm>
                <a:off x="1857300" y="1432850"/>
                <a:ext cx="541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999" extrusionOk="0">
                    <a:moveTo>
                      <a:pt x="614" y="343"/>
                    </a:moveTo>
                    <a:cubicBezTo>
                      <a:pt x="614" y="346"/>
                      <a:pt x="613" y="347"/>
                      <a:pt x="611" y="347"/>
                    </a:cubicBezTo>
                    <a:cubicBezTo>
                      <a:pt x="611" y="347"/>
                      <a:pt x="611" y="347"/>
                      <a:pt x="611" y="347"/>
                    </a:cubicBezTo>
                    <a:lnTo>
                      <a:pt x="611" y="347"/>
                    </a:lnTo>
                    <a:lnTo>
                      <a:pt x="614" y="343"/>
                    </a:lnTo>
                    <a:close/>
                    <a:moveTo>
                      <a:pt x="2036" y="666"/>
                    </a:moveTo>
                    <a:lnTo>
                      <a:pt x="2036" y="666"/>
                    </a:lnTo>
                    <a:cubicBezTo>
                      <a:pt x="2046" y="676"/>
                      <a:pt x="2045" y="685"/>
                      <a:pt x="2042" y="685"/>
                    </a:cubicBezTo>
                    <a:cubicBezTo>
                      <a:pt x="2040" y="685"/>
                      <a:pt x="2036" y="680"/>
                      <a:pt x="2036" y="666"/>
                    </a:cubicBezTo>
                    <a:close/>
                    <a:moveTo>
                      <a:pt x="1486" y="0"/>
                    </a:moveTo>
                    <a:cubicBezTo>
                      <a:pt x="1289" y="0"/>
                      <a:pt x="1113" y="129"/>
                      <a:pt x="969" y="280"/>
                    </a:cubicBezTo>
                    <a:lnTo>
                      <a:pt x="969" y="280"/>
                    </a:lnTo>
                    <a:cubicBezTo>
                      <a:pt x="880" y="136"/>
                      <a:pt x="750" y="10"/>
                      <a:pt x="601" y="10"/>
                    </a:cubicBezTo>
                    <a:cubicBezTo>
                      <a:pt x="554" y="10"/>
                      <a:pt x="504" y="23"/>
                      <a:pt x="453" y="52"/>
                    </a:cubicBezTo>
                    <a:cubicBezTo>
                      <a:pt x="211" y="198"/>
                      <a:pt x="0" y="489"/>
                      <a:pt x="97" y="780"/>
                    </a:cubicBezTo>
                    <a:cubicBezTo>
                      <a:pt x="117" y="865"/>
                      <a:pt x="183" y="903"/>
                      <a:pt x="249" y="903"/>
                    </a:cubicBezTo>
                    <a:cubicBezTo>
                      <a:pt x="345" y="903"/>
                      <a:pt x="443" y="824"/>
                      <a:pt x="405" y="699"/>
                    </a:cubicBezTo>
                    <a:cubicBezTo>
                      <a:pt x="372" y="569"/>
                      <a:pt x="485" y="440"/>
                      <a:pt x="582" y="375"/>
                    </a:cubicBezTo>
                    <a:lnTo>
                      <a:pt x="596" y="362"/>
                    </a:lnTo>
                    <a:lnTo>
                      <a:pt x="596" y="362"/>
                    </a:lnTo>
                    <a:cubicBezTo>
                      <a:pt x="617" y="383"/>
                      <a:pt x="650" y="399"/>
                      <a:pt x="663" y="425"/>
                    </a:cubicBezTo>
                    <a:cubicBezTo>
                      <a:pt x="711" y="489"/>
                      <a:pt x="744" y="554"/>
                      <a:pt x="760" y="634"/>
                    </a:cubicBezTo>
                    <a:cubicBezTo>
                      <a:pt x="781" y="697"/>
                      <a:pt x="857" y="747"/>
                      <a:pt x="930" y="747"/>
                    </a:cubicBezTo>
                    <a:cubicBezTo>
                      <a:pt x="969" y="747"/>
                      <a:pt x="1007" y="733"/>
                      <a:pt x="1034" y="699"/>
                    </a:cubicBezTo>
                    <a:cubicBezTo>
                      <a:pt x="1131" y="586"/>
                      <a:pt x="1228" y="472"/>
                      <a:pt x="1342" y="392"/>
                    </a:cubicBezTo>
                    <a:cubicBezTo>
                      <a:pt x="1393" y="358"/>
                      <a:pt x="1440" y="337"/>
                      <a:pt x="1485" y="337"/>
                    </a:cubicBezTo>
                    <a:cubicBezTo>
                      <a:pt x="1524" y="337"/>
                      <a:pt x="1562" y="354"/>
                      <a:pt x="1601" y="392"/>
                    </a:cubicBezTo>
                    <a:cubicBezTo>
                      <a:pt x="1681" y="472"/>
                      <a:pt x="1681" y="586"/>
                      <a:pt x="1698" y="699"/>
                    </a:cubicBezTo>
                    <a:cubicBezTo>
                      <a:pt x="1730" y="828"/>
                      <a:pt x="1810" y="942"/>
                      <a:pt x="1940" y="990"/>
                    </a:cubicBezTo>
                    <a:cubicBezTo>
                      <a:pt x="1954" y="995"/>
                      <a:pt x="1969" y="998"/>
                      <a:pt x="1985" y="998"/>
                    </a:cubicBezTo>
                    <a:cubicBezTo>
                      <a:pt x="2054" y="998"/>
                      <a:pt x="2124" y="943"/>
                      <a:pt x="2150" y="877"/>
                    </a:cubicBezTo>
                    <a:cubicBezTo>
                      <a:pt x="2166" y="780"/>
                      <a:pt x="2118" y="699"/>
                      <a:pt x="2036" y="666"/>
                    </a:cubicBezTo>
                    <a:cubicBezTo>
                      <a:pt x="2036" y="634"/>
                      <a:pt x="2021" y="602"/>
                      <a:pt x="2021" y="569"/>
                    </a:cubicBezTo>
                    <a:lnTo>
                      <a:pt x="1972" y="375"/>
                    </a:lnTo>
                    <a:cubicBezTo>
                      <a:pt x="1907" y="231"/>
                      <a:pt x="1810" y="101"/>
                      <a:pt x="1665" y="37"/>
                    </a:cubicBezTo>
                    <a:cubicBezTo>
                      <a:pt x="1604" y="12"/>
                      <a:pt x="1544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0"/>
              <p:cNvSpPr/>
              <p:nvPr/>
            </p:nvSpPr>
            <p:spPr>
              <a:xfrm>
                <a:off x="1942550" y="1433650"/>
                <a:ext cx="469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56" extrusionOk="0">
                    <a:moveTo>
                      <a:pt x="735" y="1"/>
                    </a:moveTo>
                    <a:cubicBezTo>
                      <a:pt x="717" y="1"/>
                      <a:pt x="699" y="2"/>
                      <a:pt x="680" y="5"/>
                    </a:cubicBezTo>
                    <a:cubicBezTo>
                      <a:pt x="566" y="20"/>
                      <a:pt x="453" y="102"/>
                      <a:pt x="356" y="182"/>
                    </a:cubicBezTo>
                    <a:cubicBezTo>
                      <a:pt x="259" y="263"/>
                      <a:pt x="162" y="343"/>
                      <a:pt x="65" y="440"/>
                    </a:cubicBezTo>
                    <a:cubicBezTo>
                      <a:pt x="16" y="522"/>
                      <a:pt x="1" y="619"/>
                      <a:pt x="65" y="684"/>
                    </a:cubicBezTo>
                    <a:cubicBezTo>
                      <a:pt x="100" y="709"/>
                      <a:pt x="149" y="726"/>
                      <a:pt x="196" y="726"/>
                    </a:cubicBezTo>
                    <a:cubicBezTo>
                      <a:pt x="237" y="726"/>
                      <a:pt x="277" y="713"/>
                      <a:pt x="307" y="684"/>
                    </a:cubicBezTo>
                    <a:cubicBezTo>
                      <a:pt x="404" y="554"/>
                      <a:pt x="534" y="440"/>
                      <a:pt x="680" y="360"/>
                    </a:cubicBezTo>
                    <a:cubicBezTo>
                      <a:pt x="686" y="353"/>
                      <a:pt x="695" y="347"/>
                      <a:pt x="705" y="341"/>
                    </a:cubicBezTo>
                    <a:lnTo>
                      <a:pt x="705" y="341"/>
                    </a:lnTo>
                    <a:lnTo>
                      <a:pt x="712" y="360"/>
                    </a:lnTo>
                    <a:cubicBezTo>
                      <a:pt x="744" y="440"/>
                      <a:pt x="744" y="537"/>
                      <a:pt x="727" y="619"/>
                    </a:cubicBezTo>
                    <a:cubicBezTo>
                      <a:pt x="717" y="720"/>
                      <a:pt x="816" y="790"/>
                      <a:pt x="909" y="790"/>
                    </a:cubicBezTo>
                    <a:cubicBezTo>
                      <a:pt x="950" y="790"/>
                      <a:pt x="989" y="777"/>
                      <a:pt x="1018" y="748"/>
                    </a:cubicBezTo>
                    <a:cubicBezTo>
                      <a:pt x="1067" y="667"/>
                      <a:pt x="1115" y="602"/>
                      <a:pt x="1197" y="554"/>
                    </a:cubicBezTo>
                    <a:cubicBezTo>
                      <a:pt x="1233" y="517"/>
                      <a:pt x="1278" y="499"/>
                      <a:pt x="1320" y="499"/>
                    </a:cubicBezTo>
                    <a:cubicBezTo>
                      <a:pt x="1333" y="499"/>
                      <a:pt x="1346" y="501"/>
                      <a:pt x="1358" y="505"/>
                    </a:cubicBezTo>
                    <a:cubicBezTo>
                      <a:pt x="1471" y="554"/>
                      <a:pt x="1520" y="684"/>
                      <a:pt x="1423" y="764"/>
                    </a:cubicBezTo>
                    <a:cubicBezTo>
                      <a:pt x="1374" y="828"/>
                      <a:pt x="1358" y="942"/>
                      <a:pt x="1423" y="1007"/>
                    </a:cubicBezTo>
                    <a:cubicBezTo>
                      <a:pt x="1455" y="1039"/>
                      <a:pt x="1500" y="1055"/>
                      <a:pt x="1544" y="1055"/>
                    </a:cubicBezTo>
                    <a:cubicBezTo>
                      <a:pt x="1588" y="1055"/>
                      <a:pt x="1632" y="1039"/>
                      <a:pt x="1665" y="1007"/>
                    </a:cubicBezTo>
                    <a:cubicBezTo>
                      <a:pt x="1876" y="764"/>
                      <a:pt x="1843" y="376"/>
                      <a:pt x="1552" y="231"/>
                    </a:cubicBezTo>
                    <a:cubicBezTo>
                      <a:pt x="1475" y="188"/>
                      <a:pt x="1393" y="168"/>
                      <a:pt x="1312" y="168"/>
                    </a:cubicBezTo>
                    <a:cubicBezTo>
                      <a:pt x="1240" y="168"/>
                      <a:pt x="1168" y="184"/>
                      <a:pt x="1100" y="214"/>
                    </a:cubicBezTo>
                    <a:cubicBezTo>
                      <a:pt x="1078" y="225"/>
                      <a:pt x="1057" y="237"/>
                      <a:pt x="1037" y="251"/>
                    </a:cubicBezTo>
                    <a:lnTo>
                      <a:pt x="1037" y="251"/>
                    </a:lnTo>
                    <a:cubicBezTo>
                      <a:pt x="992" y="112"/>
                      <a:pt x="899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0"/>
              <p:cNvSpPr/>
              <p:nvPr/>
            </p:nvSpPr>
            <p:spPr>
              <a:xfrm>
                <a:off x="1915075" y="1407100"/>
                <a:ext cx="10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24" extrusionOk="0">
                    <a:moveTo>
                      <a:pt x="227" y="0"/>
                    </a:moveTo>
                    <a:cubicBezTo>
                      <a:pt x="1" y="0"/>
                      <a:pt x="1" y="323"/>
                      <a:pt x="227" y="323"/>
                    </a:cubicBezTo>
                    <a:cubicBezTo>
                      <a:pt x="437" y="323"/>
                      <a:pt x="43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0"/>
              <p:cNvSpPr/>
              <p:nvPr/>
            </p:nvSpPr>
            <p:spPr>
              <a:xfrm>
                <a:off x="1857700" y="1420400"/>
                <a:ext cx="89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4" extrusionOk="0">
                    <a:moveTo>
                      <a:pt x="163" y="1"/>
                    </a:moveTo>
                    <a:cubicBezTo>
                      <a:pt x="130" y="1"/>
                      <a:pt x="113" y="18"/>
                      <a:pt x="98" y="18"/>
                    </a:cubicBezTo>
                    <a:cubicBezTo>
                      <a:pt x="81" y="33"/>
                      <a:pt x="66" y="33"/>
                      <a:pt x="49" y="50"/>
                    </a:cubicBezTo>
                    <a:cubicBezTo>
                      <a:pt x="33" y="65"/>
                      <a:pt x="33" y="82"/>
                      <a:pt x="16" y="82"/>
                    </a:cubicBezTo>
                    <a:cubicBezTo>
                      <a:pt x="1" y="115"/>
                      <a:pt x="1" y="147"/>
                      <a:pt x="1" y="179"/>
                    </a:cubicBezTo>
                    <a:lnTo>
                      <a:pt x="1" y="212"/>
                    </a:lnTo>
                    <a:cubicBezTo>
                      <a:pt x="1" y="244"/>
                      <a:pt x="16" y="276"/>
                      <a:pt x="49" y="292"/>
                    </a:cubicBezTo>
                    <a:cubicBezTo>
                      <a:pt x="49" y="292"/>
                      <a:pt x="66" y="308"/>
                      <a:pt x="66" y="324"/>
                    </a:cubicBezTo>
                    <a:cubicBezTo>
                      <a:pt x="81" y="341"/>
                      <a:pt x="98" y="341"/>
                      <a:pt x="130" y="356"/>
                    </a:cubicBezTo>
                    <a:cubicBezTo>
                      <a:pt x="146" y="356"/>
                      <a:pt x="163" y="373"/>
                      <a:pt x="195" y="373"/>
                    </a:cubicBezTo>
                    <a:cubicBezTo>
                      <a:pt x="210" y="373"/>
                      <a:pt x="227" y="356"/>
                      <a:pt x="260" y="356"/>
                    </a:cubicBezTo>
                    <a:cubicBezTo>
                      <a:pt x="275" y="341"/>
                      <a:pt x="292" y="341"/>
                      <a:pt x="307" y="324"/>
                    </a:cubicBezTo>
                    <a:cubicBezTo>
                      <a:pt x="307" y="308"/>
                      <a:pt x="324" y="292"/>
                      <a:pt x="324" y="292"/>
                    </a:cubicBezTo>
                    <a:cubicBezTo>
                      <a:pt x="340" y="259"/>
                      <a:pt x="356" y="227"/>
                      <a:pt x="356" y="195"/>
                    </a:cubicBezTo>
                    <a:lnTo>
                      <a:pt x="356" y="162"/>
                    </a:lnTo>
                    <a:cubicBezTo>
                      <a:pt x="340" y="130"/>
                      <a:pt x="324" y="98"/>
                      <a:pt x="307" y="82"/>
                    </a:cubicBezTo>
                    <a:lnTo>
                      <a:pt x="275" y="50"/>
                    </a:lnTo>
                    <a:cubicBezTo>
                      <a:pt x="260" y="33"/>
                      <a:pt x="243" y="33"/>
                      <a:pt x="227" y="18"/>
                    </a:cubicBezTo>
                    <a:cubicBezTo>
                      <a:pt x="210" y="18"/>
                      <a:pt x="17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0"/>
              <p:cNvSpPr/>
              <p:nvPr/>
            </p:nvSpPr>
            <p:spPr>
              <a:xfrm>
                <a:off x="1974450" y="1417600"/>
                <a:ext cx="8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79" y="0"/>
                    </a:moveTo>
                    <a:cubicBezTo>
                      <a:pt x="147" y="0"/>
                      <a:pt x="130" y="0"/>
                      <a:pt x="115" y="16"/>
                    </a:cubicBezTo>
                    <a:cubicBezTo>
                      <a:pt x="82" y="16"/>
                      <a:pt x="66" y="33"/>
                      <a:pt x="50" y="48"/>
                    </a:cubicBezTo>
                    <a:cubicBezTo>
                      <a:pt x="33" y="65"/>
                      <a:pt x="33" y="80"/>
                      <a:pt x="18" y="97"/>
                    </a:cubicBezTo>
                    <a:cubicBezTo>
                      <a:pt x="18" y="130"/>
                      <a:pt x="1" y="145"/>
                      <a:pt x="1" y="162"/>
                    </a:cubicBezTo>
                    <a:cubicBezTo>
                      <a:pt x="18" y="177"/>
                      <a:pt x="18" y="194"/>
                      <a:pt x="18" y="210"/>
                    </a:cubicBezTo>
                    <a:cubicBezTo>
                      <a:pt x="18" y="242"/>
                      <a:pt x="33" y="259"/>
                      <a:pt x="50" y="291"/>
                    </a:cubicBezTo>
                    <a:cubicBezTo>
                      <a:pt x="66" y="291"/>
                      <a:pt x="82" y="307"/>
                      <a:pt x="98" y="307"/>
                    </a:cubicBezTo>
                    <a:cubicBezTo>
                      <a:pt x="115" y="324"/>
                      <a:pt x="147" y="339"/>
                      <a:pt x="179" y="339"/>
                    </a:cubicBezTo>
                    <a:lnTo>
                      <a:pt x="195" y="339"/>
                    </a:lnTo>
                    <a:cubicBezTo>
                      <a:pt x="212" y="339"/>
                      <a:pt x="244" y="324"/>
                      <a:pt x="260" y="324"/>
                    </a:cubicBezTo>
                    <a:cubicBezTo>
                      <a:pt x="276" y="307"/>
                      <a:pt x="292" y="307"/>
                      <a:pt x="309" y="291"/>
                    </a:cubicBezTo>
                    <a:cubicBezTo>
                      <a:pt x="324" y="274"/>
                      <a:pt x="341" y="259"/>
                      <a:pt x="341" y="227"/>
                    </a:cubicBezTo>
                    <a:cubicBezTo>
                      <a:pt x="356" y="210"/>
                      <a:pt x="356" y="194"/>
                      <a:pt x="356" y="162"/>
                    </a:cubicBezTo>
                    <a:lnTo>
                      <a:pt x="356" y="130"/>
                    </a:lnTo>
                    <a:cubicBezTo>
                      <a:pt x="341" y="97"/>
                      <a:pt x="324" y="65"/>
                      <a:pt x="309" y="48"/>
                    </a:cubicBezTo>
                    <a:cubicBezTo>
                      <a:pt x="292" y="48"/>
                      <a:pt x="292" y="33"/>
                      <a:pt x="276" y="33"/>
                    </a:cubicBezTo>
                    <a:cubicBezTo>
                      <a:pt x="244" y="16"/>
                      <a:pt x="227" y="0"/>
                      <a:pt x="19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0"/>
              <p:cNvSpPr/>
              <p:nvPr/>
            </p:nvSpPr>
            <p:spPr>
              <a:xfrm>
                <a:off x="1748200" y="1473725"/>
                <a:ext cx="3592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4369" h="8147" extrusionOk="0">
                    <a:moveTo>
                      <a:pt x="7345" y="1"/>
                    </a:moveTo>
                    <a:cubicBezTo>
                      <a:pt x="5352" y="1"/>
                      <a:pt x="3506" y="618"/>
                      <a:pt x="2102" y="2102"/>
                    </a:cubicBezTo>
                    <a:cubicBezTo>
                      <a:pt x="712" y="3557"/>
                      <a:pt x="147" y="5577"/>
                      <a:pt x="1" y="7517"/>
                    </a:cubicBezTo>
                    <a:cubicBezTo>
                      <a:pt x="1" y="7517"/>
                      <a:pt x="4349" y="8146"/>
                      <a:pt x="7419" y="8146"/>
                    </a:cubicBezTo>
                    <a:cubicBezTo>
                      <a:pt x="10473" y="8146"/>
                      <a:pt x="14369" y="7129"/>
                      <a:pt x="14369" y="7129"/>
                    </a:cubicBezTo>
                    <a:cubicBezTo>
                      <a:pt x="13738" y="503"/>
                      <a:pt x="8825" y="1"/>
                      <a:pt x="7419" y="1"/>
                    </a:cubicBezTo>
                    <a:cubicBezTo>
                      <a:pt x="7394" y="1"/>
                      <a:pt x="7370" y="1"/>
                      <a:pt x="7345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0"/>
              <p:cNvSpPr/>
              <p:nvPr/>
            </p:nvSpPr>
            <p:spPr>
              <a:xfrm>
                <a:off x="1808650" y="1602771"/>
                <a:ext cx="246850" cy="29304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0" extrusionOk="0">
                    <a:moveTo>
                      <a:pt x="16529" y="0"/>
                    </a:moveTo>
                    <a:cubicBezTo>
                      <a:pt x="16512" y="0"/>
                      <a:pt x="16494" y="3"/>
                      <a:pt x="16475" y="9"/>
                    </a:cubicBezTo>
                    <a:cubicBezTo>
                      <a:pt x="13437" y="825"/>
                      <a:pt x="10291" y="1240"/>
                      <a:pt x="7144" y="1240"/>
                    </a:cubicBezTo>
                    <a:cubicBezTo>
                      <a:pt x="6057" y="1240"/>
                      <a:pt x="4969" y="1191"/>
                      <a:pt x="3886" y="1091"/>
                    </a:cubicBezTo>
                    <a:cubicBezTo>
                      <a:pt x="2673" y="978"/>
                      <a:pt x="1477" y="800"/>
                      <a:pt x="281" y="558"/>
                    </a:cubicBezTo>
                    <a:cubicBezTo>
                      <a:pt x="272" y="557"/>
                      <a:pt x="263" y="556"/>
                      <a:pt x="254" y="556"/>
                    </a:cubicBezTo>
                    <a:cubicBezTo>
                      <a:pt x="79" y="556"/>
                      <a:pt x="0" y="851"/>
                      <a:pt x="201" y="881"/>
                    </a:cubicBezTo>
                    <a:cubicBezTo>
                      <a:pt x="2503" y="1342"/>
                      <a:pt x="4849" y="1570"/>
                      <a:pt x="7193" y="1570"/>
                    </a:cubicBezTo>
                    <a:cubicBezTo>
                      <a:pt x="9128" y="1570"/>
                      <a:pt x="11061" y="1415"/>
                      <a:pt x="12968" y="1108"/>
                    </a:cubicBezTo>
                    <a:cubicBezTo>
                      <a:pt x="14180" y="897"/>
                      <a:pt x="15393" y="638"/>
                      <a:pt x="16572" y="332"/>
                    </a:cubicBezTo>
                    <a:cubicBezTo>
                      <a:pt x="16763" y="273"/>
                      <a:pt x="16700" y="0"/>
                      <a:pt x="1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0"/>
              <p:cNvSpPr/>
              <p:nvPr/>
            </p:nvSpPr>
            <p:spPr>
              <a:xfrm>
                <a:off x="1808650" y="1573562"/>
                <a:ext cx="246909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8" h="1567" extrusionOk="0">
                    <a:moveTo>
                      <a:pt x="16518" y="0"/>
                    </a:moveTo>
                    <a:cubicBezTo>
                      <a:pt x="16504" y="0"/>
                      <a:pt x="16490" y="2"/>
                      <a:pt x="16475" y="5"/>
                    </a:cubicBezTo>
                    <a:cubicBezTo>
                      <a:pt x="13435" y="822"/>
                      <a:pt x="10288" y="1238"/>
                      <a:pt x="7140" y="1238"/>
                    </a:cubicBezTo>
                    <a:cubicBezTo>
                      <a:pt x="6054" y="1238"/>
                      <a:pt x="4968" y="1188"/>
                      <a:pt x="3886" y="1089"/>
                    </a:cubicBezTo>
                    <a:cubicBezTo>
                      <a:pt x="2673" y="975"/>
                      <a:pt x="1477" y="798"/>
                      <a:pt x="281" y="555"/>
                    </a:cubicBezTo>
                    <a:cubicBezTo>
                      <a:pt x="272" y="553"/>
                      <a:pt x="263" y="553"/>
                      <a:pt x="254" y="553"/>
                    </a:cubicBezTo>
                    <a:cubicBezTo>
                      <a:pt x="79" y="553"/>
                      <a:pt x="0" y="847"/>
                      <a:pt x="201" y="878"/>
                    </a:cubicBezTo>
                    <a:cubicBezTo>
                      <a:pt x="2503" y="1339"/>
                      <a:pt x="4849" y="1566"/>
                      <a:pt x="7193" y="1566"/>
                    </a:cubicBezTo>
                    <a:cubicBezTo>
                      <a:pt x="9128" y="1566"/>
                      <a:pt x="11061" y="1411"/>
                      <a:pt x="12968" y="1104"/>
                    </a:cubicBezTo>
                    <a:cubicBezTo>
                      <a:pt x="14180" y="910"/>
                      <a:pt x="15393" y="652"/>
                      <a:pt x="16572" y="329"/>
                    </a:cubicBezTo>
                    <a:cubicBezTo>
                      <a:pt x="16767" y="269"/>
                      <a:pt x="16698" y="0"/>
                      <a:pt x="1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0"/>
              <p:cNvSpPr/>
              <p:nvPr/>
            </p:nvSpPr>
            <p:spPr>
              <a:xfrm>
                <a:off x="1808708" y="1544315"/>
                <a:ext cx="24685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67" extrusionOk="0">
                    <a:moveTo>
                      <a:pt x="16513" y="0"/>
                    </a:moveTo>
                    <a:cubicBezTo>
                      <a:pt x="16500" y="0"/>
                      <a:pt x="16485" y="2"/>
                      <a:pt x="16471" y="5"/>
                    </a:cubicBezTo>
                    <a:cubicBezTo>
                      <a:pt x="13446" y="830"/>
                      <a:pt x="10315" y="1239"/>
                      <a:pt x="7182" y="1239"/>
                    </a:cubicBezTo>
                    <a:cubicBezTo>
                      <a:pt x="6081" y="1239"/>
                      <a:pt x="4979" y="1189"/>
                      <a:pt x="3882" y="1088"/>
                    </a:cubicBezTo>
                    <a:cubicBezTo>
                      <a:pt x="2669" y="975"/>
                      <a:pt x="1473" y="797"/>
                      <a:pt x="277" y="570"/>
                    </a:cubicBezTo>
                    <a:cubicBezTo>
                      <a:pt x="264" y="567"/>
                      <a:pt x="251" y="566"/>
                      <a:pt x="238" y="566"/>
                    </a:cubicBezTo>
                    <a:cubicBezTo>
                      <a:pt x="71" y="566"/>
                      <a:pt x="1" y="848"/>
                      <a:pt x="197" y="878"/>
                    </a:cubicBezTo>
                    <a:cubicBezTo>
                      <a:pt x="2499" y="1339"/>
                      <a:pt x="4845" y="1566"/>
                      <a:pt x="7189" y="1566"/>
                    </a:cubicBezTo>
                    <a:cubicBezTo>
                      <a:pt x="9124" y="1566"/>
                      <a:pt x="11057" y="1411"/>
                      <a:pt x="12964" y="1104"/>
                    </a:cubicBezTo>
                    <a:cubicBezTo>
                      <a:pt x="14176" y="910"/>
                      <a:pt x="15389" y="652"/>
                      <a:pt x="16568" y="329"/>
                    </a:cubicBezTo>
                    <a:cubicBezTo>
                      <a:pt x="16764" y="283"/>
                      <a:pt x="16694" y="0"/>
                      <a:pt x="1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0"/>
              <p:cNvSpPr/>
              <p:nvPr/>
            </p:nvSpPr>
            <p:spPr>
              <a:xfrm>
                <a:off x="1808708" y="1515050"/>
                <a:ext cx="246850" cy="29397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5" extrusionOk="0">
                    <a:moveTo>
                      <a:pt x="16512" y="0"/>
                    </a:moveTo>
                    <a:cubicBezTo>
                      <a:pt x="16499" y="0"/>
                      <a:pt x="16485" y="2"/>
                      <a:pt x="16471" y="5"/>
                    </a:cubicBezTo>
                    <a:cubicBezTo>
                      <a:pt x="13446" y="831"/>
                      <a:pt x="10314" y="1240"/>
                      <a:pt x="7181" y="1240"/>
                    </a:cubicBezTo>
                    <a:cubicBezTo>
                      <a:pt x="6080" y="1240"/>
                      <a:pt x="4979" y="1189"/>
                      <a:pt x="3882" y="1089"/>
                    </a:cubicBezTo>
                    <a:cubicBezTo>
                      <a:pt x="2669" y="975"/>
                      <a:pt x="1473" y="798"/>
                      <a:pt x="277" y="571"/>
                    </a:cubicBezTo>
                    <a:cubicBezTo>
                      <a:pt x="263" y="568"/>
                      <a:pt x="250" y="566"/>
                      <a:pt x="238" y="566"/>
                    </a:cubicBezTo>
                    <a:cubicBezTo>
                      <a:pt x="71" y="566"/>
                      <a:pt x="1" y="849"/>
                      <a:pt x="197" y="895"/>
                    </a:cubicBezTo>
                    <a:cubicBezTo>
                      <a:pt x="2499" y="1346"/>
                      <a:pt x="4844" y="1574"/>
                      <a:pt x="7188" y="1574"/>
                    </a:cubicBezTo>
                    <a:cubicBezTo>
                      <a:pt x="9123" y="1574"/>
                      <a:pt x="11057" y="1419"/>
                      <a:pt x="12964" y="1104"/>
                    </a:cubicBezTo>
                    <a:cubicBezTo>
                      <a:pt x="14176" y="910"/>
                      <a:pt x="15389" y="652"/>
                      <a:pt x="16568" y="328"/>
                    </a:cubicBezTo>
                    <a:cubicBezTo>
                      <a:pt x="16764" y="284"/>
                      <a:pt x="16693" y="0"/>
                      <a:pt x="16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0"/>
              <p:cNvSpPr/>
              <p:nvPr/>
            </p:nvSpPr>
            <p:spPr>
              <a:xfrm>
                <a:off x="1711025" y="1638525"/>
                <a:ext cx="4331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3669" extrusionOk="0">
                    <a:moveTo>
                      <a:pt x="15789" y="1"/>
                    </a:moveTo>
                    <a:cubicBezTo>
                      <a:pt x="15710" y="1"/>
                      <a:pt x="15629" y="7"/>
                      <a:pt x="15548" y="20"/>
                    </a:cubicBezTo>
                    <a:cubicBezTo>
                      <a:pt x="13163" y="400"/>
                      <a:pt x="10747" y="590"/>
                      <a:pt x="8331" y="590"/>
                    </a:cubicBezTo>
                    <a:cubicBezTo>
                      <a:pt x="6129" y="590"/>
                      <a:pt x="3927" y="432"/>
                      <a:pt x="1746" y="117"/>
                    </a:cubicBezTo>
                    <a:cubicBezTo>
                      <a:pt x="1672" y="106"/>
                      <a:pt x="1598" y="101"/>
                      <a:pt x="1525" y="101"/>
                    </a:cubicBezTo>
                    <a:cubicBezTo>
                      <a:pt x="698" y="101"/>
                      <a:pt x="1" y="757"/>
                      <a:pt x="1" y="1619"/>
                    </a:cubicBezTo>
                    <a:cubicBezTo>
                      <a:pt x="1" y="2379"/>
                      <a:pt x="550" y="3009"/>
                      <a:pt x="1294" y="3123"/>
                    </a:cubicBezTo>
                    <a:cubicBezTo>
                      <a:pt x="3634" y="3487"/>
                      <a:pt x="6005" y="3669"/>
                      <a:pt x="8375" y="3669"/>
                    </a:cubicBezTo>
                    <a:cubicBezTo>
                      <a:pt x="10946" y="3669"/>
                      <a:pt x="13518" y="3454"/>
                      <a:pt x="16050" y="3026"/>
                    </a:cubicBezTo>
                    <a:cubicBezTo>
                      <a:pt x="16776" y="2896"/>
                      <a:pt x="17326" y="2266"/>
                      <a:pt x="17326" y="1522"/>
                    </a:cubicBezTo>
                    <a:cubicBezTo>
                      <a:pt x="17312" y="667"/>
                      <a:pt x="16611" y="1"/>
                      <a:pt x="15789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0"/>
              <p:cNvSpPr/>
              <p:nvPr/>
            </p:nvSpPr>
            <p:spPr>
              <a:xfrm>
                <a:off x="1706600" y="1634550"/>
                <a:ext cx="4444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93" extrusionOk="0">
                    <a:moveTo>
                      <a:pt x="15938" y="332"/>
                    </a:moveTo>
                    <a:cubicBezTo>
                      <a:pt x="16353" y="332"/>
                      <a:pt x="16763" y="496"/>
                      <a:pt x="17035" y="825"/>
                    </a:cubicBezTo>
                    <a:cubicBezTo>
                      <a:pt x="17664" y="1616"/>
                      <a:pt x="17212" y="2797"/>
                      <a:pt x="16242" y="3006"/>
                    </a:cubicBezTo>
                    <a:cubicBezTo>
                      <a:pt x="15580" y="3152"/>
                      <a:pt x="14901" y="3217"/>
                      <a:pt x="14238" y="3314"/>
                    </a:cubicBezTo>
                    <a:cubicBezTo>
                      <a:pt x="13576" y="3394"/>
                      <a:pt x="12897" y="3459"/>
                      <a:pt x="12234" y="3508"/>
                    </a:cubicBezTo>
                    <a:cubicBezTo>
                      <a:pt x="10999" y="3613"/>
                      <a:pt x="9760" y="3666"/>
                      <a:pt x="8522" y="3666"/>
                    </a:cubicBezTo>
                    <a:cubicBezTo>
                      <a:pt x="7102" y="3666"/>
                      <a:pt x="5683" y="3597"/>
                      <a:pt x="4267" y="3459"/>
                    </a:cubicBezTo>
                    <a:cubicBezTo>
                      <a:pt x="3524" y="3394"/>
                      <a:pt x="2796" y="3314"/>
                      <a:pt x="2069" y="3200"/>
                    </a:cubicBezTo>
                    <a:cubicBezTo>
                      <a:pt x="1471" y="3120"/>
                      <a:pt x="889" y="3055"/>
                      <a:pt x="533" y="2489"/>
                    </a:cubicBezTo>
                    <a:cubicBezTo>
                      <a:pt x="259" y="2037"/>
                      <a:pt x="275" y="1472"/>
                      <a:pt x="566" y="1035"/>
                    </a:cubicBezTo>
                    <a:cubicBezTo>
                      <a:pt x="822" y="636"/>
                      <a:pt x="1267" y="426"/>
                      <a:pt x="1734" y="426"/>
                    </a:cubicBezTo>
                    <a:cubicBezTo>
                      <a:pt x="1770" y="426"/>
                      <a:pt x="1807" y="427"/>
                      <a:pt x="1844" y="430"/>
                    </a:cubicBezTo>
                    <a:lnTo>
                      <a:pt x="1844" y="430"/>
                    </a:lnTo>
                    <a:cubicBezTo>
                      <a:pt x="1854" y="433"/>
                      <a:pt x="1864" y="436"/>
                      <a:pt x="1875" y="437"/>
                    </a:cubicBezTo>
                    <a:cubicBezTo>
                      <a:pt x="4057" y="757"/>
                      <a:pt x="6260" y="911"/>
                      <a:pt x="8458" y="911"/>
                    </a:cubicBezTo>
                    <a:cubicBezTo>
                      <a:pt x="8931" y="911"/>
                      <a:pt x="9403" y="904"/>
                      <a:pt x="9875" y="890"/>
                    </a:cubicBezTo>
                    <a:cubicBezTo>
                      <a:pt x="11200" y="858"/>
                      <a:pt x="12509" y="761"/>
                      <a:pt x="13818" y="614"/>
                    </a:cubicBezTo>
                    <a:cubicBezTo>
                      <a:pt x="14464" y="534"/>
                      <a:pt x="15111" y="420"/>
                      <a:pt x="15774" y="340"/>
                    </a:cubicBezTo>
                    <a:cubicBezTo>
                      <a:pt x="15829" y="335"/>
                      <a:pt x="15883" y="332"/>
                      <a:pt x="15938" y="332"/>
                    </a:cubicBezTo>
                    <a:close/>
                    <a:moveTo>
                      <a:pt x="15984" y="0"/>
                    </a:moveTo>
                    <a:cubicBezTo>
                      <a:pt x="15677" y="0"/>
                      <a:pt x="15354" y="82"/>
                      <a:pt x="15046" y="114"/>
                    </a:cubicBezTo>
                    <a:cubicBezTo>
                      <a:pt x="14675" y="179"/>
                      <a:pt x="14303" y="227"/>
                      <a:pt x="13932" y="259"/>
                    </a:cubicBezTo>
                    <a:cubicBezTo>
                      <a:pt x="13221" y="356"/>
                      <a:pt x="12493" y="420"/>
                      <a:pt x="11766" y="470"/>
                    </a:cubicBezTo>
                    <a:cubicBezTo>
                      <a:pt x="10700" y="547"/>
                      <a:pt x="9631" y="585"/>
                      <a:pt x="8562" y="585"/>
                    </a:cubicBezTo>
                    <a:cubicBezTo>
                      <a:pt x="6730" y="585"/>
                      <a:pt x="4897" y="474"/>
                      <a:pt x="3071" y="259"/>
                    </a:cubicBezTo>
                    <a:cubicBezTo>
                      <a:pt x="2699" y="211"/>
                      <a:pt x="2328" y="162"/>
                      <a:pt x="1972" y="114"/>
                    </a:cubicBezTo>
                    <a:cubicBezTo>
                      <a:pt x="1962" y="113"/>
                      <a:pt x="1953" y="112"/>
                      <a:pt x="1943" y="112"/>
                    </a:cubicBezTo>
                    <a:cubicBezTo>
                      <a:pt x="1935" y="112"/>
                      <a:pt x="1926" y="112"/>
                      <a:pt x="1919" y="113"/>
                    </a:cubicBezTo>
                    <a:lnTo>
                      <a:pt x="1919" y="113"/>
                    </a:lnTo>
                    <a:cubicBezTo>
                      <a:pt x="1847" y="104"/>
                      <a:pt x="1775" y="100"/>
                      <a:pt x="1704" y="100"/>
                    </a:cubicBezTo>
                    <a:cubicBezTo>
                      <a:pt x="793" y="100"/>
                      <a:pt x="15" y="835"/>
                      <a:pt x="1" y="1778"/>
                    </a:cubicBezTo>
                    <a:cubicBezTo>
                      <a:pt x="1" y="2247"/>
                      <a:pt x="210" y="2715"/>
                      <a:pt x="550" y="3023"/>
                    </a:cubicBezTo>
                    <a:cubicBezTo>
                      <a:pt x="1003" y="3427"/>
                      <a:pt x="1568" y="3476"/>
                      <a:pt x="2134" y="3556"/>
                    </a:cubicBezTo>
                    <a:cubicBezTo>
                      <a:pt x="4279" y="3847"/>
                      <a:pt x="6451" y="3992"/>
                      <a:pt x="8617" y="3992"/>
                    </a:cubicBezTo>
                    <a:cubicBezTo>
                      <a:pt x="9339" y="3992"/>
                      <a:pt x="10060" y="3976"/>
                      <a:pt x="10780" y="3944"/>
                    </a:cubicBezTo>
                    <a:cubicBezTo>
                      <a:pt x="12234" y="3864"/>
                      <a:pt x="13689" y="3734"/>
                      <a:pt x="15111" y="3523"/>
                    </a:cubicBezTo>
                    <a:cubicBezTo>
                      <a:pt x="15483" y="3476"/>
                      <a:pt x="15839" y="3411"/>
                      <a:pt x="16194" y="3346"/>
                    </a:cubicBezTo>
                    <a:cubicBezTo>
                      <a:pt x="16453" y="3314"/>
                      <a:pt x="16695" y="3233"/>
                      <a:pt x="16905" y="3088"/>
                    </a:cubicBezTo>
                    <a:cubicBezTo>
                      <a:pt x="17326" y="2797"/>
                      <a:pt x="17584" y="2360"/>
                      <a:pt x="17649" y="1875"/>
                    </a:cubicBezTo>
                    <a:cubicBezTo>
                      <a:pt x="17778" y="890"/>
                      <a:pt x="16970" y="0"/>
                      <a:pt x="15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0"/>
              <p:cNvSpPr/>
              <p:nvPr/>
            </p:nvSpPr>
            <p:spPr>
              <a:xfrm>
                <a:off x="1731225" y="1653875"/>
                <a:ext cx="145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572" extrusionOk="0">
                    <a:moveTo>
                      <a:pt x="417" y="0"/>
                    </a:moveTo>
                    <a:cubicBezTo>
                      <a:pt x="337" y="0"/>
                      <a:pt x="272" y="46"/>
                      <a:pt x="244" y="117"/>
                    </a:cubicBezTo>
                    <a:cubicBezTo>
                      <a:pt x="115" y="537"/>
                      <a:pt x="33" y="973"/>
                      <a:pt x="18" y="1410"/>
                    </a:cubicBezTo>
                    <a:cubicBezTo>
                      <a:pt x="1" y="1507"/>
                      <a:pt x="98" y="1571"/>
                      <a:pt x="179" y="1571"/>
                    </a:cubicBezTo>
                    <a:cubicBezTo>
                      <a:pt x="276" y="1571"/>
                      <a:pt x="341" y="1507"/>
                      <a:pt x="341" y="1410"/>
                    </a:cubicBezTo>
                    <a:cubicBezTo>
                      <a:pt x="356" y="1005"/>
                      <a:pt x="438" y="602"/>
                      <a:pt x="567" y="214"/>
                    </a:cubicBezTo>
                    <a:cubicBezTo>
                      <a:pt x="583" y="132"/>
                      <a:pt x="535" y="35"/>
                      <a:pt x="453" y="3"/>
                    </a:cubicBezTo>
                    <a:cubicBezTo>
                      <a:pt x="441" y="1"/>
                      <a:pt x="429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0"/>
              <p:cNvSpPr/>
              <p:nvPr/>
            </p:nvSpPr>
            <p:spPr>
              <a:xfrm>
                <a:off x="1779725" y="1662450"/>
                <a:ext cx="11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552" extrusionOk="0">
                    <a:moveTo>
                      <a:pt x="276" y="0"/>
                    </a:moveTo>
                    <a:cubicBezTo>
                      <a:pt x="179" y="0"/>
                      <a:pt x="114" y="80"/>
                      <a:pt x="114" y="177"/>
                    </a:cubicBezTo>
                    <a:lnTo>
                      <a:pt x="17" y="1390"/>
                    </a:lnTo>
                    <a:cubicBezTo>
                      <a:pt x="0" y="1470"/>
                      <a:pt x="97" y="1552"/>
                      <a:pt x="179" y="1552"/>
                    </a:cubicBezTo>
                    <a:cubicBezTo>
                      <a:pt x="276" y="1552"/>
                      <a:pt x="340" y="1470"/>
                      <a:pt x="340" y="1390"/>
                    </a:cubicBezTo>
                    <a:lnTo>
                      <a:pt x="437" y="177"/>
                    </a:lnTo>
                    <a:cubicBezTo>
                      <a:pt x="453" y="80"/>
                      <a:pt x="35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0"/>
              <p:cNvSpPr/>
              <p:nvPr/>
            </p:nvSpPr>
            <p:spPr>
              <a:xfrm>
                <a:off x="1835075" y="1666875"/>
                <a:ext cx="89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569" extrusionOk="0">
                    <a:moveTo>
                      <a:pt x="195" y="0"/>
                    </a:moveTo>
                    <a:cubicBezTo>
                      <a:pt x="98" y="0"/>
                      <a:pt x="33" y="82"/>
                      <a:pt x="33" y="162"/>
                    </a:cubicBezTo>
                    <a:cubicBezTo>
                      <a:pt x="16" y="582"/>
                      <a:pt x="1" y="987"/>
                      <a:pt x="1" y="1407"/>
                    </a:cubicBezTo>
                    <a:cubicBezTo>
                      <a:pt x="1" y="1504"/>
                      <a:pt x="81" y="1569"/>
                      <a:pt x="163" y="1569"/>
                    </a:cubicBezTo>
                    <a:cubicBezTo>
                      <a:pt x="259" y="1569"/>
                      <a:pt x="324" y="1504"/>
                      <a:pt x="324" y="1407"/>
                    </a:cubicBezTo>
                    <a:cubicBezTo>
                      <a:pt x="340" y="987"/>
                      <a:pt x="340" y="582"/>
                      <a:pt x="356" y="162"/>
                    </a:cubicBezTo>
                    <a:cubicBezTo>
                      <a:pt x="356" y="82"/>
                      <a:pt x="275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0"/>
              <p:cNvSpPr/>
              <p:nvPr/>
            </p:nvSpPr>
            <p:spPr>
              <a:xfrm>
                <a:off x="1878300" y="1666225"/>
                <a:ext cx="12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707" extrusionOk="0">
                    <a:moveTo>
                      <a:pt x="310" y="1"/>
                    </a:moveTo>
                    <a:cubicBezTo>
                      <a:pt x="248" y="1"/>
                      <a:pt x="175" y="47"/>
                      <a:pt x="162" y="123"/>
                    </a:cubicBezTo>
                    <a:cubicBezTo>
                      <a:pt x="82" y="593"/>
                      <a:pt x="33" y="1061"/>
                      <a:pt x="1" y="1545"/>
                    </a:cubicBezTo>
                    <a:cubicBezTo>
                      <a:pt x="1" y="1642"/>
                      <a:pt x="82" y="1707"/>
                      <a:pt x="179" y="1707"/>
                    </a:cubicBezTo>
                    <a:cubicBezTo>
                      <a:pt x="259" y="1707"/>
                      <a:pt x="341" y="1642"/>
                      <a:pt x="341" y="1545"/>
                    </a:cubicBezTo>
                    <a:cubicBezTo>
                      <a:pt x="356" y="1093"/>
                      <a:pt x="405" y="657"/>
                      <a:pt x="485" y="205"/>
                    </a:cubicBezTo>
                    <a:cubicBezTo>
                      <a:pt x="502" y="123"/>
                      <a:pt x="453" y="26"/>
                      <a:pt x="356" y="11"/>
                    </a:cubicBezTo>
                    <a:cubicBezTo>
                      <a:pt x="342" y="4"/>
                      <a:pt x="327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0"/>
              <p:cNvSpPr/>
              <p:nvPr/>
            </p:nvSpPr>
            <p:spPr>
              <a:xfrm>
                <a:off x="1924775" y="1669700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227" y="1"/>
                    </a:moveTo>
                    <a:cubicBezTo>
                      <a:pt x="130" y="1"/>
                      <a:pt x="81" y="81"/>
                      <a:pt x="65" y="178"/>
                    </a:cubicBezTo>
                    <a:cubicBezTo>
                      <a:pt x="16" y="583"/>
                      <a:pt x="1" y="1003"/>
                      <a:pt x="16" y="1406"/>
                    </a:cubicBezTo>
                    <a:cubicBezTo>
                      <a:pt x="16" y="1503"/>
                      <a:pt x="81" y="1568"/>
                      <a:pt x="178" y="1568"/>
                    </a:cubicBezTo>
                    <a:cubicBezTo>
                      <a:pt x="275" y="1568"/>
                      <a:pt x="356" y="1503"/>
                      <a:pt x="339" y="1406"/>
                    </a:cubicBezTo>
                    <a:cubicBezTo>
                      <a:pt x="324" y="1003"/>
                      <a:pt x="339" y="583"/>
                      <a:pt x="389" y="178"/>
                    </a:cubicBezTo>
                    <a:cubicBezTo>
                      <a:pt x="404" y="81"/>
                      <a:pt x="30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0"/>
              <p:cNvSpPr/>
              <p:nvPr/>
            </p:nvSpPr>
            <p:spPr>
              <a:xfrm>
                <a:off x="1974075" y="1664050"/>
                <a:ext cx="9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859" extrusionOk="0">
                    <a:moveTo>
                      <a:pt x="210" y="1"/>
                    </a:moveTo>
                    <a:cubicBezTo>
                      <a:pt x="113" y="1"/>
                      <a:pt x="65" y="81"/>
                      <a:pt x="48" y="162"/>
                    </a:cubicBezTo>
                    <a:cubicBezTo>
                      <a:pt x="16" y="680"/>
                      <a:pt x="0" y="1180"/>
                      <a:pt x="33" y="1697"/>
                    </a:cubicBezTo>
                    <a:cubicBezTo>
                      <a:pt x="48" y="1778"/>
                      <a:pt x="113" y="1859"/>
                      <a:pt x="210" y="1859"/>
                    </a:cubicBezTo>
                    <a:cubicBezTo>
                      <a:pt x="291" y="1859"/>
                      <a:pt x="371" y="1778"/>
                      <a:pt x="371" y="1697"/>
                    </a:cubicBezTo>
                    <a:cubicBezTo>
                      <a:pt x="339" y="1180"/>
                      <a:pt x="339" y="680"/>
                      <a:pt x="388" y="162"/>
                    </a:cubicBezTo>
                    <a:cubicBezTo>
                      <a:pt x="388" y="81"/>
                      <a:pt x="307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0"/>
              <p:cNvSpPr/>
              <p:nvPr/>
            </p:nvSpPr>
            <p:spPr>
              <a:xfrm>
                <a:off x="2020125" y="1665675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162" y="0"/>
                    </a:moveTo>
                    <a:cubicBezTo>
                      <a:pt x="81" y="0"/>
                      <a:pt x="1" y="65"/>
                      <a:pt x="1" y="162"/>
                    </a:cubicBezTo>
                    <a:cubicBezTo>
                      <a:pt x="16" y="565"/>
                      <a:pt x="33" y="986"/>
                      <a:pt x="65" y="1390"/>
                    </a:cubicBezTo>
                    <a:cubicBezTo>
                      <a:pt x="65" y="1487"/>
                      <a:pt x="130" y="1567"/>
                      <a:pt x="227" y="1567"/>
                    </a:cubicBezTo>
                    <a:cubicBezTo>
                      <a:pt x="307" y="1567"/>
                      <a:pt x="404" y="1487"/>
                      <a:pt x="389" y="1390"/>
                    </a:cubicBezTo>
                    <a:cubicBezTo>
                      <a:pt x="356" y="986"/>
                      <a:pt x="340" y="565"/>
                      <a:pt x="324" y="162"/>
                    </a:cubicBezTo>
                    <a:cubicBezTo>
                      <a:pt x="324" y="65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0"/>
              <p:cNvSpPr/>
              <p:nvPr/>
            </p:nvSpPr>
            <p:spPr>
              <a:xfrm>
                <a:off x="2059725" y="1662825"/>
                <a:ext cx="105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17" extrusionOk="0">
                    <a:moveTo>
                      <a:pt x="242" y="1"/>
                    </a:moveTo>
                    <a:cubicBezTo>
                      <a:pt x="145" y="1"/>
                      <a:pt x="81" y="65"/>
                      <a:pt x="81" y="162"/>
                    </a:cubicBezTo>
                    <a:cubicBezTo>
                      <a:pt x="65" y="599"/>
                      <a:pt x="33" y="1019"/>
                      <a:pt x="16" y="1455"/>
                    </a:cubicBezTo>
                    <a:cubicBezTo>
                      <a:pt x="1" y="1537"/>
                      <a:pt x="98" y="1617"/>
                      <a:pt x="178" y="1617"/>
                    </a:cubicBezTo>
                    <a:cubicBezTo>
                      <a:pt x="275" y="1617"/>
                      <a:pt x="339" y="1537"/>
                      <a:pt x="339" y="1455"/>
                    </a:cubicBezTo>
                    <a:cubicBezTo>
                      <a:pt x="372" y="1019"/>
                      <a:pt x="389" y="599"/>
                      <a:pt x="404" y="162"/>
                    </a:cubicBezTo>
                    <a:cubicBezTo>
                      <a:pt x="421" y="65"/>
                      <a:pt x="33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0"/>
              <p:cNvSpPr/>
              <p:nvPr/>
            </p:nvSpPr>
            <p:spPr>
              <a:xfrm>
                <a:off x="2098900" y="1659600"/>
                <a:ext cx="125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55" extrusionOk="0">
                    <a:moveTo>
                      <a:pt x="179" y="0"/>
                    </a:moveTo>
                    <a:cubicBezTo>
                      <a:pt x="98" y="0"/>
                      <a:pt x="1" y="82"/>
                      <a:pt x="17" y="179"/>
                    </a:cubicBezTo>
                    <a:cubicBezTo>
                      <a:pt x="65" y="550"/>
                      <a:pt x="114" y="922"/>
                      <a:pt x="147" y="1293"/>
                    </a:cubicBezTo>
                    <a:cubicBezTo>
                      <a:pt x="162" y="1390"/>
                      <a:pt x="227" y="1455"/>
                      <a:pt x="324" y="1455"/>
                    </a:cubicBezTo>
                    <a:cubicBezTo>
                      <a:pt x="405" y="1455"/>
                      <a:pt x="502" y="1390"/>
                      <a:pt x="485" y="1293"/>
                    </a:cubicBezTo>
                    <a:lnTo>
                      <a:pt x="341" y="179"/>
                    </a:lnTo>
                    <a:cubicBezTo>
                      <a:pt x="341" y="82"/>
                      <a:pt x="27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0"/>
              <p:cNvSpPr/>
              <p:nvPr/>
            </p:nvSpPr>
            <p:spPr>
              <a:xfrm>
                <a:off x="1957500" y="2309275"/>
                <a:ext cx="318825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18319" extrusionOk="0">
                    <a:moveTo>
                      <a:pt x="3831" y="1"/>
                    </a:moveTo>
                    <a:lnTo>
                      <a:pt x="0" y="1440"/>
                    </a:lnTo>
                    <a:cubicBezTo>
                      <a:pt x="437" y="1634"/>
                      <a:pt x="696" y="2069"/>
                      <a:pt x="905" y="2490"/>
                    </a:cubicBezTo>
                    <a:cubicBezTo>
                      <a:pt x="1601" y="3896"/>
                      <a:pt x="2036" y="5431"/>
                      <a:pt x="2166" y="6982"/>
                    </a:cubicBezTo>
                    <a:cubicBezTo>
                      <a:pt x="2247" y="7984"/>
                      <a:pt x="2215" y="8986"/>
                      <a:pt x="2360" y="9973"/>
                    </a:cubicBezTo>
                    <a:cubicBezTo>
                      <a:pt x="2554" y="11363"/>
                      <a:pt x="3071" y="12687"/>
                      <a:pt x="3653" y="13963"/>
                    </a:cubicBezTo>
                    <a:cubicBezTo>
                      <a:pt x="4073" y="14885"/>
                      <a:pt x="4525" y="15805"/>
                      <a:pt x="5172" y="16598"/>
                    </a:cubicBezTo>
                    <a:cubicBezTo>
                      <a:pt x="5818" y="17389"/>
                      <a:pt x="6675" y="18036"/>
                      <a:pt x="7661" y="18262"/>
                    </a:cubicBezTo>
                    <a:cubicBezTo>
                      <a:pt x="7797" y="18296"/>
                      <a:pt x="7943" y="18319"/>
                      <a:pt x="8086" y="18319"/>
                    </a:cubicBezTo>
                    <a:cubicBezTo>
                      <a:pt x="8281" y="18319"/>
                      <a:pt x="8472" y="18277"/>
                      <a:pt x="8630" y="18165"/>
                    </a:cubicBezTo>
                    <a:cubicBezTo>
                      <a:pt x="8834" y="18022"/>
                      <a:pt x="8922" y="17729"/>
                      <a:pt x="8844" y="17514"/>
                    </a:cubicBezTo>
                    <a:lnTo>
                      <a:pt x="8844" y="17514"/>
                    </a:lnTo>
                    <a:cubicBezTo>
                      <a:pt x="8961" y="17609"/>
                      <a:pt x="9116" y="17658"/>
                      <a:pt x="9273" y="17658"/>
                    </a:cubicBezTo>
                    <a:cubicBezTo>
                      <a:pt x="9461" y="17658"/>
                      <a:pt x="9651" y="17587"/>
                      <a:pt x="9778" y="17438"/>
                    </a:cubicBezTo>
                    <a:cubicBezTo>
                      <a:pt x="10053" y="17115"/>
                      <a:pt x="9923" y="16549"/>
                      <a:pt x="9552" y="16339"/>
                    </a:cubicBezTo>
                    <a:lnTo>
                      <a:pt x="9552" y="16339"/>
                    </a:lnTo>
                    <a:cubicBezTo>
                      <a:pt x="9794" y="16452"/>
                      <a:pt x="10037" y="16566"/>
                      <a:pt x="10311" y="16581"/>
                    </a:cubicBezTo>
                    <a:cubicBezTo>
                      <a:pt x="10570" y="16581"/>
                      <a:pt x="10861" y="16484"/>
                      <a:pt x="10990" y="16258"/>
                    </a:cubicBezTo>
                    <a:cubicBezTo>
                      <a:pt x="11265" y="15805"/>
                      <a:pt x="10828" y="15273"/>
                      <a:pt x="10699" y="14771"/>
                    </a:cubicBezTo>
                    <a:lnTo>
                      <a:pt x="10699" y="14771"/>
                    </a:lnTo>
                    <a:cubicBezTo>
                      <a:pt x="10845" y="15033"/>
                      <a:pt x="11136" y="15173"/>
                      <a:pt x="11426" y="15173"/>
                    </a:cubicBezTo>
                    <a:cubicBezTo>
                      <a:pt x="11619" y="15173"/>
                      <a:pt x="11811" y="15111"/>
                      <a:pt x="11960" y="14982"/>
                    </a:cubicBezTo>
                    <a:cubicBezTo>
                      <a:pt x="12279" y="14676"/>
                      <a:pt x="12259" y="14109"/>
                      <a:pt x="11958" y="13798"/>
                    </a:cubicBezTo>
                    <a:lnTo>
                      <a:pt x="11958" y="13798"/>
                    </a:lnTo>
                    <a:cubicBezTo>
                      <a:pt x="12022" y="13833"/>
                      <a:pt x="12096" y="13849"/>
                      <a:pt x="12173" y="13849"/>
                    </a:cubicBezTo>
                    <a:cubicBezTo>
                      <a:pt x="12315" y="13849"/>
                      <a:pt x="12464" y="13791"/>
                      <a:pt x="12558" y="13689"/>
                    </a:cubicBezTo>
                    <a:cubicBezTo>
                      <a:pt x="12735" y="13495"/>
                      <a:pt x="12752" y="13187"/>
                      <a:pt x="12655" y="12929"/>
                    </a:cubicBezTo>
                    <a:cubicBezTo>
                      <a:pt x="12574" y="12670"/>
                      <a:pt x="12397" y="12462"/>
                      <a:pt x="12218" y="12268"/>
                    </a:cubicBezTo>
                    <a:cubicBezTo>
                      <a:pt x="10990" y="10846"/>
                      <a:pt x="9617" y="9488"/>
                      <a:pt x="9035" y="7710"/>
                    </a:cubicBezTo>
                    <a:cubicBezTo>
                      <a:pt x="8533" y="6224"/>
                      <a:pt x="8647" y="4558"/>
                      <a:pt x="8049" y="3104"/>
                    </a:cubicBezTo>
                    <a:cubicBezTo>
                      <a:pt x="7354" y="1407"/>
                      <a:pt x="5657" y="147"/>
                      <a:pt x="383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0"/>
              <p:cNvSpPr/>
              <p:nvPr/>
            </p:nvSpPr>
            <p:spPr>
              <a:xfrm>
                <a:off x="2081550" y="2366050"/>
                <a:ext cx="3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59" extrusionOk="0">
                    <a:moveTo>
                      <a:pt x="182" y="1"/>
                    </a:moveTo>
                    <a:cubicBezTo>
                      <a:pt x="113" y="1"/>
                      <a:pt x="45" y="56"/>
                      <a:pt x="33" y="122"/>
                    </a:cubicBezTo>
                    <a:cubicBezTo>
                      <a:pt x="0" y="219"/>
                      <a:pt x="48" y="300"/>
                      <a:pt x="145" y="332"/>
                    </a:cubicBezTo>
                    <a:cubicBezTo>
                      <a:pt x="485" y="429"/>
                      <a:pt x="824" y="542"/>
                      <a:pt x="1164" y="656"/>
                    </a:cubicBezTo>
                    <a:cubicBezTo>
                      <a:pt x="1174" y="658"/>
                      <a:pt x="1185" y="659"/>
                      <a:pt x="1196" y="659"/>
                    </a:cubicBezTo>
                    <a:cubicBezTo>
                      <a:pt x="1271" y="659"/>
                      <a:pt x="1360" y="613"/>
                      <a:pt x="1373" y="542"/>
                    </a:cubicBezTo>
                    <a:cubicBezTo>
                      <a:pt x="1390" y="445"/>
                      <a:pt x="1341" y="365"/>
                      <a:pt x="1261" y="332"/>
                    </a:cubicBezTo>
                    <a:cubicBezTo>
                      <a:pt x="905" y="219"/>
                      <a:pt x="565" y="122"/>
                      <a:pt x="227" y="9"/>
                    </a:cubicBezTo>
                    <a:cubicBezTo>
                      <a:pt x="212" y="3"/>
                      <a:pt x="197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0"/>
              <p:cNvSpPr/>
              <p:nvPr/>
            </p:nvSpPr>
            <p:spPr>
              <a:xfrm>
                <a:off x="2084350" y="2358175"/>
                <a:ext cx="23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52" extrusionOk="0">
                    <a:moveTo>
                      <a:pt x="754" y="1"/>
                    </a:moveTo>
                    <a:cubicBezTo>
                      <a:pt x="696" y="1"/>
                      <a:pt x="632" y="26"/>
                      <a:pt x="599" y="81"/>
                    </a:cubicBezTo>
                    <a:cubicBezTo>
                      <a:pt x="453" y="404"/>
                      <a:pt x="276" y="712"/>
                      <a:pt x="50" y="1003"/>
                    </a:cubicBezTo>
                    <a:cubicBezTo>
                      <a:pt x="1" y="1068"/>
                      <a:pt x="50" y="1197"/>
                      <a:pt x="115" y="1229"/>
                    </a:cubicBezTo>
                    <a:cubicBezTo>
                      <a:pt x="146" y="1244"/>
                      <a:pt x="175" y="1252"/>
                      <a:pt x="202" y="1252"/>
                    </a:cubicBezTo>
                    <a:cubicBezTo>
                      <a:pt x="260" y="1252"/>
                      <a:pt x="307" y="1219"/>
                      <a:pt x="341" y="1165"/>
                    </a:cubicBezTo>
                    <a:cubicBezTo>
                      <a:pt x="567" y="889"/>
                      <a:pt x="744" y="583"/>
                      <a:pt x="890" y="243"/>
                    </a:cubicBezTo>
                    <a:cubicBezTo>
                      <a:pt x="923" y="163"/>
                      <a:pt x="923" y="66"/>
                      <a:pt x="826" y="16"/>
                    </a:cubicBezTo>
                    <a:cubicBezTo>
                      <a:pt x="805" y="6"/>
                      <a:pt x="780" y="1"/>
                      <a:pt x="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0"/>
              <p:cNvSpPr/>
              <p:nvPr/>
            </p:nvSpPr>
            <p:spPr>
              <a:xfrm>
                <a:off x="2034675" y="2449100"/>
                <a:ext cx="33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618" extrusionOk="0">
                    <a:moveTo>
                      <a:pt x="195" y="1"/>
                    </a:moveTo>
                    <a:cubicBezTo>
                      <a:pt x="138" y="1"/>
                      <a:pt x="82" y="26"/>
                      <a:pt x="48" y="81"/>
                    </a:cubicBezTo>
                    <a:cubicBezTo>
                      <a:pt x="1" y="146"/>
                      <a:pt x="16" y="275"/>
                      <a:pt x="113" y="307"/>
                    </a:cubicBezTo>
                    <a:cubicBezTo>
                      <a:pt x="436" y="452"/>
                      <a:pt x="760" y="549"/>
                      <a:pt x="1115" y="614"/>
                    </a:cubicBezTo>
                    <a:cubicBezTo>
                      <a:pt x="1129" y="617"/>
                      <a:pt x="1143" y="618"/>
                      <a:pt x="1157" y="618"/>
                    </a:cubicBezTo>
                    <a:cubicBezTo>
                      <a:pt x="1227" y="618"/>
                      <a:pt x="1299" y="582"/>
                      <a:pt x="1326" y="501"/>
                    </a:cubicBezTo>
                    <a:cubicBezTo>
                      <a:pt x="1341" y="420"/>
                      <a:pt x="1294" y="307"/>
                      <a:pt x="1197" y="291"/>
                    </a:cubicBezTo>
                    <a:cubicBezTo>
                      <a:pt x="1035" y="258"/>
                      <a:pt x="873" y="226"/>
                      <a:pt x="712" y="178"/>
                    </a:cubicBezTo>
                    <a:cubicBezTo>
                      <a:pt x="647" y="161"/>
                      <a:pt x="566" y="129"/>
                      <a:pt x="485" y="97"/>
                    </a:cubicBezTo>
                    <a:cubicBezTo>
                      <a:pt x="453" y="81"/>
                      <a:pt x="404" y="81"/>
                      <a:pt x="372" y="64"/>
                    </a:cubicBezTo>
                    <a:cubicBezTo>
                      <a:pt x="324" y="49"/>
                      <a:pt x="324" y="32"/>
                      <a:pt x="275" y="16"/>
                    </a:cubicBezTo>
                    <a:cubicBezTo>
                      <a:pt x="249" y="6"/>
                      <a:pt x="222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0"/>
              <p:cNvSpPr/>
              <p:nvPr/>
            </p:nvSpPr>
            <p:spPr>
              <a:xfrm>
                <a:off x="2040975" y="2434625"/>
                <a:ext cx="201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643" extrusionOk="0">
                    <a:moveTo>
                      <a:pt x="612" y="0"/>
                    </a:moveTo>
                    <a:cubicBezTo>
                      <a:pt x="548" y="0"/>
                      <a:pt x="485" y="34"/>
                      <a:pt x="460" y="111"/>
                    </a:cubicBezTo>
                    <a:cubicBezTo>
                      <a:pt x="314" y="563"/>
                      <a:pt x="169" y="999"/>
                      <a:pt x="40" y="1436"/>
                    </a:cubicBezTo>
                    <a:cubicBezTo>
                      <a:pt x="0" y="1563"/>
                      <a:pt x="104" y="1643"/>
                      <a:pt x="206" y="1643"/>
                    </a:cubicBezTo>
                    <a:cubicBezTo>
                      <a:pt x="272" y="1643"/>
                      <a:pt x="337" y="1609"/>
                      <a:pt x="363" y="1533"/>
                    </a:cubicBezTo>
                    <a:cubicBezTo>
                      <a:pt x="492" y="1096"/>
                      <a:pt x="637" y="643"/>
                      <a:pt x="766" y="208"/>
                    </a:cubicBezTo>
                    <a:cubicBezTo>
                      <a:pt x="805" y="80"/>
                      <a:pt x="708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0"/>
              <p:cNvSpPr/>
              <p:nvPr/>
            </p:nvSpPr>
            <p:spPr>
              <a:xfrm>
                <a:off x="2110625" y="2487600"/>
                <a:ext cx="384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95" extrusionOk="0">
                    <a:moveTo>
                      <a:pt x="177" y="0"/>
                    </a:moveTo>
                    <a:cubicBezTo>
                      <a:pt x="121" y="0"/>
                      <a:pt x="69" y="26"/>
                      <a:pt x="49" y="76"/>
                    </a:cubicBezTo>
                    <a:cubicBezTo>
                      <a:pt x="1" y="157"/>
                      <a:pt x="16" y="270"/>
                      <a:pt x="98" y="302"/>
                    </a:cubicBezTo>
                    <a:cubicBezTo>
                      <a:pt x="486" y="513"/>
                      <a:pt x="889" y="642"/>
                      <a:pt x="1309" y="690"/>
                    </a:cubicBezTo>
                    <a:cubicBezTo>
                      <a:pt x="1323" y="693"/>
                      <a:pt x="1337" y="694"/>
                      <a:pt x="1351" y="694"/>
                    </a:cubicBezTo>
                    <a:cubicBezTo>
                      <a:pt x="1421" y="694"/>
                      <a:pt x="1490" y="658"/>
                      <a:pt x="1503" y="577"/>
                    </a:cubicBezTo>
                    <a:cubicBezTo>
                      <a:pt x="1536" y="496"/>
                      <a:pt x="1488" y="383"/>
                      <a:pt x="1391" y="383"/>
                    </a:cubicBezTo>
                    <a:cubicBezTo>
                      <a:pt x="1003" y="319"/>
                      <a:pt x="615" y="205"/>
                      <a:pt x="275" y="28"/>
                    </a:cubicBezTo>
                    <a:cubicBezTo>
                      <a:pt x="245" y="9"/>
                      <a:pt x="210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0"/>
              <p:cNvSpPr/>
              <p:nvPr/>
            </p:nvSpPr>
            <p:spPr>
              <a:xfrm>
                <a:off x="2119525" y="2480200"/>
                <a:ext cx="226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325" extrusionOk="0">
                    <a:moveTo>
                      <a:pt x="729" y="1"/>
                    </a:moveTo>
                    <a:cubicBezTo>
                      <a:pt x="671" y="1"/>
                      <a:pt x="615" y="26"/>
                      <a:pt x="582" y="81"/>
                    </a:cubicBezTo>
                    <a:cubicBezTo>
                      <a:pt x="404" y="421"/>
                      <a:pt x="227" y="744"/>
                      <a:pt x="48" y="1083"/>
                    </a:cubicBezTo>
                    <a:cubicBezTo>
                      <a:pt x="1" y="1147"/>
                      <a:pt x="33" y="1261"/>
                      <a:pt x="113" y="1309"/>
                    </a:cubicBezTo>
                    <a:cubicBezTo>
                      <a:pt x="134" y="1319"/>
                      <a:pt x="159" y="1325"/>
                      <a:pt x="186" y="1325"/>
                    </a:cubicBezTo>
                    <a:cubicBezTo>
                      <a:pt x="243" y="1325"/>
                      <a:pt x="307" y="1300"/>
                      <a:pt x="339" y="1244"/>
                    </a:cubicBezTo>
                    <a:cubicBezTo>
                      <a:pt x="518" y="906"/>
                      <a:pt x="695" y="582"/>
                      <a:pt x="873" y="242"/>
                    </a:cubicBezTo>
                    <a:cubicBezTo>
                      <a:pt x="906" y="178"/>
                      <a:pt x="889" y="65"/>
                      <a:pt x="809" y="16"/>
                    </a:cubicBezTo>
                    <a:cubicBezTo>
                      <a:pt x="783" y="6"/>
                      <a:pt x="756" y="1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0"/>
              <p:cNvSpPr/>
              <p:nvPr/>
            </p:nvSpPr>
            <p:spPr>
              <a:xfrm>
                <a:off x="2050025" y="2561000"/>
                <a:ext cx="384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958" extrusionOk="0">
                    <a:moveTo>
                      <a:pt x="179" y="0"/>
                    </a:moveTo>
                    <a:cubicBezTo>
                      <a:pt x="138" y="0"/>
                      <a:pt x="98" y="16"/>
                      <a:pt x="65" y="49"/>
                    </a:cubicBezTo>
                    <a:cubicBezTo>
                      <a:pt x="1" y="113"/>
                      <a:pt x="1" y="210"/>
                      <a:pt x="65" y="275"/>
                    </a:cubicBezTo>
                    <a:cubicBezTo>
                      <a:pt x="404" y="615"/>
                      <a:pt x="841" y="841"/>
                      <a:pt x="1294" y="954"/>
                    </a:cubicBezTo>
                    <a:cubicBezTo>
                      <a:pt x="1306" y="956"/>
                      <a:pt x="1319" y="957"/>
                      <a:pt x="1331" y="957"/>
                    </a:cubicBezTo>
                    <a:cubicBezTo>
                      <a:pt x="1414" y="957"/>
                      <a:pt x="1490" y="909"/>
                      <a:pt x="1503" y="825"/>
                    </a:cubicBezTo>
                    <a:cubicBezTo>
                      <a:pt x="1535" y="744"/>
                      <a:pt x="1471" y="647"/>
                      <a:pt x="1391" y="631"/>
                    </a:cubicBezTo>
                    <a:cubicBezTo>
                      <a:pt x="970" y="534"/>
                      <a:pt x="598" y="340"/>
                      <a:pt x="292" y="49"/>
                    </a:cubicBezTo>
                    <a:cubicBezTo>
                      <a:pt x="259" y="16"/>
                      <a:pt x="21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0"/>
              <p:cNvSpPr/>
              <p:nvPr/>
            </p:nvSpPr>
            <p:spPr>
              <a:xfrm>
                <a:off x="2060925" y="2555100"/>
                <a:ext cx="242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29" extrusionOk="0">
                    <a:moveTo>
                      <a:pt x="762" y="0"/>
                    </a:moveTo>
                    <a:cubicBezTo>
                      <a:pt x="723" y="0"/>
                      <a:pt x="686" y="13"/>
                      <a:pt x="664" y="43"/>
                    </a:cubicBezTo>
                    <a:cubicBezTo>
                      <a:pt x="421" y="334"/>
                      <a:pt x="211" y="640"/>
                      <a:pt x="33" y="980"/>
                    </a:cubicBezTo>
                    <a:cubicBezTo>
                      <a:pt x="0" y="1061"/>
                      <a:pt x="17" y="1157"/>
                      <a:pt x="97" y="1207"/>
                    </a:cubicBezTo>
                    <a:cubicBezTo>
                      <a:pt x="123" y="1222"/>
                      <a:pt x="153" y="1229"/>
                      <a:pt x="181" y="1229"/>
                    </a:cubicBezTo>
                    <a:cubicBezTo>
                      <a:pt x="242" y="1229"/>
                      <a:pt x="302" y="1197"/>
                      <a:pt x="324" y="1142"/>
                    </a:cubicBezTo>
                    <a:cubicBezTo>
                      <a:pt x="405" y="996"/>
                      <a:pt x="502" y="834"/>
                      <a:pt x="599" y="689"/>
                    </a:cubicBezTo>
                    <a:cubicBezTo>
                      <a:pt x="647" y="608"/>
                      <a:pt x="696" y="543"/>
                      <a:pt x="744" y="479"/>
                    </a:cubicBezTo>
                    <a:cubicBezTo>
                      <a:pt x="776" y="431"/>
                      <a:pt x="793" y="399"/>
                      <a:pt x="825" y="366"/>
                    </a:cubicBezTo>
                    <a:cubicBezTo>
                      <a:pt x="825" y="366"/>
                      <a:pt x="830" y="356"/>
                      <a:pt x="834" y="350"/>
                    </a:cubicBezTo>
                    <a:lnTo>
                      <a:pt x="834" y="350"/>
                    </a:lnTo>
                    <a:cubicBezTo>
                      <a:pt x="834" y="352"/>
                      <a:pt x="834" y="354"/>
                      <a:pt x="835" y="354"/>
                    </a:cubicBezTo>
                    <a:cubicBezTo>
                      <a:pt x="836" y="354"/>
                      <a:pt x="838" y="353"/>
                      <a:pt x="841" y="349"/>
                    </a:cubicBezTo>
                    <a:cubicBezTo>
                      <a:pt x="841" y="346"/>
                      <a:pt x="840" y="345"/>
                      <a:pt x="839" y="345"/>
                    </a:cubicBezTo>
                    <a:cubicBezTo>
                      <a:pt x="838" y="345"/>
                      <a:pt x="836" y="347"/>
                      <a:pt x="834" y="350"/>
                    </a:cubicBezTo>
                    <a:lnTo>
                      <a:pt x="834" y="350"/>
                    </a:lnTo>
                    <a:cubicBezTo>
                      <a:pt x="836" y="344"/>
                      <a:pt x="841" y="334"/>
                      <a:pt x="841" y="334"/>
                    </a:cubicBezTo>
                    <a:lnTo>
                      <a:pt x="890" y="285"/>
                    </a:lnTo>
                    <a:cubicBezTo>
                      <a:pt x="955" y="205"/>
                      <a:pt x="970" y="108"/>
                      <a:pt x="890" y="43"/>
                    </a:cubicBezTo>
                    <a:cubicBezTo>
                      <a:pt x="855" y="17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0"/>
              <p:cNvSpPr/>
              <p:nvPr/>
            </p:nvSpPr>
            <p:spPr>
              <a:xfrm>
                <a:off x="2157500" y="2565775"/>
                <a:ext cx="359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40" extrusionOk="0">
                    <a:moveTo>
                      <a:pt x="178" y="1"/>
                    </a:moveTo>
                    <a:cubicBezTo>
                      <a:pt x="106" y="1"/>
                      <a:pt x="31" y="47"/>
                      <a:pt x="16" y="116"/>
                    </a:cubicBezTo>
                    <a:cubicBezTo>
                      <a:pt x="1" y="198"/>
                      <a:pt x="33" y="310"/>
                      <a:pt x="130" y="327"/>
                    </a:cubicBezTo>
                    <a:cubicBezTo>
                      <a:pt x="486" y="392"/>
                      <a:pt x="857" y="456"/>
                      <a:pt x="1229" y="537"/>
                    </a:cubicBezTo>
                    <a:cubicBezTo>
                      <a:pt x="1240" y="539"/>
                      <a:pt x="1250" y="540"/>
                      <a:pt x="1261" y="540"/>
                    </a:cubicBezTo>
                    <a:cubicBezTo>
                      <a:pt x="1333" y="540"/>
                      <a:pt x="1408" y="494"/>
                      <a:pt x="1423" y="424"/>
                    </a:cubicBezTo>
                    <a:cubicBezTo>
                      <a:pt x="1438" y="327"/>
                      <a:pt x="1406" y="230"/>
                      <a:pt x="1309" y="213"/>
                    </a:cubicBezTo>
                    <a:cubicBezTo>
                      <a:pt x="954" y="149"/>
                      <a:pt x="582" y="69"/>
                      <a:pt x="210" y="4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0"/>
              <p:cNvSpPr/>
              <p:nvPr/>
            </p:nvSpPr>
            <p:spPr>
              <a:xfrm>
                <a:off x="2163150" y="2554050"/>
                <a:ext cx="234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539" extrusionOk="0">
                    <a:moveTo>
                      <a:pt x="742" y="1"/>
                    </a:moveTo>
                    <a:cubicBezTo>
                      <a:pt x="664" y="1"/>
                      <a:pt x="611" y="46"/>
                      <a:pt x="583" y="117"/>
                    </a:cubicBezTo>
                    <a:cubicBezTo>
                      <a:pt x="421" y="521"/>
                      <a:pt x="243" y="909"/>
                      <a:pt x="49" y="1281"/>
                    </a:cubicBezTo>
                    <a:cubicBezTo>
                      <a:pt x="1" y="1361"/>
                      <a:pt x="16" y="1475"/>
                      <a:pt x="98" y="1523"/>
                    </a:cubicBezTo>
                    <a:cubicBezTo>
                      <a:pt x="123" y="1533"/>
                      <a:pt x="152" y="1538"/>
                      <a:pt x="181" y="1538"/>
                    </a:cubicBezTo>
                    <a:cubicBezTo>
                      <a:pt x="242" y="1538"/>
                      <a:pt x="302" y="1514"/>
                      <a:pt x="324" y="1458"/>
                    </a:cubicBezTo>
                    <a:cubicBezTo>
                      <a:pt x="534" y="1055"/>
                      <a:pt x="728" y="634"/>
                      <a:pt x="889" y="214"/>
                    </a:cubicBezTo>
                    <a:cubicBezTo>
                      <a:pt x="938" y="133"/>
                      <a:pt x="857" y="36"/>
                      <a:pt x="777" y="4"/>
                    </a:cubicBezTo>
                    <a:cubicBezTo>
                      <a:pt x="764" y="2"/>
                      <a:pt x="753" y="1"/>
                      <a:pt x="7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0"/>
              <p:cNvSpPr/>
              <p:nvPr/>
            </p:nvSpPr>
            <p:spPr>
              <a:xfrm>
                <a:off x="2140925" y="2632375"/>
                <a:ext cx="3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97" extrusionOk="0">
                    <a:moveTo>
                      <a:pt x="1235" y="1"/>
                    </a:moveTo>
                    <a:cubicBezTo>
                      <a:pt x="1222" y="1"/>
                      <a:pt x="1209" y="2"/>
                      <a:pt x="1196" y="5"/>
                    </a:cubicBezTo>
                    <a:cubicBezTo>
                      <a:pt x="858" y="54"/>
                      <a:pt x="502" y="69"/>
                      <a:pt x="162" y="69"/>
                    </a:cubicBezTo>
                    <a:cubicBezTo>
                      <a:pt x="82" y="69"/>
                      <a:pt x="0" y="134"/>
                      <a:pt x="0" y="231"/>
                    </a:cubicBezTo>
                    <a:cubicBezTo>
                      <a:pt x="0" y="328"/>
                      <a:pt x="82" y="392"/>
                      <a:pt x="162" y="392"/>
                    </a:cubicBezTo>
                    <a:cubicBezTo>
                      <a:pt x="230" y="395"/>
                      <a:pt x="297" y="397"/>
                      <a:pt x="365" y="397"/>
                    </a:cubicBezTo>
                    <a:cubicBezTo>
                      <a:pt x="669" y="397"/>
                      <a:pt x="973" y="368"/>
                      <a:pt x="1278" y="328"/>
                    </a:cubicBezTo>
                    <a:cubicBezTo>
                      <a:pt x="1358" y="312"/>
                      <a:pt x="1423" y="199"/>
                      <a:pt x="1390" y="118"/>
                    </a:cubicBezTo>
                    <a:cubicBezTo>
                      <a:pt x="1363" y="37"/>
                      <a:pt x="1302" y="1"/>
                      <a:pt x="1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0"/>
              <p:cNvSpPr/>
              <p:nvPr/>
            </p:nvSpPr>
            <p:spPr>
              <a:xfrm>
                <a:off x="2149425" y="2619900"/>
                <a:ext cx="14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429" extrusionOk="0">
                    <a:moveTo>
                      <a:pt x="411" y="0"/>
                    </a:moveTo>
                    <a:cubicBezTo>
                      <a:pt x="341" y="0"/>
                      <a:pt x="272" y="36"/>
                      <a:pt x="259" y="117"/>
                    </a:cubicBezTo>
                    <a:cubicBezTo>
                      <a:pt x="178" y="488"/>
                      <a:pt x="97" y="844"/>
                      <a:pt x="16" y="1215"/>
                    </a:cubicBezTo>
                    <a:cubicBezTo>
                      <a:pt x="0" y="1296"/>
                      <a:pt x="33" y="1409"/>
                      <a:pt x="130" y="1425"/>
                    </a:cubicBezTo>
                    <a:cubicBezTo>
                      <a:pt x="140" y="1427"/>
                      <a:pt x="150" y="1428"/>
                      <a:pt x="161" y="1428"/>
                    </a:cubicBezTo>
                    <a:cubicBezTo>
                      <a:pt x="233" y="1428"/>
                      <a:pt x="311" y="1383"/>
                      <a:pt x="339" y="1312"/>
                    </a:cubicBezTo>
                    <a:cubicBezTo>
                      <a:pt x="421" y="941"/>
                      <a:pt x="485" y="568"/>
                      <a:pt x="565" y="197"/>
                    </a:cubicBezTo>
                    <a:cubicBezTo>
                      <a:pt x="582" y="117"/>
                      <a:pt x="550" y="20"/>
                      <a:pt x="453" y="5"/>
                    </a:cubicBezTo>
                    <a:cubicBezTo>
                      <a:pt x="439" y="2"/>
                      <a:pt x="425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0"/>
              <p:cNvSpPr/>
              <p:nvPr/>
            </p:nvSpPr>
            <p:spPr>
              <a:xfrm>
                <a:off x="2117900" y="2696575"/>
                <a:ext cx="347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72" extrusionOk="0">
                    <a:moveTo>
                      <a:pt x="192" y="0"/>
                    </a:moveTo>
                    <a:cubicBezTo>
                      <a:pt x="131" y="0"/>
                      <a:pt x="71" y="32"/>
                      <a:pt x="49" y="87"/>
                    </a:cubicBezTo>
                    <a:cubicBezTo>
                      <a:pt x="1" y="168"/>
                      <a:pt x="33" y="249"/>
                      <a:pt x="98" y="313"/>
                    </a:cubicBezTo>
                    <a:cubicBezTo>
                      <a:pt x="437" y="540"/>
                      <a:pt x="824" y="669"/>
                      <a:pt x="1229" y="669"/>
                    </a:cubicBezTo>
                    <a:cubicBezTo>
                      <a:pt x="1236" y="670"/>
                      <a:pt x="1243" y="671"/>
                      <a:pt x="1250" y="671"/>
                    </a:cubicBezTo>
                    <a:cubicBezTo>
                      <a:pt x="1323" y="671"/>
                      <a:pt x="1391" y="596"/>
                      <a:pt x="1391" y="507"/>
                    </a:cubicBezTo>
                    <a:cubicBezTo>
                      <a:pt x="1391" y="410"/>
                      <a:pt x="1309" y="346"/>
                      <a:pt x="1229" y="346"/>
                    </a:cubicBezTo>
                    <a:cubicBezTo>
                      <a:pt x="1132" y="346"/>
                      <a:pt x="1068" y="330"/>
                      <a:pt x="986" y="313"/>
                    </a:cubicBezTo>
                    <a:cubicBezTo>
                      <a:pt x="889" y="298"/>
                      <a:pt x="809" y="281"/>
                      <a:pt x="727" y="249"/>
                    </a:cubicBezTo>
                    <a:cubicBezTo>
                      <a:pt x="566" y="201"/>
                      <a:pt x="421" y="119"/>
                      <a:pt x="275" y="22"/>
                    </a:cubicBezTo>
                    <a:cubicBezTo>
                      <a:pt x="249" y="7"/>
                      <a:pt x="220" y="0"/>
                      <a:pt x="1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0"/>
              <p:cNvSpPr/>
              <p:nvPr/>
            </p:nvSpPr>
            <p:spPr>
              <a:xfrm>
                <a:off x="2126800" y="2693025"/>
                <a:ext cx="210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03" extrusionOk="0">
                    <a:moveTo>
                      <a:pt x="659" y="0"/>
                    </a:moveTo>
                    <a:cubicBezTo>
                      <a:pt x="605" y="0"/>
                      <a:pt x="548" y="23"/>
                      <a:pt x="518" y="84"/>
                    </a:cubicBezTo>
                    <a:cubicBezTo>
                      <a:pt x="371" y="407"/>
                      <a:pt x="210" y="731"/>
                      <a:pt x="33" y="1054"/>
                    </a:cubicBezTo>
                    <a:cubicBezTo>
                      <a:pt x="0" y="1134"/>
                      <a:pt x="16" y="1231"/>
                      <a:pt x="97" y="1280"/>
                    </a:cubicBezTo>
                    <a:cubicBezTo>
                      <a:pt x="123" y="1295"/>
                      <a:pt x="150" y="1303"/>
                      <a:pt x="177" y="1303"/>
                    </a:cubicBezTo>
                    <a:cubicBezTo>
                      <a:pt x="235" y="1303"/>
                      <a:pt x="290" y="1270"/>
                      <a:pt x="324" y="1216"/>
                    </a:cubicBezTo>
                    <a:cubicBezTo>
                      <a:pt x="501" y="908"/>
                      <a:pt x="662" y="585"/>
                      <a:pt x="808" y="246"/>
                    </a:cubicBezTo>
                    <a:cubicBezTo>
                      <a:pt x="841" y="164"/>
                      <a:pt x="841" y="67"/>
                      <a:pt x="744" y="20"/>
                    </a:cubicBezTo>
                    <a:cubicBezTo>
                      <a:pt x="720" y="8"/>
                      <a:pt x="690" y="0"/>
                      <a:pt x="65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0"/>
              <p:cNvSpPr/>
              <p:nvPr/>
            </p:nvSpPr>
            <p:spPr>
              <a:xfrm>
                <a:off x="2215675" y="2626275"/>
                <a:ext cx="335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64" extrusionOk="0">
                    <a:moveTo>
                      <a:pt x="900" y="0"/>
                    </a:moveTo>
                    <a:cubicBezTo>
                      <a:pt x="659" y="0"/>
                      <a:pt x="414" y="16"/>
                      <a:pt x="178" y="39"/>
                    </a:cubicBezTo>
                    <a:cubicBezTo>
                      <a:pt x="81" y="39"/>
                      <a:pt x="1" y="104"/>
                      <a:pt x="1" y="201"/>
                    </a:cubicBezTo>
                    <a:cubicBezTo>
                      <a:pt x="15" y="275"/>
                      <a:pt x="72" y="364"/>
                      <a:pt x="158" y="364"/>
                    </a:cubicBezTo>
                    <a:cubicBezTo>
                      <a:pt x="164" y="364"/>
                      <a:pt x="171" y="363"/>
                      <a:pt x="178" y="362"/>
                    </a:cubicBezTo>
                    <a:cubicBezTo>
                      <a:pt x="369" y="343"/>
                      <a:pt x="566" y="335"/>
                      <a:pt x="762" y="335"/>
                    </a:cubicBezTo>
                    <a:cubicBezTo>
                      <a:pt x="897" y="335"/>
                      <a:pt x="1032" y="339"/>
                      <a:pt x="1165" y="346"/>
                    </a:cubicBezTo>
                    <a:cubicBezTo>
                      <a:pt x="1262" y="346"/>
                      <a:pt x="1342" y="265"/>
                      <a:pt x="1342" y="184"/>
                    </a:cubicBezTo>
                    <a:cubicBezTo>
                      <a:pt x="1326" y="87"/>
                      <a:pt x="1262" y="22"/>
                      <a:pt x="1165" y="7"/>
                    </a:cubicBezTo>
                    <a:cubicBezTo>
                      <a:pt x="1077" y="2"/>
                      <a:pt x="989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0"/>
              <p:cNvSpPr/>
              <p:nvPr/>
            </p:nvSpPr>
            <p:spPr>
              <a:xfrm>
                <a:off x="2222950" y="2616350"/>
                <a:ext cx="137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206" extrusionOk="0">
                    <a:moveTo>
                      <a:pt x="372" y="0"/>
                    </a:moveTo>
                    <a:cubicBezTo>
                      <a:pt x="275" y="17"/>
                      <a:pt x="227" y="82"/>
                      <a:pt x="210" y="179"/>
                    </a:cubicBezTo>
                    <a:lnTo>
                      <a:pt x="210" y="211"/>
                    </a:lnTo>
                    <a:cubicBezTo>
                      <a:pt x="210" y="227"/>
                      <a:pt x="210" y="243"/>
                      <a:pt x="195" y="259"/>
                    </a:cubicBezTo>
                    <a:cubicBezTo>
                      <a:pt x="195" y="291"/>
                      <a:pt x="195" y="322"/>
                      <a:pt x="178" y="355"/>
                    </a:cubicBezTo>
                    <a:cubicBezTo>
                      <a:pt x="178" y="436"/>
                      <a:pt x="162" y="501"/>
                      <a:pt x="146" y="581"/>
                    </a:cubicBezTo>
                    <a:cubicBezTo>
                      <a:pt x="113" y="710"/>
                      <a:pt x="81" y="856"/>
                      <a:pt x="33" y="1001"/>
                    </a:cubicBezTo>
                    <a:cubicBezTo>
                      <a:pt x="1" y="1083"/>
                      <a:pt x="65" y="1180"/>
                      <a:pt x="146" y="1195"/>
                    </a:cubicBezTo>
                    <a:cubicBezTo>
                      <a:pt x="166" y="1202"/>
                      <a:pt x="186" y="1205"/>
                      <a:pt x="204" y="1205"/>
                    </a:cubicBezTo>
                    <a:cubicBezTo>
                      <a:pt x="275" y="1205"/>
                      <a:pt x="331" y="1159"/>
                      <a:pt x="356" y="1083"/>
                    </a:cubicBezTo>
                    <a:cubicBezTo>
                      <a:pt x="437" y="792"/>
                      <a:pt x="501" y="484"/>
                      <a:pt x="550" y="179"/>
                    </a:cubicBezTo>
                    <a:cubicBezTo>
                      <a:pt x="550" y="82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0"/>
              <p:cNvSpPr/>
              <p:nvPr/>
            </p:nvSpPr>
            <p:spPr>
              <a:xfrm>
                <a:off x="2066575" y="2629575"/>
                <a:ext cx="355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4" extrusionOk="0">
                    <a:moveTo>
                      <a:pt x="195" y="1"/>
                    </a:moveTo>
                    <a:cubicBezTo>
                      <a:pt x="123" y="1"/>
                      <a:pt x="48" y="49"/>
                      <a:pt x="33" y="133"/>
                    </a:cubicBezTo>
                    <a:cubicBezTo>
                      <a:pt x="1" y="214"/>
                      <a:pt x="50" y="295"/>
                      <a:pt x="147" y="327"/>
                    </a:cubicBezTo>
                    <a:cubicBezTo>
                      <a:pt x="486" y="440"/>
                      <a:pt x="841" y="521"/>
                      <a:pt x="1197" y="569"/>
                    </a:cubicBezTo>
                    <a:cubicBezTo>
                      <a:pt x="1213" y="572"/>
                      <a:pt x="1229" y="573"/>
                      <a:pt x="1245" y="573"/>
                    </a:cubicBezTo>
                    <a:cubicBezTo>
                      <a:pt x="1324" y="573"/>
                      <a:pt x="1393" y="537"/>
                      <a:pt x="1407" y="457"/>
                    </a:cubicBezTo>
                    <a:cubicBezTo>
                      <a:pt x="1423" y="375"/>
                      <a:pt x="1375" y="278"/>
                      <a:pt x="1294" y="263"/>
                    </a:cubicBezTo>
                    <a:cubicBezTo>
                      <a:pt x="938" y="198"/>
                      <a:pt x="583" y="117"/>
                      <a:pt x="227" y="4"/>
                    </a:cubicBezTo>
                    <a:cubicBezTo>
                      <a:pt x="217" y="2"/>
                      <a:pt x="206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0"/>
              <p:cNvSpPr/>
              <p:nvPr/>
            </p:nvSpPr>
            <p:spPr>
              <a:xfrm>
                <a:off x="2075475" y="2617075"/>
                <a:ext cx="182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515" extrusionOk="0">
                    <a:moveTo>
                      <a:pt x="552" y="1"/>
                    </a:moveTo>
                    <a:cubicBezTo>
                      <a:pt x="479" y="1"/>
                      <a:pt x="401" y="48"/>
                      <a:pt x="373" y="133"/>
                    </a:cubicBezTo>
                    <a:cubicBezTo>
                      <a:pt x="259" y="520"/>
                      <a:pt x="146" y="907"/>
                      <a:pt x="17" y="1295"/>
                    </a:cubicBezTo>
                    <a:cubicBezTo>
                      <a:pt x="0" y="1392"/>
                      <a:pt x="49" y="1489"/>
                      <a:pt x="146" y="1506"/>
                    </a:cubicBezTo>
                    <a:cubicBezTo>
                      <a:pt x="161" y="1512"/>
                      <a:pt x="176" y="1515"/>
                      <a:pt x="191" y="1515"/>
                    </a:cubicBezTo>
                    <a:cubicBezTo>
                      <a:pt x="259" y="1515"/>
                      <a:pt x="327" y="1459"/>
                      <a:pt x="340" y="1392"/>
                    </a:cubicBezTo>
                    <a:cubicBezTo>
                      <a:pt x="470" y="1004"/>
                      <a:pt x="582" y="601"/>
                      <a:pt x="696" y="214"/>
                    </a:cubicBezTo>
                    <a:cubicBezTo>
                      <a:pt x="728" y="133"/>
                      <a:pt x="664" y="36"/>
                      <a:pt x="582" y="4"/>
                    </a:cubicBezTo>
                    <a:cubicBezTo>
                      <a:pt x="572" y="2"/>
                      <a:pt x="562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0"/>
              <p:cNvSpPr/>
              <p:nvPr/>
            </p:nvSpPr>
            <p:spPr>
              <a:xfrm>
                <a:off x="2108225" y="2418575"/>
                <a:ext cx="31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542" extrusionOk="0">
                    <a:moveTo>
                      <a:pt x="180" y="1"/>
                    </a:moveTo>
                    <a:cubicBezTo>
                      <a:pt x="107" y="1"/>
                      <a:pt x="29" y="56"/>
                      <a:pt x="16" y="122"/>
                    </a:cubicBezTo>
                    <a:cubicBezTo>
                      <a:pt x="0" y="219"/>
                      <a:pt x="48" y="300"/>
                      <a:pt x="129" y="332"/>
                    </a:cubicBezTo>
                    <a:cubicBezTo>
                      <a:pt x="453" y="429"/>
                      <a:pt x="759" y="494"/>
                      <a:pt x="1082" y="542"/>
                    </a:cubicBezTo>
                    <a:cubicBezTo>
                      <a:pt x="1164" y="542"/>
                      <a:pt x="1244" y="445"/>
                      <a:pt x="1244" y="365"/>
                    </a:cubicBezTo>
                    <a:cubicBezTo>
                      <a:pt x="1244" y="268"/>
                      <a:pt x="1164" y="219"/>
                      <a:pt x="1082" y="203"/>
                    </a:cubicBezTo>
                    <a:lnTo>
                      <a:pt x="1050" y="203"/>
                    </a:lnTo>
                    <a:cubicBezTo>
                      <a:pt x="1034" y="203"/>
                      <a:pt x="1002" y="186"/>
                      <a:pt x="985" y="186"/>
                    </a:cubicBezTo>
                    <a:cubicBezTo>
                      <a:pt x="953" y="186"/>
                      <a:pt x="921" y="186"/>
                      <a:pt x="888" y="171"/>
                    </a:cubicBezTo>
                    <a:cubicBezTo>
                      <a:pt x="808" y="154"/>
                      <a:pt x="743" y="138"/>
                      <a:pt x="662" y="122"/>
                    </a:cubicBezTo>
                    <a:cubicBezTo>
                      <a:pt x="517" y="89"/>
                      <a:pt x="371" y="57"/>
                      <a:pt x="226" y="9"/>
                    </a:cubicBezTo>
                    <a:cubicBezTo>
                      <a:pt x="212" y="3"/>
                      <a:pt x="196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0"/>
              <p:cNvSpPr/>
              <p:nvPr/>
            </p:nvSpPr>
            <p:spPr>
              <a:xfrm>
                <a:off x="2109825" y="2411125"/>
                <a:ext cx="230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741" y="1"/>
                    </a:moveTo>
                    <a:cubicBezTo>
                      <a:pt x="680" y="1"/>
                      <a:pt x="620" y="25"/>
                      <a:pt x="598" y="81"/>
                    </a:cubicBezTo>
                    <a:cubicBezTo>
                      <a:pt x="518" y="243"/>
                      <a:pt x="436" y="387"/>
                      <a:pt x="356" y="533"/>
                    </a:cubicBezTo>
                    <a:cubicBezTo>
                      <a:pt x="307" y="598"/>
                      <a:pt x="259" y="663"/>
                      <a:pt x="210" y="743"/>
                    </a:cubicBezTo>
                    <a:cubicBezTo>
                      <a:pt x="195" y="760"/>
                      <a:pt x="195" y="775"/>
                      <a:pt x="178" y="792"/>
                    </a:cubicBezTo>
                    <a:lnTo>
                      <a:pt x="162" y="808"/>
                    </a:lnTo>
                    <a:cubicBezTo>
                      <a:pt x="162" y="808"/>
                      <a:pt x="153" y="826"/>
                      <a:pt x="148" y="828"/>
                    </a:cubicBezTo>
                    <a:lnTo>
                      <a:pt x="148" y="828"/>
                    </a:lnTo>
                    <a:cubicBezTo>
                      <a:pt x="152" y="824"/>
                      <a:pt x="153" y="819"/>
                      <a:pt x="152" y="819"/>
                    </a:cubicBezTo>
                    <a:cubicBezTo>
                      <a:pt x="151" y="819"/>
                      <a:pt x="149" y="821"/>
                      <a:pt x="145" y="824"/>
                    </a:cubicBezTo>
                    <a:cubicBezTo>
                      <a:pt x="145" y="827"/>
                      <a:pt x="146" y="829"/>
                      <a:pt x="147" y="829"/>
                    </a:cubicBezTo>
                    <a:cubicBezTo>
                      <a:pt x="147" y="829"/>
                      <a:pt x="148" y="828"/>
                      <a:pt x="148" y="828"/>
                    </a:cubicBezTo>
                    <a:lnTo>
                      <a:pt x="148" y="828"/>
                    </a:lnTo>
                    <a:cubicBezTo>
                      <a:pt x="144" y="834"/>
                      <a:pt x="137" y="840"/>
                      <a:pt x="130" y="840"/>
                    </a:cubicBezTo>
                    <a:cubicBezTo>
                      <a:pt x="130" y="857"/>
                      <a:pt x="130" y="857"/>
                      <a:pt x="113" y="872"/>
                    </a:cubicBezTo>
                    <a:lnTo>
                      <a:pt x="65" y="921"/>
                    </a:lnTo>
                    <a:cubicBezTo>
                      <a:pt x="16" y="986"/>
                      <a:pt x="1" y="1098"/>
                      <a:pt x="65" y="1163"/>
                    </a:cubicBezTo>
                    <a:cubicBezTo>
                      <a:pt x="100" y="1189"/>
                      <a:pt x="148" y="1206"/>
                      <a:pt x="195" y="1206"/>
                    </a:cubicBezTo>
                    <a:cubicBezTo>
                      <a:pt x="236" y="1206"/>
                      <a:pt x="277" y="1193"/>
                      <a:pt x="307" y="1163"/>
                    </a:cubicBezTo>
                    <a:cubicBezTo>
                      <a:pt x="533" y="872"/>
                      <a:pt x="727" y="581"/>
                      <a:pt x="889" y="243"/>
                    </a:cubicBezTo>
                    <a:cubicBezTo>
                      <a:pt x="921" y="161"/>
                      <a:pt x="906" y="64"/>
                      <a:pt x="824" y="16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0"/>
              <p:cNvSpPr/>
              <p:nvPr/>
            </p:nvSpPr>
            <p:spPr>
              <a:xfrm>
                <a:off x="2043950" y="2502825"/>
                <a:ext cx="347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01" extrusionOk="0">
                    <a:moveTo>
                      <a:pt x="197" y="1"/>
                    </a:moveTo>
                    <a:cubicBezTo>
                      <a:pt x="138" y="1"/>
                      <a:pt x="83" y="26"/>
                      <a:pt x="50" y="81"/>
                    </a:cubicBezTo>
                    <a:cubicBezTo>
                      <a:pt x="1" y="146"/>
                      <a:pt x="18" y="275"/>
                      <a:pt x="98" y="307"/>
                    </a:cubicBezTo>
                    <a:cubicBezTo>
                      <a:pt x="376" y="434"/>
                      <a:pt x="675" y="501"/>
                      <a:pt x="978" y="501"/>
                    </a:cubicBezTo>
                    <a:cubicBezTo>
                      <a:pt x="1062" y="501"/>
                      <a:pt x="1145" y="496"/>
                      <a:pt x="1229" y="486"/>
                    </a:cubicBezTo>
                    <a:cubicBezTo>
                      <a:pt x="1310" y="486"/>
                      <a:pt x="1391" y="421"/>
                      <a:pt x="1391" y="324"/>
                    </a:cubicBezTo>
                    <a:cubicBezTo>
                      <a:pt x="1391" y="249"/>
                      <a:pt x="1322" y="160"/>
                      <a:pt x="1248" y="160"/>
                    </a:cubicBezTo>
                    <a:cubicBezTo>
                      <a:pt x="1242" y="160"/>
                      <a:pt x="1235" y="161"/>
                      <a:pt x="1229" y="162"/>
                    </a:cubicBezTo>
                    <a:cubicBezTo>
                      <a:pt x="1162" y="169"/>
                      <a:pt x="1095" y="172"/>
                      <a:pt x="1029" y="172"/>
                    </a:cubicBezTo>
                    <a:cubicBezTo>
                      <a:pt x="763" y="172"/>
                      <a:pt x="509" y="120"/>
                      <a:pt x="276" y="16"/>
                    </a:cubicBezTo>
                    <a:cubicBezTo>
                      <a:pt x="250" y="6"/>
                      <a:pt x="22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0"/>
              <p:cNvSpPr/>
              <p:nvPr/>
            </p:nvSpPr>
            <p:spPr>
              <a:xfrm>
                <a:off x="2054450" y="2494125"/>
                <a:ext cx="194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05" extrusionOk="0">
                    <a:moveTo>
                      <a:pt x="581" y="0"/>
                    </a:moveTo>
                    <a:cubicBezTo>
                      <a:pt x="507" y="0"/>
                      <a:pt x="448" y="56"/>
                      <a:pt x="421" y="122"/>
                    </a:cubicBezTo>
                    <a:cubicBezTo>
                      <a:pt x="276" y="510"/>
                      <a:pt x="130" y="898"/>
                      <a:pt x="18" y="1302"/>
                    </a:cubicBezTo>
                    <a:cubicBezTo>
                      <a:pt x="1" y="1383"/>
                      <a:pt x="50" y="1480"/>
                      <a:pt x="130" y="1496"/>
                    </a:cubicBezTo>
                    <a:cubicBezTo>
                      <a:pt x="148" y="1501"/>
                      <a:pt x="165" y="1504"/>
                      <a:pt x="181" y="1504"/>
                    </a:cubicBezTo>
                    <a:cubicBezTo>
                      <a:pt x="255" y="1504"/>
                      <a:pt x="314" y="1449"/>
                      <a:pt x="341" y="1383"/>
                    </a:cubicBezTo>
                    <a:cubicBezTo>
                      <a:pt x="453" y="995"/>
                      <a:pt x="600" y="590"/>
                      <a:pt x="744" y="219"/>
                    </a:cubicBezTo>
                    <a:cubicBezTo>
                      <a:pt x="777" y="122"/>
                      <a:pt x="712" y="25"/>
                      <a:pt x="632" y="9"/>
                    </a:cubicBezTo>
                    <a:cubicBezTo>
                      <a:pt x="614" y="3"/>
                      <a:pt x="597" y="0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0"/>
              <p:cNvSpPr/>
              <p:nvPr/>
            </p:nvSpPr>
            <p:spPr>
              <a:xfrm>
                <a:off x="2015275" y="2387100"/>
                <a:ext cx="376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9" extrusionOk="0">
                    <a:moveTo>
                      <a:pt x="815" y="1"/>
                    </a:moveTo>
                    <a:cubicBezTo>
                      <a:pt x="599" y="1"/>
                      <a:pt x="384" y="13"/>
                      <a:pt x="178" y="40"/>
                    </a:cubicBezTo>
                    <a:cubicBezTo>
                      <a:pt x="81" y="55"/>
                      <a:pt x="1" y="105"/>
                      <a:pt x="1" y="201"/>
                    </a:cubicBezTo>
                    <a:cubicBezTo>
                      <a:pt x="1" y="282"/>
                      <a:pt x="81" y="379"/>
                      <a:pt x="178" y="379"/>
                    </a:cubicBezTo>
                    <a:cubicBezTo>
                      <a:pt x="382" y="352"/>
                      <a:pt x="596" y="341"/>
                      <a:pt x="811" y="341"/>
                    </a:cubicBezTo>
                    <a:cubicBezTo>
                      <a:pt x="988" y="341"/>
                      <a:pt x="1167" y="349"/>
                      <a:pt x="1342" y="363"/>
                    </a:cubicBezTo>
                    <a:cubicBezTo>
                      <a:pt x="1423" y="363"/>
                      <a:pt x="1503" y="266"/>
                      <a:pt x="1503" y="185"/>
                    </a:cubicBezTo>
                    <a:cubicBezTo>
                      <a:pt x="1503" y="88"/>
                      <a:pt x="1423" y="23"/>
                      <a:pt x="1342" y="23"/>
                    </a:cubicBezTo>
                    <a:cubicBezTo>
                      <a:pt x="1168" y="9"/>
                      <a:pt x="991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0"/>
              <p:cNvSpPr/>
              <p:nvPr/>
            </p:nvSpPr>
            <p:spPr>
              <a:xfrm>
                <a:off x="2025800" y="2373850"/>
                <a:ext cx="18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661" extrusionOk="0">
                    <a:moveTo>
                      <a:pt x="566" y="1"/>
                    </a:moveTo>
                    <a:cubicBezTo>
                      <a:pt x="490" y="1"/>
                      <a:pt x="402" y="46"/>
                      <a:pt x="388" y="117"/>
                    </a:cubicBezTo>
                    <a:cubicBezTo>
                      <a:pt x="306" y="570"/>
                      <a:pt x="177" y="1022"/>
                      <a:pt x="32" y="1458"/>
                    </a:cubicBezTo>
                    <a:cubicBezTo>
                      <a:pt x="0" y="1540"/>
                      <a:pt x="65" y="1637"/>
                      <a:pt x="145" y="1652"/>
                    </a:cubicBezTo>
                    <a:cubicBezTo>
                      <a:pt x="162" y="1658"/>
                      <a:pt x="179" y="1661"/>
                      <a:pt x="196" y="1661"/>
                    </a:cubicBezTo>
                    <a:cubicBezTo>
                      <a:pt x="270" y="1661"/>
                      <a:pt x="329" y="1605"/>
                      <a:pt x="356" y="1540"/>
                    </a:cubicBezTo>
                    <a:cubicBezTo>
                      <a:pt x="500" y="1103"/>
                      <a:pt x="614" y="667"/>
                      <a:pt x="711" y="214"/>
                    </a:cubicBezTo>
                    <a:cubicBezTo>
                      <a:pt x="727" y="117"/>
                      <a:pt x="679" y="20"/>
                      <a:pt x="597" y="4"/>
                    </a:cubicBezTo>
                    <a:cubicBezTo>
                      <a:pt x="587" y="2"/>
                      <a:pt x="5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0"/>
              <p:cNvSpPr/>
              <p:nvPr/>
            </p:nvSpPr>
            <p:spPr>
              <a:xfrm>
                <a:off x="1747000" y="2210475"/>
                <a:ext cx="3479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13916" h="7077" extrusionOk="0">
                    <a:moveTo>
                      <a:pt x="1901" y="1"/>
                    </a:moveTo>
                    <a:cubicBezTo>
                      <a:pt x="1778" y="1"/>
                      <a:pt x="1654" y="22"/>
                      <a:pt x="1535" y="59"/>
                    </a:cubicBezTo>
                    <a:cubicBezTo>
                      <a:pt x="857" y="268"/>
                      <a:pt x="356" y="882"/>
                      <a:pt x="178" y="1578"/>
                    </a:cubicBezTo>
                    <a:cubicBezTo>
                      <a:pt x="1" y="2256"/>
                      <a:pt x="130" y="3000"/>
                      <a:pt x="404" y="3646"/>
                    </a:cubicBezTo>
                    <a:cubicBezTo>
                      <a:pt x="889" y="4778"/>
                      <a:pt x="1811" y="5698"/>
                      <a:pt x="2893" y="6264"/>
                    </a:cubicBezTo>
                    <a:cubicBezTo>
                      <a:pt x="4089" y="6894"/>
                      <a:pt x="5528" y="7040"/>
                      <a:pt x="6869" y="7073"/>
                    </a:cubicBezTo>
                    <a:cubicBezTo>
                      <a:pt x="6972" y="7075"/>
                      <a:pt x="7075" y="7076"/>
                      <a:pt x="7179" y="7076"/>
                    </a:cubicBezTo>
                    <a:cubicBezTo>
                      <a:pt x="8492" y="7076"/>
                      <a:pt x="9854" y="6878"/>
                      <a:pt x="11023" y="6264"/>
                    </a:cubicBezTo>
                    <a:cubicBezTo>
                      <a:pt x="12122" y="5698"/>
                      <a:pt x="13042" y="4778"/>
                      <a:pt x="13527" y="3646"/>
                    </a:cubicBezTo>
                    <a:cubicBezTo>
                      <a:pt x="13803" y="3000"/>
                      <a:pt x="13915" y="2256"/>
                      <a:pt x="13753" y="1578"/>
                    </a:cubicBezTo>
                    <a:cubicBezTo>
                      <a:pt x="13576" y="882"/>
                      <a:pt x="13075" y="268"/>
                      <a:pt x="12396" y="59"/>
                    </a:cubicBezTo>
                    <a:cubicBezTo>
                      <a:pt x="12278" y="22"/>
                      <a:pt x="12149" y="1"/>
                      <a:pt x="12021" y="1"/>
                    </a:cubicBezTo>
                    <a:cubicBezTo>
                      <a:pt x="11923" y="1"/>
                      <a:pt x="11825" y="14"/>
                      <a:pt x="11734" y="42"/>
                    </a:cubicBezTo>
                    <a:cubicBezTo>
                      <a:pt x="11458" y="123"/>
                      <a:pt x="11232" y="333"/>
                      <a:pt x="11006" y="527"/>
                    </a:cubicBezTo>
                    <a:cubicBezTo>
                      <a:pt x="9875" y="1545"/>
                      <a:pt x="8420" y="2046"/>
                      <a:pt x="6966" y="2063"/>
                    </a:cubicBezTo>
                    <a:cubicBezTo>
                      <a:pt x="6940" y="2063"/>
                      <a:pt x="6915" y="2063"/>
                      <a:pt x="6889" y="2063"/>
                    </a:cubicBezTo>
                    <a:cubicBezTo>
                      <a:pt x="5481" y="2063"/>
                      <a:pt x="4180" y="1638"/>
                      <a:pt x="2910" y="527"/>
                    </a:cubicBezTo>
                    <a:cubicBezTo>
                      <a:pt x="2699" y="333"/>
                      <a:pt x="2473" y="123"/>
                      <a:pt x="2182" y="42"/>
                    </a:cubicBezTo>
                    <a:cubicBezTo>
                      <a:pt x="2091" y="14"/>
                      <a:pt x="1996" y="1"/>
                      <a:pt x="190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0"/>
              <p:cNvSpPr/>
              <p:nvPr/>
            </p:nvSpPr>
            <p:spPr>
              <a:xfrm>
                <a:off x="1740125" y="2206350"/>
                <a:ext cx="3636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7404" extrusionOk="0">
                    <a:moveTo>
                      <a:pt x="12300" y="333"/>
                    </a:moveTo>
                    <a:cubicBezTo>
                      <a:pt x="12688" y="333"/>
                      <a:pt x="13081" y="562"/>
                      <a:pt x="13350" y="853"/>
                    </a:cubicBezTo>
                    <a:cubicBezTo>
                      <a:pt x="14207" y="1743"/>
                      <a:pt x="14013" y="3133"/>
                      <a:pt x="13463" y="4135"/>
                    </a:cubicBezTo>
                    <a:cubicBezTo>
                      <a:pt x="12946" y="5087"/>
                      <a:pt x="12106" y="5848"/>
                      <a:pt x="11152" y="6333"/>
                    </a:cubicBezTo>
                    <a:cubicBezTo>
                      <a:pt x="10053" y="6882"/>
                      <a:pt x="8792" y="7059"/>
                      <a:pt x="7564" y="7076"/>
                    </a:cubicBezTo>
                    <a:cubicBezTo>
                      <a:pt x="7485" y="7077"/>
                      <a:pt x="7407" y="7077"/>
                      <a:pt x="7328" y="7077"/>
                    </a:cubicBezTo>
                    <a:cubicBezTo>
                      <a:pt x="6207" y="7077"/>
                      <a:pt x="5065" y="6969"/>
                      <a:pt x="4008" y="6607"/>
                    </a:cubicBezTo>
                    <a:cubicBezTo>
                      <a:pt x="2959" y="6251"/>
                      <a:pt x="2004" y="5572"/>
                      <a:pt x="1358" y="4684"/>
                    </a:cubicBezTo>
                    <a:cubicBezTo>
                      <a:pt x="696" y="3762"/>
                      <a:pt x="227" y="2454"/>
                      <a:pt x="761" y="1370"/>
                    </a:cubicBezTo>
                    <a:cubicBezTo>
                      <a:pt x="1035" y="838"/>
                      <a:pt x="1552" y="336"/>
                      <a:pt x="2183" y="336"/>
                    </a:cubicBezTo>
                    <a:cubicBezTo>
                      <a:pt x="2194" y="336"/>
                      <a:pt x="2206" y="335"/>
                      <a:pt x="2217" y="335"/>
                    </a:cubicBezTo>
                    <a:cubicBezTo>
                      <a:pt x="2554" y="335"/>
                      <a:pt x="2788" y="554"/>
                      <a:pt x="3023" y="773"/>
                    </a:cubicBezTo>
                    <a:cubicBezTo>
                      <a:pt x="3282" y="999"/>
                      <a:pt x="3540" y="1193"/>
                      <a:pt x="3814" y="1387"/>
                    </a:cubicBezTo>
                    <a:cubicBezTo>
                      <a:pt x="4811" y="2051"/>
                      <a:pt x="5961" y="2390"/>
                      <a:pt x="7160" y="2390"/>
                    </a:cubicBezTo>
                    <a:cubicBezTo>
                      <a:pt x="7179" y="2390"/>
                      <a:pt x="7198" y="2390"/>
                      <a:pt x="7217" y="2389"/>
                    </a:cubicBezTo>
                    <a:lnTo>
                      <a:pt x="7217" y="2389"/>
                    </a:lnTo>
                    <a:cubicBezTo>
                      <a:pt x="7220" y="2390"/>
                      <a:pt x="7224" y="2390"/>
                      <a:pt x="7227" y="2390"/>
                    </a:cubicBezTo>
                    <a:cubicBezTo>
                      <a:pt x="7231" y="2390"/>
                      <a:pt x="7236" y="2390"/>
                      <a:pt x="7241" y="2389"/>
                    </a:cubicBezTo>
                    <a:cubicBezTo>
                      <a:pt x="7243" y="2389"/>
                      <a:pt x="7245" y="2389"/>
                      <a:pt x="7247" y="2389"/>
                    </a:cubicBezTo>
                    <a:lnTo>
                      <a:pt x="7247" y="2389"/>
                    </a:lnTo>
                    <a:cubicBezTo>
                      <a:pt x="8361" y="2371"/>
                      <a:pt x="9457" y="2097"/>
                      <a:pt x="10425" y="1532"/>
                    </a:cubicBezTo>
                    <a:cubicBezTo>
                      <a:pt x="10651" y="1403"/>
                      <a:pt x="10878" y="1241"/>
                      <a:pt x="11087" y="1079"/>
                    </a:cubicBezTo>
                    <a:cubicBezTo>
                      <a:pt x="11330" y="902"/>
                      <a:pt x="11540" y="659"/>
                      <a:pt x="11798" y="482"/>
                    </a:cubicBezTo>
                    <a:cubicBezTo>
                      <a:pt x="11957" y="378"/>
                      <a:pt x="12128" y="333"/>
                      <a:pt x="12300" y="333"/>
                    </a:cubicBezTo>
                    <a:close/>
                    <a:moveTo>
                      <a:pt x="2169" y="1"/>
                    </a:moveTo>
                    <a:cubicBezTo>
                      <a:pt x="1663" y="1"/>
                      <a:pt x="1174" y="298"/>
                      <a:pt x="841" y="659"/>
                    </a:cubicBezTo>
                    <a:cubicBezTo>
                      <a:pt x="0" y="1597"/>
                      <a:pt x="97" y="2954"/>
                      <a:pt x="599" y="4053"/>
                    </a:cubicBezTo>
                    <a:cubicBezTo>
                      <a:pt x="1084" y="5104"/>
                      <a:pt x="1957" y="5960"/>
                      <a:pt x="2974" y="6510"/>
                    </a:cubicBezTo>
                    <a:cubicBezTo>
                      <a:pt x="4090" y="7124"/>
                      <a:pt x="5383" y="7335"/>
                      <a:pt x="6643" y="7382"/>
                    </a:cubicBezTo>
                    <a:cubicBezTo>
                      <a:pt x="6914" y="7396"/>
                      <a:pt x="7186" y="7404"/>
                      <a:pt x="7459" y="7404"/>
                    </a:cubicBezTo>
                    <a:cubicBezTo>
                      <a:pt x="8493" y="7404"/>
                      <a:pt x="9537" y="7291"/>
                      <a:pt x="10522" y="6947"/>
                    </a:cubicBezTo>
                    <a:cubicBezTo>
                      <a:pt x="11637" y="6559"/>
                      <a:pt x="12655" y="5863"/>
                      <a:pt x="13366" y="4910"/>
                    </a:cubicBezTo>
                    <a:cubicBezTo>
                      <a:pt x="14078" y="3956"/>
                      <a:pt x="14546" y="2599"/>
                      <a:pt x="14093" y="1435"/>
                    </a:cubicBezTo>
                    <a:cubicBezTo>
                      <a:pt x="13808" y="698"/>
                      <a:pt x="13077" y="5"/>
                      <a:pt x="12305" y="5"/>
                    </a:cubicBezTo>
                    <a:cubicBezTo>
                      <a:pt x="12027" y="5"/>
                      <a:pt x="11744" y="94"/>
                      <a:pt x="11475" y="304"/>
                    </a:cubicBezTo>
                    <a:cubicBezTo>
                      <a:pt x="11233" y="514"/>
                      <a:pt x="11007" y="741"/>
                      <a:pt x="10748" y="935"/>
                    </a:cubicBezTo>
                    <a:cubicBezTo>
                      <a:pt x="10490" y="1112"/>
                      <a:pt x="10231" y="1273"/>
                      <a:pt x="9956" y="1403"/>
                    </a:cubicBezTo>
                    <a:cubicBezTo>
                      <a:pt x="9391" y="1694"/>
                      <a:pt x="8792" y="1888"/>
                      <a:pt x="8162" y="1984"/>
                    </a:cubicBezTo>
                    <a:cubicBezTo>
                      <a:pt x="7855" y="2034"/>
                      <a:pt x="7548" y="2066"/>
                      <a:pt x="7241" y="2066"/>
                    </a:cubicBezTo>
                    <a:cubicBezTo>
                      <a:pt x="5997" y="2066"/>
                      <a:pt x="4833" y="1710"/>
                      <a:pt x="3831" y="999"/>
                    </a:cubicBezTo>
                    <a:cubicBezTo>
                      <a:pt x="3556" y="805"/>
                      <a:pt x="3314" y="579"/>
                      <a:pt x="3071" y="368"/>
                    </a:cubicBezTo>
                    <a:cubicBezTo>
                      <a:pt x="2862" y="191"/>
                      <a:pt x="2618" y="45"/>
                      <a:pt x="2344" y="13"/>
                    </a:cubicBezTo>
                    <a:cubicBezTo>
                      <a:pt x="2286" y="4"/>
                      <a:pt x="2227" y="1"/>
                      <a:pt x="2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0"/>
              <p:cNvSpPr/>
              <p:nvPr/>
            </p:nvSpPr>
            <p:spPr>
              <a:xfrm>
                <a:off x="1770025" y="2262200"/>
                <a:ext cx="3357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4" extrusionOk="0">
                    <a:moveTo>
                      <a:pt x="166" y="1"/>
                    </a:moveTo>
                    <a:cubicBezTo>
                      <a:pt x="97" y="1"/>
                      <a:pt x="30" y="56"/>
                      <a:pt x="17" y="123"/>
                    </a:cubicBezTo>
                    <a:cubicBezTo>
                      <a:pt x="0" y="220"/>
                      <a:pt x="49" y="300"/>
                      <a:pt x="130" y="332"/>
                    </a:cubicBezTo>
                    <a:cubicBezTo>
                      <a:pt x="470" y="446"/>
                      <a:pt x="825" y="511"/>
                      <a:pt x="1164" y="543"/>
                    </a:cubicBezTo>
                    <a:cubicBezTo>
                      <a:pt x="1261" y="543"/>
                      <a:pt x="1342" y="462"/>
                      <a:pt x="1342" y="381"/>
                    </a:cubicBezTo>
                    <a:cubicBezTo>
                      <a:pt x="1326" y="284"/>
                      <a:pt x="1261" y="220"/>
                      <a:pt x="1164" y="203"/>
                    </a:cubicBezTo>
                    <a:cubicBezTo>
                      <a:pt x="857" y="187"/>
                      <a:pt x="534" y="106"/>
                      <a:pt x="211" y="9"/>
                    </a:cubicBezTo>
                    <a:cubicBezTo>
                      <a:pt x="196" y="3"/>
                      <a:pt x="18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0"/>
              <p:cNvSpPr/>
              <p:nvPr/>
            </p:nvSpPr>
            <p:spPr>
              <a:xfrm>
                <a:off x="1780525" y="2244850"/>
                <a:ext cx="166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596" extrusionOk="0">
                    <a:moveTo>
                      <a:pt x="473" y="0"/>
                    </a:moveTo>
                    <a:cubicBezTo>
                      <a:pt x="405" y="0"/>
                      <a:pt x="337" y="56"/>
                      <a:pt x="324" y="121"/>
                    </a:cubicBezTo>
                    <a:cubicBezTo>
                      <a:pt x="211" y="541"/>
                      <a:pt x="114" y="962"/>
                      <a:pt x="17" y="1382"/>
                    </a:cubicBezTo>
                    <a:cubicBezTo>
                      <a:pt x="0" y="1479"/>
                      <a:pt x="50" y="1560"/>
                      <a:pt x="130" y="1593"/>
                    </a:cubicBezTo>
                    <a:cubicBezTo>
                      <a:pt x="142" y="1595"/>
                      <a:pt x="154" y="1595"/>
                      <a:pt x="166" y="1595"/>
                    </a:cubicBezTo>
                    <a:cubicBezTo>
                      <a:pt x="250" y="1595"/>
                      <a:pt x="326" y="1550"/>
                      <a:pt x="341" y="1479"/>
                    </a:cubicBezTo>
                    <a:cubicBezTo>
                      <a:pt x="437" y="1059"/>
                      <a:pt x="534" y="638"/>
                      <a:pt x="631" y="203"/>
                    </a:cubicBezTo>
                    <a:cubicBezTo>
                      <a:pt x="664" y="121"/>
                      <a:pt x="615" y="24"/>
                      <a:pt x="518" y="9"/>
                    </a:cubicBezTo>
                    <a:cubicBezTo>
                      <a:pt x="503" y="3"/>
                      <a:pt x="488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0"/>
              <p:cNvSpPr/>
              <p:nvPr/>
            </p:nvSpPr>
            <p:spPr>
              <a:xfrm>
                <a:off x="1835475" y="2329500"/>
                <a:ext cx="37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26" extrusionOk="0">
                    <a:moveTo>
                      <a:pt x="189" y="0"/>
                    </a:moveTo>
                    <a:cubicBezTo>
                      <a:pt x="146" y="0"/>
                      <a:pt x="106" y="17"/>
                      <a:pt x="82" y="49"/>
                    </a:cubicBezTo>
                    <a:cubicBezTo>
                      <a:pt x="0" y="114"/>
                      <a:pt x="17" y="211"/>
                      <a:pt x="82" y="275"/>
                    </a:cubicBezTo>
                    <a:cubicBezTo>
                      <a:pt x="373" y="631"/>
                      <a:pt x="808" y="857"/>
                      <a:pt x="1278" y="922"/>
                    </a:cubicBezTo>
                    <a:cubicBezTo>
                      <a:pt x="1290" y="924"/>
                      <a:pt x="1304" y="925"/>
                      <a:pt x="1317" y="925"/>
                    </a:cubicBezTo>
                    <a:cubicBezTo>
                      <a:pt x="1387" y="925"/>
                      <a:pt x="1458" y="890"/>
                      <a:pt x="1472" y="808"/>
                    </a:cubicBezTo>
                    <a:cubicBezTo>
                      <a:pt x="1504" y="728"/>
                      <a:pt x="1455" y="614"/>
                      <a:pt x="1358" y="614"/>
                    </a:cubicBezTo>
                    <a:cubicBezTo>
                      <a:pt x="1149" y="582"/>
                      <a:pt x="955" y="517"/>
                      <a:pt x="776" y="420"/>
                    </a:cubicBezTo>
                    <a:cubicBezTo>
                      <a:pt x="599" y="323"/>
                      <a:pt x="453" y="211"/>
                      <a:pt x="308" y="49"/>
                    </a:cubicBezTo>
                    <a:cubicBezTo>
                      <a:pt x="276" y="17"/>
                      <a:pt x="23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0"/>
              <p:cNvSpPr/>
              <p:nvPr/>
            </p:nvSpPr>
            <p:spPr>
              <a:xfrm>
                <a:off x="1841950" y="2329725"/>
                <a:ext cx="2022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228" extrusionOk="0">
                    <a:moveTo>
                      <a:pt x="631" y="1"/>
                    </a:moveTo>
                    <a:cubicBezTo>
                      <a:pt x="574" y="1"/>
                      <a:pt x="518" y="33"/>
                      <a:pt x="485" y="88"/>
                    </a:cubicBezTo>
                    <a:cubicBezTo>
                      <a:pt x="291" y="379"/>
                      <a:pt x="146" y="686"/>
                      <a:pt x="32" y="1025"/>
                    </a:cubicBezTo>
                    <a:cubicBezTo>
                      <a:pt x="0" y="1107"/>
                      <a:pt x="65" y="1204"/>
                      <a:pt x="146" y="1219"/>
                    </a:cubicBezTo>
                    <a:cubicBezTo>
                      <a:pt x="164" y="1225"/>
                      <a:pt x="181" y="1228"/>
                      <a:pt x="197" y="1228"/>
                    </a:cubicBezTo>
                    <a:cubicBezTo>
                      <a:pt x="270" y="1228"/>
                      <a:pt x="329" y="1172"/>
                      <a:pt x="356" y="1107"/>
                    </a:cubicBezTo>
                    <a:cubicBezTo>
                      <a:pt x="405" y="945"/>
                      <a:pt x="453" y="831"/>
                      <a:pt x="534" y="686"/>
                    </a:cubicBezTo>
                    <a:cubicBezTo>
                      <a:pt x="599" y="525"/>
                      <a:pt x="679" y="396"/>
                      <a:pt x="760" y="249"/>
                    </a:cubicBezTo>
                    <a:cubicBezTo>
                      <a:pt x="808" y="169"/>
                      <a:pt x="776" y="55"/>
                      <a:pt x="711" y="23"/>
                    </a:cubicBezTo>
                    <a:cubicBezTo>
                      <a:pt x="686" y="8"/>
                      <a:pt x="658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0"/>
              <p:cNvSpPr/>
              <p:nvPr/>
            </p:nvSpPr>
            <p:spPr>
              <a:xfrm>
                <a:off x="1899300" y="2294075"/>
                <a:ext cx="34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755" extrusionOk="0">
                    <a:moveTo>
                      <a:pt x="187" y="1"/>
                    </a:moveTo>
                    <a:cubicBezTo>
                      <a:pt x="150" y="1"/>
                      <a:pt x="113" y="14"/>
                      <a:pt x="82" y="44"/>
                    </a:cubicBezTo>
                    <a:cubicBezTo>
                      <a:pt x="18" y="108"/>
                      <a:pt x="1" y="221"/>
                      <a:pt x="82" y="270"/>
                    </a:cubicBezTo>
                    <a:cubicBezTo>
                      <a:pt x="406" y="544"/>
                      <a:pt x="793" y="690"/>
                      <a:pt x="1214" y="755"/>
                    </a:cubicBezTo>
                    <a:cubicBezTo>
                      <a:pt x="1311" y="755"/>
                      <a:pt x="1391" y="673"/>
                      <a:pt x="1391" y="576"/>
                    </a:cubicBezTo>
                    <a:cubicBezTo>
                      <a:pt x="1375" y="479"/>
                      <a:pt x="1311" y="432"/>
                      <a:pt x="1214" y="415"/>
                    </a:cubicBezTo>
                    <a:lnTo>
                      <a:pt x="1181" y="415"/>
                    </a:lnTo>
                    <a:cubicBezTo>
                      <a:pt x="1149" y="415"/>
                      <a:pt x="1132" y="399"/>
                      <a:pt x="1100" y="399"/>
                    </a:cubicBezTo>
                    <a:cubicBezTo>
                      <a:pt x="1068" y="399"/>
                      <a:pt x="1020" y="383"/>
                      <a:pt x="987" y="367"/>
                    </a:cubicBezTo>
                    <a:cubicBezTo>
                      <a:pt x="906" y="350"/>
                      <a:pt x="809" y="318"/>
                      <a:pt x="729" y="286"/>
                    </a:cubicBezTo>
                    <a:cubicBezTo>
                      <a:pt x="712" y="286"/>
                      <a:pt x="712" y="270"/>
                      <a:pt x="697" y="270"/>
                    </a:cubicBezTo>
                    <a:cubicBezTo>
                      <a:pt x="680" y="253"/>
                      <a:pt x="647" y="253"/>
                      <a:pt x="632" y="238"/>
                    </a:cubicBezTo>
                    <a:cubicBezTo>
                      <a:pt x="600" y="221"/>
                      <a:pt x="550" y="205"/>
                      <a:pt x="518" y="173"/>
                    </a:cubicBezTo>
                    <a:cubicBezTo>
                      <a:pt x="470" y="156"/>
                      <a:pt x="438" y="141"/>
                      <a:pt x="406" y="108"/>
                    </a:cubicBezTo>
                    <a:cubicBezTo>
                      <a:pt x="389" y="92"/>
                      <a:pt x="356" y="76"/>
                      <a:pt x="341" y="76"/>
                    </a:cubicBezTo>
                    <a:cubicBezTo>
                      <a:pt x="341" y="63"/>
                      <a:pt x="309" y="39"/>
                      <a:pt x="305" y="39"/>
                    </a:cubicBezTo>
                    <a:cubicBezTo>
                      <a:pt x="305" y="39"/>
                      <a:pt x="305" y="40"/>
                      <a:pt x="309" y="44"/>
                    </a:cubicBezTo>
                    <a:cubicBezTo>
                      <a:pt x="274" y="18"/>
                      <a:pt x="230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0"/>
              <p:cNvSpPr/>
              <p:nvPr/>
            </p:nvSpPr>
            <p:spPr>
              <a:xfrm>
                <a:off x="1904975" y="2286675"/>
                <a:ext cx="230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385" extrusionOk="0">
                    <a:moveTo>
                      <a:pt x="741" y="1"/>
                    </a:moveTo>
                    <a:cubicBezTo>
                      <a:pt x="680" y="1"/>
                      <a:pt x="621" y="26"/>
                      <a:pt x="599" y="81"/>
                    </a:cubicBezTo>
                    <a:cubicBezTo>
                      <a:pt x="420" y="437"/>
                      <a:pt x="226" y="775"/>
                      <a:pt x="49" y="1131"/>
                    </a:cubicBezTo>
                    <a:cubicBezTo>
                      <a:pt x="0" y="1212"/>
                      <a:pt x="17" y="1325"/>
                      <a:pt x="114" y="1357"/>
                    </a:cubicBezTo>
                    <a:cubicBezTo>
                      <a:pt x="138" y="1376"/>
                      <a:pt x="169" y="1385"/>
                      <a:pt x="201" y="1385"/>
                    </a:cubicBezTo>
                    <a:cubicBezTo>
                      <a:pt x="254" y="1385"/>
                      <a:pt x="310" y="1360"/>
                      <a:pt x="340" y="1309"/>
                    </a:cubicBezTo>
                    <a:cubicBezTo>
                      <a:pt x="517" y="954"/>
                      <a:pt x="696" y="598"/>
                      <a:pt x="890" y="243"/>
                    </a:cubicBezTo>
                    <a:cubicBezTo>
                      <a:pt x="922" y="178"/>
                      <a:pt x="905" y="64"/>
                      <a:pt x="825" y="17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0"/>
              <p:cNvSpPr/>
              <p:nvPr/>
            </p:nvSpPr>
            <p:spPr>
              <a:xfrm>
                <a:off x="1976500" y="2324250"/>
                <a:ext cx="41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2" extrusionOk="0">
                    <a:moveTo>
                      <a:pt x="196" y="0"/>
                    </a:moveTo>
                    <a:cubicBezTo>
                      <a:pt x="138" y="0"/>
                      <a:pt x="82" y="26"/>
                      <a:pt x="48" y="81"/>
                    </a:cubicBezTo>
                    <a:cubicBezTo>
                      <a:pt x="0" y="162"/>
                      <a:pt x="33" y="274"/>
                      <a:pt x="97" y="307"/>
                    </a:cubicBezTo>
                    <a:cubicBezTo>
                      <a:pt x="533" y="533"/>
                      <a:pt x="970" y="711"/>
                      <a:pt x="1423" y="873"/>
                    </a:cubicBezTo>
                    <a:cubicBezTo>
                      <a:pt x="1437" y="879"/>
                      <a:pt x="1452" y="882"/>
                      <a:pt x="1467" y="882"/>
                    </a:cubicBezTo>
                    <a:cubicBezTo>
                      <a:pt x="1535" y="882"/>
                      <a:pt x="1603" y="826"/>
                      <a:pt x="1617" y="759"/>
                    </a:cubicBezTo>
                    <a:cubicBezTo>
                      <a:pt x="1649" y="662"/>
                      <a:pt x="1584" y="582"/>
                      <a:pt x="1503" y="550"/>
                    </a:cubicBezTo>
                    <a:cubicBezTo>
                      <a:pt x="1083" y="404"/>
                      <a:pt x="662" y="227"/>
                      <a:pt x="274" y="16"/>
                    </a:cubicBezTo>
                    <a:cubicBezTo>
                      <a:pt x="249" y="6"/>
                      <a:pt x="222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0"/>
              <p:cNvSpPr/>
              <p:nvPr/>
            </p:nvSpPr>
            <p:spPr>
              <a:xfrm>
                <a:off x="1990225" y="2318200"/>
                <a:ext cx="222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19" extrusionOk="0">
                    <a:moveTo>
                      <a:pt x="716" y="0"/>
                    </a:moveTo>
                    <a:cubicBezTo>
                      <a:pt x="655" y="0"/>
                      <a:pt x="588" y="25"/>
                      <a:pt x="566" y="81"/>
                    </a:cubicBezTo>
                    <a:cubicBezTo>
                      <a:pt x="389" y="469"/>
                      <a:pt x="210" y="872"/>
                      <a:pt x="33" y="1277"/>
                    </a:cubicBezTo>
                    <a:cubicBezTo>
                      <a:pt x="1" y="1357"/>
                      <a:pt x="16" y="1454"/>
                      <a:pt x="98" y="1503"/>
                    </a:cubicBezTo>
                    <a:cubicBezTo>
                      <a:pt x="118" y="1513"/>
                      <a:pt x="145" y="1518"/>
                      <a:pt x="173" y="1518"/>
                    </a:cubicBezTo>
                    <a:cubicBezTo>
                      <a:pt x="234" y="1518"/>
                      <a:pt x="302" y="1493"/>
                      <a:pt x="324" y="1438"/>
                    </a:cubicBezTo>
                    <a:cubicBezTo>
                      <a:pt x="501" y="1050"/>
                      <a:pt x="680" y="646"/>
                      <a:pt x="857" y="242"/>
                    </a:cubicBezTo>
                    <a:cubicBezTo>
                      <a:pt x="889" y="161"/>
                      <a:pt x="874" y="64"/>
                      <a:pt x="792" y="16"/>
                    </a:cubicBezTo>
                    <a:cubicBezTo>
                      <a:pt x="772" y="6"/>
                      <a:pt x="74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0"/>
              <p:cNvSpPr/>
              <p:nvPr/>
            </p:nvSpPr>
            <p:spPr>
              <a:xfrm>
                <a:off x="2009200" y="2270275"/>
                <a:ext cx="388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2" extrusionOk="0">
                    <a:moveTo>
                      <a:pt x="183" y="1"/>
                    </a:moveTo>
                    <a:cubicBezTo>
                      <a:pt x="115" y="1"/>
                      <a:pt x="47" y="56"/>
                      <a:pt x="33" y="123"/>
                    </a:cubicBezTo>
                    <a:cubicBezTo>
                      <a:pt x="1" y="220"/>
                      <a:pt x="65" y="300"/>
                      <a:pt x="147" y="333"/>
                    </a:cubicBezTo>
                    <a:cubicBezTo>
                      <a:pt x="550" y="479"/>
                      <a:pt x="955" y="559"/>
                      <a:pt x="1375" y="591"/>
                    </a:cubicBezTo>
                    <a:cubicBezTo>
                      <a:pt x="1472" y="591"/>
                      <a:pt x="1552" y="511"/>
                      <a:pt x="1552" y="429"/>
                    </a:cubicBezTo>
                    <a:cubicBezTo>
                      <a:pt x="1552" y="333"/>
                      <a:pt x="1472" y="268"/>
                      <a:pt x="1375" y="252"/>
                    </a:cubicBezTo>
                    <a:cubicBezTo>
                      <a:pt x="987" y="220"/>
                      <a:pt x="599" y="139"/>
                      <a:pt x="227" y="9"/>
                    </a:cubicBezTo>
                    <a:cubicBezTo>
                      <a:pt x="213" y="3"/>
                      <a:pt x="19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0"/>
              <p:cNvSpPr/>
              <p:nvPr/>
            </p:nvSpPr>
            <p:spPr>
              <a:xfrm>
                <a:off x="2021750" y="2260700"/>
                <a:ext cx="161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301" extrusionOk="0">
                    <a:moveTo>
                      <a:pt x="462" y="1"/>
                    </a:moveTo>
                    <a:cubicBezTo>
                      <a:pt x="392" y="1"/>
                      <a:pt x="321" y="37"/>
                      <a:pt x="307" y="118"/>
                    </a:cubicBezTo>
                    <a:cubicBezTo>
                      <a:pt x="210" y="441"/>
                      <a:pt x="113" y="765"/>
                      <a:pt x="33" y="1088"/>
                    </a:cubicBezTo>
                    <a:cubicBezTo>
                      <a:pt x="0" y="1168"/>
                      <a:pt x="65" y="1265"/>
                      <a:pt x="145" y="1297"/>
                    </a:cubicBezTo>
                    <a:cubicBezTo>
                      <a:pt x="156" y="1300"/>
                      <a:pt x="167" y="1301"/>
                      <a:pt x="178" y="1301"/>
                    </a:cubicBezTo>
                    <a:cubicBezTo>
                      <a:pt x="251" y="1301"/>
                      <a:pt x="328" y="1254"/>
                      <a:pt x="356" y="1185"/>
                    </a:cubicBezTo>
                    <a:cubicBezTo>
                      <a:pt x="436" y="862"/>
                      <a:pt x="533" y="522"/>
                      <a:pt x="630" y="198"/>
                    </a:cubicBezTo>
                    <a:cubicBezTo>
                      <a:pt x="647" y="118"/>
                      <a:pt x="598" y="21"/>
                      <a:pt x="501" y="4"/>
                    </a:cubicBezTo>
                    <a:cubicBezTo>
                      <a:pt x="488" y="2"/>
                      <a:pt x="475" y="1"/>
                      <a:pt x="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17" name="Google Shape;3917;p40"/>
          <p:cNvGrpSpPr/>
          <p:nvPr/>
        </p:nvGrpSpPr>
        <p:grpSpPr>
          <a:xfrm rot="-5400000">
            <a:off x="7555245" y="99735"/>
            <a:ext cx="1183340" cy="1566448"/>
            <a:chOff x="4027650" y="2008513"/>
            <a:chExt cx="792200" cy="1046275"/>
          </a:xfrm>
        </p:grpSpPr>
        <p:sp>
          <p:nvSpPr>
            <p:cNvPr id="3918" name="Google Shape;3918;p4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9" name="Google Shape;3919;p4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920" name="Google Shape;3920;p4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4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97" name="Google Shape;3997;p40"/>
          <p:cNvSpPr/>
          <p:nvPr/>
        </p:nvSpPr>
        <p:spPr>
          <a:xfrm>
            <a:off x="837602" y="4028333"/>
            <a:ext cx="368400" cy="368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8" name="Google Shape;3998;p40"/>
          <p:cNvSpPr/>
          <p:nvPr/>
        </p:nvSpPr>
        <p:spPr>
          <a:xfrm>
            <a:off x="3930125" y="995213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136374" y="516972"/>
            <a:ext cx="4929167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ĐỘNG 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KIẾN TẠO KIẾN THỨC KĨ NĂNG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415016" y="1706885"/>
            <a:ext cx="4314096" cy="22297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hãy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quan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sát</a:t>
            </a:r>
            <a:r>
              <a:rPr lang="en-US" sz="2000" dirty="0" smtClean="0">
                <a:solidFill>
                  <a:srgbClr val="002060"/>
                </a:solidFill>
              </a:rPr>
              <a:t> video,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nêu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bước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theo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suy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nghĩ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1"/>
    </mc:Choice>
    <mc:Fallback xmlns="">
      <p:transition spd="slow" advTm="224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41"/>
          <p:cNvSpPr txBox="1">
            <a:spLocks noGrp="1"/>
          </p:cNvSpPr>
          <p:nvPr>
            <p:ph type="title"/>
          </p:nvPr>
        </p:nvSpPr>
        <p:spPr>
          <a:xfrm>
            <a:off x="1814001" y="491310"/>
            <a:ext cx="568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1"/>
                </a:solidFill>
                <a:latin typeface="#9Slide03 AllRoundGothic" panose="020B0703020202020104" pitchFamily="34" charset="0"/>
              </a:rPr>
              <a:t>GỢI Ý CÁC BƯỚC THỰC HIỆN</a:t>
            </a:r>
            <a:endParaRPr sz="2800" dirty="0">
              <a:latin typeface="#9Slide03 AllRoundGothic" panose="020B0703020202020104" pitchFamily="34" charset="0"/>
            </a:endParaRPr>
          </a:p>
        </p:txBody>
      </p:sp>
      <p:sp>
        <p:nvSpPr>
          <p:cNvPr id="4004" name="Google Shape;4004;p41"/>
          <p:cNvSpPr txBox="1">
            <a:spLocks noGrp="1"/>
          </p:cNvSpPr>
          <p:nvPr>
            <p:ph type="title" idx="2"/>
          </p:nvPr>
        </p:nvSpPr>
        <p:spPr>
          <a:xfrm>
            <a:off x="1054268" y="4176388"/>
            <a:ext cx="188183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#9Slide03 Quicksand Bold" panose="00000800000000000000" pitchFamily="2" charset="0"/>
              </a:rPr>
              <a:t>Bước</a:t>
            </a:r>
            <a:r>
              <a:rPr lang="en-US" sz="1400" dirty="0" smtClean="0">
                <a:latin typeface="#9Slide03 Quicksand Bold" panose="00000800000000000000" pitchFamily="2" charset="0"/>
              </a:rPr>
              <a:t> 1</a:t>
            </a:r>
            <a:r>
              <a:rPr lang="en-US" sz="1600" dirty="0" smtClean="0">
                <a:latin typeface="#9Slide03 Quicksand Bold" panose="00000800000000000000" pitchFamily="2" charset="0"/>
              </a:rPr>
              <a:t>: </a:t>
            </a:r>
            <a:r>
              <a:rPr lang="en-US" sz="1400" dirty="0" err="1">
                <a:latin typeface="#9Slide03 Quicksand Bold" panose="00000800000000000000" pitchFamily="2" charset="0"/>
              </a:rPr>
              <a:t>C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ắt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giấy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thành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các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hình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cơ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bản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để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làm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các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bộ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phận</a:t>
            </a:r>
            <a:r>
              <a:rPr lang="en-US" sz="1400" dirty="0" smtClean="0">
                <a:latin typeface="#9Slide03 Quicksand Bold" panose="00000800000000000000" pitchFamily="2" charset="0"/>
              </a:rPr>
              <a:t>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6" name="Google Shape;4006;p41"/>
          <p:cNvSpPr txBox="1">
            <a:spLocks noGrp="1"/>
          </p:cNvSpPr>
          <p:nvPr>
            <p:ph type="title" idx="3"/>
          </p:nvPr>
        </p:nvSpPr>
        <p:spPr>
          <a:xfrm>
            <a:off x="3380404" y="4078858"/>
            <a:ext cx="204257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#9Slide03 Quicksand Bold" panose="00000800000000000000" pitchFamily="2" charset="0"/>
              </a:rPr>
              <a:t/>
            </a:r>
            <a:br>
              <a:rPr lang="en" sz="1400" dirty="0" smtClean="0">
                <a:latin typeface="#9Slide03 Quicksand Bold" panose="00000800000000000000" pitchFamily="2" charset="0"/>
              </a:rPr>
            </a:br>
            <a:r>
              <a:rPr lang="en" sz="1400" dirty="0" smtClean="0">
                <a:latin typeface="#9Slide03 Quicksand Bold" panose="00000800000000000000" pitchFamily="2" charset="0"/>
              </a:rPr>
              <a:t>Bước 2: Lắp ghép và dán các bộ phận tạo hình rô-bốt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8" name="Google Shape;4008;p41"/>
          <p:cNvSpPr txBox="1">
            <a:spLocks noGrp="1"/>
          </p:cNvSpPr>
          <p:nvPr>
            <p:ph type="title" idx="5"/>
          </p:nvPr>
        </p:nvSpPr>
        <p:spPr>
          <a:xfrm>
            <a:off x="5850957" y="4205111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#9Slide03 Quicksand Bold" panose="00000800000000000000" pitchFamily="2" charset="0"/>
              </a:rPr>
              <a:t>Bước 3: Trang trí để rô-bốt thêm sinh động và độc đáo.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grpSp>
        <p:nvGrpSpPr>
          <p:cNvPr id="4010" name="Google Shape;4010;p41"/>
          <p:cNvGrpSpPr/>
          <p:nvPr/>
        </p:nvGrpSpPr>
        <p:grpSpPr>
          <a:xfrm rot="1444335">
            <a:off x="7716955" y="371567"/>
            <a:ext cx="1203426" cy="1087726"/>
            <a:chOff x="2401900" y="1895088"/>
            <a:chExt cx="1203300" cy="1087613"/>
          </a:xfrm>
        </p:grpSpPr>
        <p:sp>
          <p:nvSpPr>
            <p:cNvPr id="4011" name="Google Shape;4011;p41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12" name="Google Shape;4012;p41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013" name="Google Shape;4013;p41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41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41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1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1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1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1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1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1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1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1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1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1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1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1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1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1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1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1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1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1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1" name="Google Shape;4091;p41"/>
          <p:cNvGrpSpPr/>
          <p:nvPr/>
        </p:nvGrpSpPr>
        <p:grpSpPr>
          <a:xfrm rot="-8100137">
            <a:off x="419407" y="-32053"/>
            <a:ext cx="1050967" cy="1505250"/>
            <a:chOff x="4027650" y="2008513"/>
            <a:chExt cx="792200" cy="1046275"/>
          </a:xfrm>
        </p:grpSpPr>
        <p:sp>
          <p:nvSpPr>
            <p:cNvPr id="4092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3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094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9" y="1402340"/>
            <a:ext cx="1760466" cy="252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661" y="1355684"/>
            <a:ext cx="1920319" cy="266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37" y="1383422"/>
            <a:ext cx="2030541" cy="262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68"/>
    </mc:Choice>
    <mc:Fallback xmlns="">
      <p:transition spd="slow" advTm="4256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411;p38"/>
          <p:cNvGrpSpPr/>
          <p:nvPr/>
        </p:nvGrpSpPr>
        <p:grpSpPr>
          <a:xfrm>
            <a:off x="117765" y="699655"/>
            <a:ext cx="1731694" cy="2459251"/>
            <a:chOff x="5116450" y="1019375"/>
            <a:chExt cx="1411275" cy="1798475"/>
          </a:xfrm>
        </p:grpSpPr>
        <p:sp>
          <p:nvSpPr>
            <p:cNvPr id="19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21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144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" name="KSO_Shape"/>
          <p:cNvSpPr/>
          <p:nvPr/>
        </p:nvSpPr>
        <p:spPr bwMode="auto">
          <a:xfrm>
            <a:off x="1800812" y="617377"/>
            <a:ext cx="7127621" cy="371291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2700" dirty="0"/>
          </a:p>
          <a:p>
            <a:pPr algn="ctr">
              <a:defRPr/>
            </a:pPr>
            <a:endParaRPr lang="en-US" altLang="zh-CN" sz="2700" dirty="0"/>
          </a:p>
        </p:txBody>
      </p:sp>
      <p:sp>
        <p:nvSpPr>
          <p:cNvPr id="167" name="矩形 11"/>
          <p:cNvSpPr/>
          <p:nvPr/>
        </p:nvSpPr>
        <p:spPr>
          <a:xfrm>
            <a:off x="2953925" y="1170352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4125" b="1" noProof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46DBB8D-C39F-4231-A71F-E6417297E71B}"/>
              </a:ext>
            </a:extLst>
          </p:cNvPr>
          <p:cNvSpPr txBox="1"/>
          <p:nvPr/>
        </p:nvSpPr>
        <p:spPr>
          <a:xfrm>
            <a:off x="2861080" y="2285165"/>
            <a:ext cx="538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400" dirty="0" smtClean="0">
                <a:solidFill>
                  <a:srgbClr val="002060"/>
                </a:solidFill>
              </a:rPr>
              <a:t>- </a:t>
            </a:r>
            <a:r>
              <a:rPr lang="en-US" sz="2400" dirty="0" err="1" smtClean="0"/>
              <a:t>Ghép</a:t>
            </a:r>
            <a:r>
              <a:rPr lang="en-US" sz="2400" dirty="0" smtClean="0"/>
              <a:t>,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.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1"/>
    </mc:Choice>
    <mc:Fallback xmlns="">
      <p:transition spd="slow" advTm="169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p39"/>
          <p:cNvSpPr/>
          <p:nvPr/>
        </p:nvSpPr>
        <p:spPr>
          <a:xfrm>
            <a:off x="4228613" y="36914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39"/>
          <p:cNvSpPr/>
          <p:nvPr/>
        </p:nvSpPr>
        <p:spPr>
          <a:xfrm>
            <a:off x="4013632" y="4394308"/>
            <a:ext cx="429961" cy="306889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9"/>
          <p:cNvSpPr/>
          <p:nvPr/>
        </p:nvSpPr>
        <p:spPr>
          <a:xfrm>
            <a:off x="5576925" y="671945"/>
            <a:ext cx="526002" cy="43368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6" name="Google Shape;3736;p39"/>
          <p:cNvGrpSpPr/>
          <p:nvPr/>
        </p:nvGrpSpPr>
        <p:grpSpPr>
          <a:xfrm rot="2699644">
            <a:off x="184050" y="4305389"/>
            <a:ext cx="795991" cy="550561"/>
            <a:chOff x="3736388" y="802750"/>
            <a:chExt cx="583325" cy="403425"/>
          </a:xfrm>
        </p:grpSpPr>
        <p:sp>
          <p:nvSpPr>
            <p:cNvPr id="3737" name="Google Shape;3737;p3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8" name="Google Shape;3738;p3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739" name="Google Shape;3739;p3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1" name="MH_SubTitle_1"/>
          <p:cNvSpPr/>
          <p:nvPr>
            <p:custDataLst>
              <p:tags r:id="rId1"/>
            </p:custDataLst>
          </p:nvPr>
        </p:nvSpPr>
        <p:spPr>
          <a:xfrm>
            <a:off x="1631817" y="2805395"/>
            <a:ext cx="6060065" cy="1220329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cắt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dán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một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hoặc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nhiều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rô-bốt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bằng</a:t>
            </a:r>
            <a:r>
              <a:rPr lang="en-US" altLang="zh-CN" sz="2000" dirty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giấy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theo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ý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thích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.</a:t>
            </a:r>
            <a:endParaRPr lang="zh-CN" altLang="en-US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2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458772" y="1632715"/>
            <a:ext cx="4406156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0"/>
    </mc:Choice>
    <mc:Fallback xmlns="">
      <p:transition spd="slow" advTm="114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318</Words>
  <Application>Microsoft Office PowerPoint</Application>
  <PresentationFormat>On-screen Show (16:9)</PresentationFormat>
  <Paragraphs>34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Oxygen</vt:lpstr>
      <vt:lpstr>Itim</vt:lpstr>
      <vt:lpstr>宋体</vt:lpstr>
      <vt:lpstr>#9Slide03 AllRoundGothic</vt:lpstr>
      <vt:lpstr>方正少儿简体</vt:lpstr>
      <vt:lpstr>#9Slide03 Quicksand Bold</vt:lpstr>
      <vt:lpstr>Times New Roman</vt:lpstr>
      <vt:lpstr>Calibri</vt:lpstr>
      <vt:lpstr>方正大标宋简体</vt:lpstr>
      <vt:lpstr>微软雅黑</vt:lpstr>
      <vt:lpstr>Arial</vt:lpstr>
      <vt:lpstr>Placeholder Texts</vt:lpstr>
      <vt:lpstr>PowerPoint Presentation</vt:lpstr>
      <vt:lpstr>- Sách Mĩ thuật 2, vở bài tập MT (Giấy vẽ) - Giấy màu, bìa màu,... - Màu, bút chì, tẩy, kéo, keo dán,… </vt:lpstr>
      <vt:lpstr>PowerPoint Presentation</vt:lpstr>
      <vt:lpstr>PowerPoint Presentation</vt:lpstr>
      <vt:lpstr>PowerPoint Presentation</vt:lpstr>
      <vt:lpstr>PowerPoint Presentation</vt:lpstr>
      <vt:lpstr>GỢI Ý CÁC BƯỚC THỰC HIỆN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48</cp:revision>
  <dcterms:modified xsi:type="dcterms:W3CDTF">2024-05-14T02:49:45Z</dcterms:modified>
</cp:coreProperties>
</file>