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6" r:id="rId6"/>
    <p:sldId id="259" r:id="rId7"/>
    <p:sldId id="260" r:id="rId8"/>
    <p:sldId id="269" r:id="rId9"/>
    <p:sldId id="261" r:id="rId10"/>
    <p:sldId id="267" r:id="rId11"/>
    <p:sldId id="263" r:id="rId12"/>
    <p:sldId id="264" r:id="rId13"/>
    <p:sldId id="262" r:id="rId14"/>
    <p:sldId id="268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7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19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688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VỚI TIẾT HỌC </a:t>
            </a:r>
          </a:p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04850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7" y="4657111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852936"/>
            <a:ext cx="8826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41970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665321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1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7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844824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49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THẦY CÔ!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7" cy="5184576"/>
          </a:xfrm>
        </p:spPr>
      </p:pic>
    </p:spTree>
    <p:extLst>
      <p:ext uri="{BB962C8B-B14F-4D97-AF65-F5344CB8AC3E}">
        <p14:creationId xmlns:p14="http://schemas.microsoft.com/office/powerpoint/2010/main" val="396004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280920" cy="5184575"/>
          </a:xfrm>
        </p:spPr>
      </p:pic>
    </p:spTree>
    <p:extLst>
      <p:ext uri="{BB962C8B-B14F-4D97-AF65-F5344CB8AC3E}">
        <p14:creationId xmlns:p14="http://schemas.microsoft.com/office/powerpoint/2010/main" val="366542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8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32" y="-7531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827584" y="2348880"/>
            <a:ext cx="8316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3:KHU RỪNG THÂN THIỆN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04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-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43" y="1564743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61" y="476672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47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066" y="4904274"/>
            <a:ext cx="6694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31" y="5427494"/>
            <a:ext cx="7180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121" y="6089212"/>
            <a:ext cx="8262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53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4077072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68760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5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5"/>
            <a:ext cx="261937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417550"/>
            <a:ext cx="2678564" cy="201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68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7899"/>
            <a:ext cx="2626839" cy="208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1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266</Words>
  <Application>Microsoft Office PowerPoint</Application>
  <PresentationFormat>Trình chiếu Trên màn hình (4:3)</PresentationFormat>
  <Paragraphs>31</Paragraphs>
  <Slides>15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Office Theme</vt:lpstr>
      <vt:lpstr>Bản trình bày PowerPoint</vt:lpstr>
      <vt:lpstr>KIỂM TRA ĐỒ DÙNG</vt:lpstr>
      <vt:lpstr>KHỞI ĐỘNG</vt:lpstr>
      <vt:lpstr>Bản trình bày PowerPoint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Bản trình bày PowerPoint</vt:lpstr>
      <vt:lpstr>Bản trình bày PowerPoint</vt:lpstr>
      <vt:lpstr>TÌM HIỂU VỀ TRANH CỦA BẠN</vt:lpstr>
      <vt:lpstr>Bản trình bày PowerPoint</vt:lpstr>
      <vt:lpstr>BÀI HỌC ĐẾN ĐÂY LÀ KẾT THÚC THANKS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Người dùng Không xác định</cp:lastModifiedBy>
  <cp:revision>22</cp:revision>
  <dcterms:created xsi:type="dcterms:W3CDTF">2021-07-22T05:22:25Z</dcterms:created>
  <dcterms:modified xsi:type="dcterms:W3CDTF">2021-08-29T05:38:38Z</dcterms:modified>
</cp:coreProperties>
</file>