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9"/>
  </p:notesMasterIdLst>
  <p:sldIdLst>
    <p:sldId id="257" r:id="rId5"/>
    <p:sldId id="258" r:id="rId6"/>
    <p:sldId id="516" r:id="rId7"/>
    <p:sldId id="519" r:id="rId8"/>
    <p:sldId id="522" r:id="rId9"/>
    <p:sldId id="520" r:id="rId10"/>
    <p:sldId id="261" r:id="rId11"/>
    <p:sldId id="521" r:id="rId12"/>
    <p:sldId id="523" r:id="rId13"/>
    <p:sldId id="259" r:id="rId14"/>
    <p:sldId id="264" r:id="rId15"/>
    <p:sldId id="524" r:id="rId16"/>
    <p:sldId id="265" r:id="rId17"/>
    <p:sldId id="525" r:id="rId18"/>
    <p:sldId id="527" r:id="rId19"/>
    <p:sldId id="526" r:id="rId20"/>
    <p:sldId id="528" r:id="rId21"/>
    <p:sldId id="529" r:id="rId22"/>
    <p:sldId id="530" r:id="rId23"/>
    <p:sldId id="266" r:id="rId24"/>
    <p:sldId id="267" r:id="rId25"/>
    <p:sldId id="531" r:id="rId26"/>
    <p:sldId id="532" r:id="rId27"/>
    <p:sldId id="268" r:id="rId28"/>
    <p:sldId id="533" r:id="rId29"/>
    <p:sldId id="276" r:id="rId30"/>
    <p:sldId id="270" r:id="rId31"/>
    <p:sldId id="298" r:id="rId32"/>
    <p:sldId id="296" r:id="rId33"/>
    <p:sldId id="299" r:id="rId34"/>
    <p:sldId id="297" r:id="rId35"/>
    <p:sldId id="300" r:id="rId36"/>
    <p:sldId id="535" r:id="rId37"/>
    <p:sldId id="28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424" y="-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4649A-50B5-4B38-ABAB-3B02FDAD1F3D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59B59-9B27-45C8-9F31-BF90CC9C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3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78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620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86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81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4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857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915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86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6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252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024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16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728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74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40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28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3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59B59-9B27-45C8-9F31-BF90CC9C92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87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5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0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2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5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0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4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9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33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15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65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6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84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38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02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43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1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8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40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43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79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20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6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36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04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53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29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3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7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2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0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6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13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5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81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7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0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0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2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23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4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1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3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1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EB62-F4D3-483A-8699-C6447A81AB2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F35FC154-C6CF-80F3-7E92-D602B40A45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50" y="361949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2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D095A1-142B-41BB-8621-D175972932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3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D32EC29-644B-49E4-8D81-A644FC6F24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8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19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41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6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8.png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2.svg"/><Relationship Id="rId10" Type="http://schemas.openxmlformats.org/officeDocument/2006/relationships/image" Target="../media/image65.png"/><Relationship Id="rId4" Type="http://schemas.openxmlformats.org/officeDocument/2006/relationships/audio" Target="../media/audio2.wav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9.jp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9.jpg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4.jpeg"/><Relationship Id="rId4" Type="http://schemas.openxmlformats.org/officeDocument/2006/relationships/image" Target="../media/image29.jp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033048" y="2991678"/>
            <a:ext cx="3825944" cy="2690152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676861" y="2971800"/>
            <a:ext cx="4135951" cy="2979209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4035287" y="4323522"/>
            <a:ext cx="4318995" cy="2720740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342109C-E74F-16A8-7A9C-33B5C79726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80415" y="698599"/>
            <a:ext cx="3889585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41C2D-0A28-3237-250E-C117B86412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66514" y="1810947"/>
            <a:ext cx="7498730" cy="2182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63C7D6-1068-A50B-212A-2B12D5E4B877}"/>
              </a:ext>
            </a:extLst>
          </p:cNvPr>
          <p:cNvSpPr txBox="1"/>
          <p:nvPr/>
        </p:nvSpPr>
        <p:spPr>
          <a:xfrm>
            <a:off x="5327374" y="3597965"/>
            <a:ext cx="1520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4326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0" y="2633870"/>
            <a:ext cx="4062469" cy="4090907"/>
            <a:chOff x="-386398" y="386346"/>
            <a:chExt cx="3638411" cy="406848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C95559-BE4E-2016-27B1-E89F91CFB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2" y="2153690"/>
            <a:ext cx="2216427" cy="31897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E5B400-DBAF-6DD9-3F45-1AA9BF7953FB}"/>
              </a:ext>
            </a:extLst>
          </p:cNvPr>
          <p:cNvGrpSpPr/>
          <p:nvPr/>
        </p:nvGrpSpPr>
        <p:grpSpPr>
          <a:xfrm>
            <a:off x="3080122" y="928583"/>
            <a:ext cx="6303810" cy="2078916"/>
            <a:chOff x="2500625" y="1170898"/>
            <a:chExt cx="6303810" cy="20789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2C8609-E358-2FD8-3E35-A39E32DD6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81AF91-6032-E9BF-8074-6327E70A54BA}"/>
                </a:ext>
              </a:extLst>
            </p:cNvPr>
            <p:cNvSpPr txBox="1"/>
            <p:nvPr/>
          </p:nvSpPr>
          <p:spPr>
            <a:xfrm>
              <a:off x="2670599" y="1559074"/>
              <a:ext cx="516834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nl-NL" sz="3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Hoạt động 6: Tìm hiểu một số loại cây cảnh phổ biến</a:t>
              </a:r>
              <a:endPara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Gọi tên các loại cây cảnh có trong hình bằng cách sử dụng các thẻ gợi ý dưới đây: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8" y="12763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900" y="13382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" y="37480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350" y="3690938"/>
            <a:ext cx="4852036" cy="20145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73A601-914E-8EB3-F8D8-15DC3F3E29CB}"/>
              </a:ext>
            </a:extLst>
          </p:cNvPr>
          <p:cNvSpPr/>
          <p:nvPr/>
        </p:nvSpPr>
        <p:spPr>
          <a:xfrm>
            <a:off x="8048685" y="1219199"/>
            <a:ext cx="2847915" cy="666751"/>
          </a:xfrm>
          <a:custGeom>
            <a:avLst/>
            <a:gdLst>
              <a:gd name="connsiteX0" fmla="*/ 0 w 2847915"/>
              <a:gd name="connsiteY0" fmla="*/ 111127 h 666751"/>
              <a:gd name="connsiteX1" fmla="*/ 107183 w 2847915"/>
              <a:gd name="connsiteY1" fmla="*/ 0 h 666751"/>
              <a:gd name="connsiteX2" fmla="*/ 2740731 w 2847915"/>
              <a:gd name="connsiteY2" fmla="*/ 0 h 666751"/>
              <a:gd name="connsiteX3" fmla="*/ 2847915 w 2847915"/>
              <a:gd name="connsiteY3" fmla="*/ 111127 h 666751"/>
              <a:gd name="connsiteX4" fmla="*/ 2847915 w 2847915"/>
              <a:gd name="connsiteY4" fmla="*/ 555624 h 666751"/>
              <a:gd name="connsiteX5" fmla="*/ 2740731 w 2847915"/>
              <a:gd name="connsiteY5" fmla="*/ 666751 h 666751"/>
              <a:gd name="connsiteX6" fmla="*/ 107183 w 2847915"/>
              <a:gd name="connsiteY6" fmla="*/ 666751 h 666751"/>
              <a:gd name="connsiteX7" fmla="*/ 0 w 2847915"/>
              <a:gd name="connsiteY7" fmla="*/ 555624 h 666751"/>
              <a:gd name="connsiteX8" fmla="*/ 0 w 2847915"/>
              <a:gd name="connsiteY8" fmla="*/ 111127 h 666751"/>
              <a:gd name="connsiteX0" fmla="*/ 0 w 2847915"/>
              <a:gd name="connsiteY0" fmla="*/ 111127 h 666751"/>
              <a:gd name="connsiteX1" fmla="*/ 107183 w 2847915"/>
              <a:gd name="connsiteY1" fmla="*/ 0 h 666751"/>
              <a:gd name="connsiteX2" fmla="*/ 2740731 w 2847915"/>
              <a:gd name="connsiteY2" fmla="*/ 0 h 666751"/>
              <a:gd name="connsiteX3" fmla="*/ 2847915 w 2847915"/>
              <a:gd name="connsiteY3" fmla="*/ 111127 h 666751"/>
              <a:gd name="connsiteX4" fmla="*/ 2847915 w 2847915"/>
              <a:gd name="connsiteY4" fmla="*/ 555624 h 666751"/>
              <a:gd name="connsiteX5" fmla="*/ 2740731 w 2847915"/>
              <a:gd name="connsiteY5" fmla="*/ 666751 h 666751"/>
              <a:gd name="connsiteX6" fmla="*/ 107183 w 2847915"/>
              <a:gd name="connsiteY6" fmla="*/ 666751 h 666751"/>
              <a:gd name="connsiteX7" fmla="*/ 0 w 2847915"/>
              <a:gd name="connsiteY7" fmla="*/ 555624 h 666751"/>
              <a:gd name="connsiteX8" fmla="*/ 0 w 2847915"/>
              <a:gd name="connsiteY8" fmla="*/ 111127 h 666751"/>
              <a:gd name="connsiteX0" fmla="*/ 0 w 2847915"/>
              <a:gd name="connsiteY0" fmla="*/ 111127 h 666751"/>
              <a:gd name="connsiteX1" fmla="*/ 107183 w 2847915"/>
              <a:gd name="connsiteY1" fmla="*/ 0 h 666751"/>
              <a:gd name="connsiteX2" fmla="*/ 2740731 w 2847915"/>
              <a:gd name="connsiteY2" fmla="*/ 0 h 666751"/>
              <a:gd name="connsiteX3" fmla="*/ 2847915 w 2847915"/>
              <a:gd name="connsiteY3" fmla="*/ 111127 h 666751"/>
              <a:gd name="connsiteX4" fmla="*/ 2847915 w 2847915"/>
              <a:gd name="connsiteY4" fmla="*/ 555624 h 666751"/>
              <a:gd name="connsiteX5" fmla="*/ 2740731 w 2847915"/>
              <a:gd name="connsiteY5" fmla="*/ 666751 h 666751"/>
              <a:gd name="connsiteX6" fmla="*/ 107183 w 2847915"/>
              <a:gd name="connsiteY6" fmla="*/ 666751 h 666751"/>
              <a:gd name="connsiteX7" fmla="*/ 0 w 2847915"/>
              <a:gd name="connsiteY7" fmla="*/ 555624 h 666751"/>
              <a:gd name="connsiteX8" fmla="*/ 0 w 2847915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7915" h="666751" fill="none" extrusionOk="0">
                <a:moveTo>
                  <a:pt x="0" y="111127"/>
                </a:moveTo>
                <a:cubicBezTo>
                  <a:pt x="-16098" y="42943"/>
                  <a:pt x="56518" y="9761"/>
                  <a:pt x="107183" y="0"/>
                </a:cubicBezTo>
                <a:cubicBezTo>
                  <a:pt x="1052540" y="-90327"/>
                  <a:pt x="1665272" y="-17732"/>
                  <a:pt x="2740731" y="0"/>
                </a:cubicBezTo>
                <a:cubicBezTo>
                  <a:pt x="2778769" y="-6699"/>
                  <a:pt x="2856351" y="38338"/>
                  <a:pt x="2847915" y="111127"/>
                </a:cubicBezTo>
                <a:cubicBezTo>
                  <a:pt x="2865000" y="216852"/>
                  <a:pt x="2900929" y="364292"/>
                  <a:pt x="2847915" y="555624"/>
                </a:cubicBezTo>
                <a:cubicBezTo>
                  <a:pt x="2833425" y="609785"/>
                  <a:pt x="2797145" y="653764"/>
                  <a:pt x="2740731" y="666751"/>
                </a:cubicBezTo>
                <a:cubicBezTo>
                  <a:pt x="1482778" y="428038"/>
                  <a:pt x="1352975" y="815663"/>
                  <a:pt x="107183" y="666751"/>
                </a:cubicBezTo>
                <a:cubicBezTo>
                  <a:pt x="35010" y="673268"/>
                  <a:pt x="-4166" y="636093"/>
                  <a:pt x="0" y="555624"/>
                </a:cubicBezTo>
                <a:cubicBezTo>
                  <a:pt x="17514" y="330287"/>
                  <a:pt x="3896" y="293393"/>
                  <a:pt x="0" y="111127"/>
                </a:cubicBezTo>
                <a:close/>
              </a:path>
              <a:path w="2847915" h="666751" stroke="0" extrusionOk="0">
                <a:moveTo>
                  <a:pt x="0" y="111127"/>
                </a:moveTo>
                <a:cubicBezTo>
                  <a:pt x="-2427" y="27473"/>
                  <a:pt x="47694" y="-29949"/>
                  <a:pt x="107183" y="0"/>
                </a:cubicBezTo>
                <a:cubicBezTo>
                  <a:pt x="1334109" y="-274078"/>
                  <a:pt x="2362632" y="-59401"/>
                  <a:pt x="2740731" y="0"/>
                </a:cubicBezTo>
                <a:cubicBezTo>
                  <a:pt x="2816812" y="-14728"/>
                  <a:pt x="2852351" y="62459"/>
                  <a:pt x="2847915" y="111127"/>
                </a:cubicBezTo>
                <a:cubicBezTo>
                  <a:pt x="2827323" y="324542"/>
                  <a:pt x="2854138" y="418849"/>
                  <a:pt x="2847915" y="555624"/>
                </a:cubicBezTo>
                <a:cubicBezTo>
                  <a:pt x="2854975" y="615254"/>
                  <a:pt x="2814626" y="661388"/>
                  <a:pt x="2740731" y="666751"/>
                </a:cubicBezTo>
                <a:cubicBezTo>
                  <a:pt x="1783664" y="740808"/>
                  <a:pt x="1310435" y="629309"/>
                  <a:pt x="107183" y="666751"/>
                </a:cubicBezTo>
                <a:cubicBezTo>
                  <a:pt x="54091" y="670461"/>
                  <a:pt x="8964" y="606349"/>
                  <a:pt x="0" y="555624"/>
                </a:cubicBezTo>
                <a:cubicBezTo>
                  <a:pt x="-38864" y="431611"/>
                  <a:pt x="21685" y="348426"/>
                  <a:pt x="0" y="111127"/>
                </a:cubicBezTo>
                <a:close/>
              </a:path>
              <a:path w="2847915" h="666751" fill="none" stroke="0" extrusionOk="0">
                <a:moveTo>
                  <a:pt x="0" y="111127"/>
                </a:moveTo>
                <a:cubicBezTo>
                  <a:pt x="-10527" y="44444"/>
                  <a:pt x="50523" y="-18822"/>
                  <a:pt x="107183" y="0"/>
                </a:cubicBezTo>
                <a:cubicBezTo>
                  <a:pt x="851121" y="-209655"/>
                  <a:pt x="1756233" y="-62886"/>
                  <a:pt x="2740731" y="0"/>
                </a:cubicBezTo>
                <a:cubicBezTo>
                  <a:pt x="2789563" y="2787"/>
                  <a:pt x="2834090" y="46207"/>
                  <a:pt x="2847915" y="111127"/>
                </a:cubicBezTo>
                <a:cubicBezTo>
                  <a:pt x="2897633" y="234448"/>
                  <a:pt x="2854336" y="379485"/>
                  <a:pt x="2847915" y="555624"/>
                </a:cubicBezTo>
                <a:cubicBezTo>
                  <a:pt x="2833410" y="619608"/>
                  <a:pt x="2802251" y="657301"/>
                  <a:pt x="2740731" y="666751"/>
                </a:cubicBezTo>
                <a:cubicBezTo>
                  <a:pt x="1464609" y="562420"/>
                  <a:pt x="1284754" y="799292"/>
                  <a:pt x="107183" y="666751"/>
                </a:cubicBezTo>
                <a:cubicBezTo>
                  <a:pt x="46503" y="665333"/>
                  <a:pt x="7088" y="609890"/>
                  <a:pt x="0" y="555624"/>
                </a:cubicBezTo>
                <a:cubicBezTo>
                  <a:pt x="21806" y="345482"/>
                  <a:pt x="6159" y="292734"/>
                  <a:pt x="0" y="111127"/>
                </a:cubicBezTo>
                <a:close/>
              </a:path>
              <a:path w="2847915" h="666751" fill="none" stroke="0" extrusionOk="0">
                <a:moveTo>
                  <a:pt x="0" y="111127"/>
                </a:moveTo>
                <a:cubicBezTo>
                  <a:pt x="-12588" y="40971"/>
                  <a:pt x="47302" y="-2377"/>
                  <a:pt x="107183" y="0"/>
                </a:cubicBezTo>
                <a:cubicBezTo>
                  <a:pt x="975587" y="-187406"/>
                  <a:pt x="1746987" y="-5182"/>
                  <a:pt x="2740731" y="0"/>
                </a:cubicBezTo>
                <a:cubicBezTo>
                  <a:pt x="2782937" y="-6684"/>
                  <a:pt x="2841601" y="42810"/>
                  <a:pt x="2847915" y="111127"/>
                </a:cubicBezTo>
                <a:cubicBezTo>
                  <a:pt x="2861228" y="211214"/>
                  <a:pt x="2855077" y="375533"/>
                  <a:pt x="2847915" y="555624"/>
                </a:cubicBezTo>
                <a:cubicBezTo>
                  <a:pt x="2843417" y="619269"/>
                  <a:pt x="2795414" y="651176"/>
                  <a:pt x="2740731" y="666751"/>
                </a:cubicBezTo>
                <a:cubicBezTo>
                  <a:pt x="1474067" y="528580"/>
                  <a:pt x="1289977" y="719694"/>
                  <a:pt x="107183" y="666751"/>
                </a:cubicBezTo>
                <a:cubicBezTo>
                  <a:pt x="40503" y="673575"/>
                  <a:pt x="8570" y="622179"/>
                  <a:pt x="0" y="555624"/>
                </a:cubicBezTo>
                <a:cubicBezTo>
                  <a:pt x="18134" y="334777"/>
                  <a:pt x="6282" y="294622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custGeom>
                    <a:avLst/>
                    <a:gdLst>
                      <a:gd name="connsiteX0" fmla="*/ 0 w 2847915"/>
                      <a:gd name="connsiteY0" fmla="*/ 111127 h 666751"/>
                      <a:gd name="connsiteX1" fmla="*/ 107183 w 2847915"/>
                      <a:gd name="connsiteY1" fmla="*/ 0 h 666751"/>
                      <a:gd name="connsiteX2" fmla="*/ 2740731 w 2847915"/>
                      <a:gd name="connsiteY2" fmla="*/ 0 h 666751"/>
                      <a:gd name="connsiteX3" fmla="*/ 2847915 w 2847915"/>
                      <a:gd name="connsiteY3" fmla="*/ 111127 h 666751"/>
                      <a:gd name="connsiteX4" fmla="*/ 2847915 w 2847915"/>
                      <a:gd name="connsiteY4" fmla="*/ 555624 h 666751"/>
                      <a:gd name="connsiteX5" fmla="*/ 2740731 w 2847915"/>
                      <a:gd name="connsiteY5" fmla="*/ 666751 h 666751"/>
                      <a:gd name="connsiteX6" fmla="*/ 107183 w 2847915"/>
                      <a:gd name="connsiteY6" fmla="*/ 666751 h 666751"/>
                      <a:gd name="connsiteX7" fmla="*/ 0 w 2847915"/>
                      <a:gd name="connsiteY7" fmla="*/ 555624 h 666751"/>
                      <a:gd name="connsiteX8" fmla="*/ 0 w 2847915"/>
                      <a:gd name="connsiteY8" fmla="*/ 111127 h 666751"/>
                      <a:gd name="connsiteX0" fmla="*/ 0 w 2847915"/>
                      <a:gd name="connsiteY0" fmla="*/ 111127 h 666751"/>
                      <a:gd name="connsiteX1" fmla="*/ 107183 w 2847915"/>
                      <a:gd name="connsiteY1" fmla="*/ 0 h 666751"/>
                      <a:gd name="connsiteX2" fmla="*/ 2740731 w 2847915"/>
                      <a:gd name="connsiteY2" fmla="*/ 0 h 666751"/>
                      <a:gd name="connsiteX3" fmla="*/ 2847915 w 2847915"/>
                      <a:gd name="connsiteY3" fmla="*/ 111127 h 666751"/>
                      <a:gd name="connsiteX4" fmla="*/ 2847915 w 2847915"/>
                      <a:gd name="connsiteY4" fmla="*/ 555624 h 666751"/>
                      <a:gd name="connsiteX5" fmla="*/ 2740731 w 2847915"/>
                      <a:gd name="connsiteY5" fmla="*/ 666751 h 666751"/>
                      <a:gd name="connsiteX6" fmla="*/ 107183 w 2847915"/>
                      <a:gd name="connsiteY6" fmla="*/ 666751 h 666751"/>
                      <a:gd name="connsiteX7" fmla="*/ 0 w 2847915"/>
                      <a:gd name="connsiteY7" fmla="*/ 555624 h 666751"/>
                      <a:gd name="connsiteX8" fmla="*/ 0 w 2847915"/>
                      <a:gd name="connsiteY8" fmla="*/ 111127 h 666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47915" h="666751" fill="none" extrusionOk="0">
                        <a:moveTo>
                          <a:pt x="0" y="111127"/>
                        </a:moveTo>
                        <a:cubicBezTo>
                          <a:pt x="-8781" y="46003"/>
                          <a:pt x="50387" y="2782"/>
                          <a:pt x="107183" y="0"/>
                        </a:cubicBezTo>
                        <a:cubicBezTo>
                          <a:pt x="910848" y="-68278"/>
                          <a:pt x="1680827" y="-74552"/>
                          <a:pt x="2740731" y="0"/>
                        </a:cubicBezTo>
                        <a:cubicBezTo>
                          <a:pt x="2783021" y="-5366"/>
                          <a:pt x="2854551" y="40737"/>
                          <a:pt x="2847915" y="111127"/>
                        </a:cubicBezTo>
                        <a:cubicBezTo>
                          <a:pt x="2859066" y="209486"/>
                          <a:pt x="2879315" y="381392"/>
                          <a:pt x="2847915" y="555624"/>
                        </a:cubicBezTo>
                        <a:cubicBezTo>
                          <a:pt x="2837689" y="611873"/>
                          <a:pt x="2797346" y="654691"/>
                          <a:pt x="2740731" y="666751"/>
                        </a:cubicBezTo>
                        <a:cubicBezTo>
                          <a:pt x="1470223" y="467731"/>
                          <a:pt x="1298782" y="789507"/>
                          <a:pt x="107183" y="666751"/>
                        </a:cubicBezTo>
                        <a:cubicBezTo>
                          <a:pt x="40682" y="670430"/>
                          <a:pt x="-1914" y="625824"/>
                          <a:pt x="0" y="555624"/>
                        </a:cubicBezTo>
                        <a:cubicBezTo>
                          <a:pt x="24312" y="337280"/>
                          <a:pt x="5025" y="291957"/>
                          <a:pt x="0" y="111127"/>
                        </a:cubicBezTo>
                        <a:close/>
                      </a:path>
                      <a:path w="2847915" h="666751" stroke="0" extrusionOk="0">
                        <a:moveTo>
                          <a:pt x="0" y="111127"/>
                        </a:moveTo>
                        <a:cubicBezTo>
                          <a:pt x="-3364" y="30320"/>
                          <a:pt x="45893" y="-19329"/>
                          <a:pt x="107183" y="0"/>
                        </a:cubicBezTo>
                        <a:cubicBezTo>
                          <a:pt x="1326640" y="-217145"/>
                          <a:pt x="2376293" y="-57944"/>
                          <a:pt x="2740731" y="0"/>
                        </a:cubicBezTo>
                        <a:cubicBezTo>
                          <a:pt x="2808315" y="-11071"/>
                          <a:pt x="2848562" y="57696"/>
                          <a:pt x="2847915" y="111127"/>
                        </a:cubicBezTo>
                        <a:cubicBezTo>
                          <a:pt x="2840618" y="325908"/>
                          <a:pt x="2869650" y="431099"/>
                          <a:pt x="2847915" y="555624"/>
                        </a:cubicBezTo>
                        <a:cubicBezTo>
                          <a:pt x="2854114" y="615969"/>
                          <a:pt x="2806469" y="662791"/>
                          <a:pt x="2740731" y="666751"/>
                        </a:cubicBezTo>
                        <a:cubicBezTo>
                          <a:pt x="1773057" y="759117"/>
                          <a:pt x="1303319" y="612992"/>
                          <a:pt x="107183" y="666751"/>
                        </a:cubicBezTo>
                        <a:cubicBezTo>
                          <a:pt x="47936" y="676879"/>
                          <a:pt x="9524" y="609883"/>
                          <a:pt x="0" y="555624"/>
                        </a:cubicBezTo>
                        <a:cubicBezTo>
                          <a:pt x="-37153" y="424491"/>
                          <a:pt x="24954" y="333327"/>
                          <a:pt x="0" y="111127"/>
                        </a:cubicBezTo>
                        <a:close/>
                      </a:path>
                      <a:path w="2847915" h="666751" fill="none" stroke="0" extrusionOk="0">
                        <a:moveTo>
                          <a:pt x="0" y="111127"/>
                        </a:moveTo>
                        <a:cubicBezTo>
                          <a:pt x="-8668" y="42831"/>
                          <a:pt x="43341" y="-8363"/>
                          <a:pt x="107183" y="0"/>
                        </a:cubicBezTo>
                        <a:cubicBezTo>
                          <a:pt x="918507" y="-151388"/>
                          <a:pt x="1719055" y="-69510"/>
                          <a:pt x="2740731" y="0"/>
                        </a:cubicBezTo>
                        <a:cubicBezTo>
                          <a:pt x="2793925" y="-6039"/>
                          <a:pt x="2841322" y="46531"/>
                          <a:pt x="2847915" y="111127"/>
                        </a:cubicBezTo>
                        <a:cubicBezTo>
                          <a:pt x="2871248" y="217695"/>
                          <a:pt x="2843629" y="376305"/>
                          <a:pt x="2847915" y="555624"/>
                        </a:cubicBezTo>
                        <a:cubicBezTo>
                          <a:pt x="2842394" y="615027"/>
                          <a:pt x="2796946" y="659065"/>
                          <a:pt x="2740731" y="666751"/>
                        </a:cubicBezTo>
                        <a:cubicBezTo>
                          <a:pt x="1454143" y="553358"/>
                          <a:pt x="1270970" y="748800"/>
                          <a:pt x="107183" y="666751"/>
                        </a:cubicBezTo>
                        <a:cubicBezTo>
                          <a:pt x="46622" y="668883"/>
                          <a:pt x="941" y="619404"/>
                          <a:pt x="0" y="555624"/>
                        </a:cubicBezTo>
                        <a:cubicBezTo>
                          <a:pt x="21659" y="337527"/>
                          <a:pt x="8194" y="296955"/>
                          <a:pt x="0" y="11112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endParaRPr lang="en-US" sz="2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D19E89-6AF5-DD57-BAB1-6388B3244D73}"/>
              </a:ext>
            </a:extLst>
          </p:cNvPr>
          <p:cNvSpPr/>
          <p:nvPr/>
        </p:nvSpPr>
        <p:spPr>
          <a:xfrm>
            <a:off x="8039159" y="2171699"/>
            <a:ext cx="3019366" cy="666751"/>
          </a:xfrm>
          <a:custGeom>
            <a:avLst/>
            <a:gdLst>
              <a:gd name="connsiteX0" fmla="*/ 0 w 3019366"/>
              <a:gd name="connsiteY0" fmla="*/ 111127 h 666751"/>
              <a:gd name="connsiteX1" fmla="*/ 111127 w 3019366"/>
              <a:gd name="connsiteY1" fmla="*/ 0 h 666751"/>
              <a:gd name="connsiteX2" fmla="*/ 2908239 w 3019366"/>
              <a:gd name="connsiteY2" fmla="*/ 0 h 666751"/>
              <a:gd name="connsiteX3" fmla="*/ 3019366 w 3019366"/>
              <a:gd name="connsiteY3" fmla="*/ 111127 h 666751"/>
              <a:gd name="connsiteX4" fmla="*/ 3019366 w 3019366"/>
              <a:gd name="connsiteY4" fmla="*/ 555624 h 666751"/>
              <a:gd name="connsiteX5" fmla="*/ 2908239 w 3019366"/>
              <a:gd name="connsiteY5" fmla="*/ 666751 h 666751"/>
              <a:gd name="connsiteX6" fmla="*/ 111127 w 3019366"/>
              <a:gd name="connsiteY6" fmla="*/ 666751 h 666751"/>
              <a:gd name="connsiteX7" fmla="*/ 0 w 3019366"/>
              <a:gd name="connsiteY7" fmla="*/ 555624 h 666751"/>
              <a:gd name="connsiteX8" fmla="*/ 0 w 301936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36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022685" y="-61902"/>
                  <a:pt x="2378836" y="-101778"/>
                  <a:pt x="2908239" y="0"/>
                </a:cubicBezTo>
                <a:cubicBezTo>
                  <a:pt x="2963667" y="-1864"/>
                  <a:pt x="3022996" y="44915"/>
                  <a:pt x="3019366" y="111127"/>
                </a:cubicBezTo>
                <a:cubicBezTo>
                  <a:pt x="3027332" y="205182"/>
                  <a:pt x="3048369" y="384103"/>
                  <a:pt x="3019366" y="555624"/>
                </a:cubicBezTo>
                <a:cubicBezTo>
                  <a:pt x="3012542" y="613657"/>
                  <a:pt x="2968825" y="663107"/>
                  <a:pt x="2908239" y="666751"/>
                </a:cubicBezTo>
                <a:cubicBezTo>
                  <a:pt x="2254757" y="524359"/>
                  <a:pt x="13723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01936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86348" y="-164947"/>
                  <a:pt x="2285781" y="-52288"/>
                  <a:pt x="2908239" y="0"/>
                </a:cubicBezTo>
                <a:cubicBezTo>
                  <a:pt x="2969149" y="-7268"/>
                  <a:pt x="3014172" y="50585"/>
                  <a:pt x="3019366" y="111127"/>
                </a:cubicBezTo>
                <a:cubicBezTo>
                  <a:pt x="3033536" y="328061"/>
                  <a:pt x="3048190" y="435890"/>
                  <a:pt x="3019366" y="555624"/>
                </a:cubicBezTo>
                <a:cubicBezTo>
                  <a:pt x="3021336" y="619541"/>
                  <a:pt x="2968185" y="664153"/>
                  <a:pt x="2908239" y="666751"/>
                </a:cubicBezTo>
                <a:cubicBezTo>
                  <a:pt x="2119968" y="825292"/>
                  <a:pt x="109991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F491DF-8C4A-F9C9-6589-5B8BD4E250C5}"/>
              </a:ext>
            </a:extLst>
          </p:cNvPr>
          <p:cNvSpPr/>
          <p:nvPr/>
        </p:nvSpPr>
        <p:spPr>
          <a:xfrm>
            <a:off x="8048685" y="3086099"/>
            <a:ext cx="2285940" cy="666751"/>
          </a:xfrm>
          <a:custGeom>
            <a:avLst/>
            <a:gdLst>
              <a:gd name="connsiteX0" fmla="*/ 0 w 2285940"/>
              <a:gd name="connsiteY0" fmla="*/ 111127 h 666751"/>
              <a:gd name="connsiteX1" fmla="*/ 111127 w 2285940"/>
              <a:gd name="connsiteY1" fmla="*/ 0 h 666751"/>
              <a:gd name="connsiteX2" fmla="*/ 2174813 w 2285940"/>
              <a:gd name="connsiteY2" fmla="*/ 0 h 666751"/>
              <a:gd name="connsiteX3" fmla="*/ 2285940 w 2285940"/>
              <a:gd name="connsiteY3" fmla="*/ 111127 h 666751"/>
              <a:gd name="connsiteX4" fmla="*/ 2285940 w 2285940"/>
              <a:gd name="connsiteY4" fmla="*/ 555624 h 666751"/>
              <a:gd name="connsiteX5" fmla="*/ 2174813 w 2285940"/>
              <a:gd name="connsiteY5" fmla="*/ 666751 h 666751"/>
              <a:gd name="connsiteX6" fmla="*/ 111127 w 2285940"/>
              <a:gd name="connsiteY6" fmla="*/ 666751 h 666751"/>
              <a:gd name="connsiteX7" fmla="*/ 0 w 2285940"/>
              <a:gd name="connsiteY7" fmla="*/ 555624 h 666751"/>
              <a:gd name="connsiteX8" fmla="*/ 0 w 228594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4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34141" y="-61902"/>
                  <a:pt x="1683139" y="-101778"/>
                  <a:pt x="2174813" y="0"/>
                </a:cubicBezTo>
                <a:cubicBezTo>
                  <a:pt x="2230241" y="-1864"/>
                  <a:pt x="2289570" y="44915"/>
                  <a:pt x="2285940" y="111127"/>
                </a:cubicBezTo>
                <a:cubicBezTo>
                  <a:pt x="2293906" y="205182"/>
                  <a:pt x="2314943" y="384103"/>
                  <a:pt x="2285940" y="555624"/>
                </a:cubicBezTo>
                <a:cubicBezTo>
                  <a:pt x="2279116" y="613657"/>
                  <a:pt x="2235399" y="663107"/>
                  <a:pt x="2174813" y="666751"/>
                </a:cubicBezTo>
                <a:cubicBezTo>
                  <a:pt x="1285843" y="524359"/>
                  <a:pt x="89394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28594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829872" y="-164947"/>
                  <a:pt x="1607886" y="-52288"/>
                  <a:pt x="2174813" y="0"/>
                </a:cubicBezTo>
                <a:cubicBezTo>
                  <a:pt x="2235723" y="-7268"/>
                  <a:pt x="2280746" y="50585"/>
                  <a:pt x="2285940" y="111127"/>
                </a:cubicBezTo>
                <a:cubicBezTo>
                  <a:pt x="2300110" y="328061"/>
                  <a:pt x="2314764" y="435890"/>
                  <a:pt x="2285940" y="555624"/>
                </a:cubicBezTo>
                <a:cubicBezTo>
                  <a:pt x="2287910" y="619541"/>
                  <a:pt x="2234759" y="664153"/>
                  <a:pt x="2174813" y="666751"/>
                </a:cubicBezTo>
                <a:cubicBezTo>
                  <a:pt x="1420675" y="825292"/>
                  <a:pt x="54671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B8C3F53-16E0-1E5A-23AB-DB361552B00B}"/>
              </a:ext>
            </a:extLst>
          </p:cNvPr>
          <p:cNvSpPr/>
          <p:nvPr/>
        </p:nvSpPr>
        <p:spPr>
          <a:xfrm>
            <a:off x="8096309" y="4038599"/>
            <a:ext cx="2400241" cy="666751"/>
          </a:xfrm>
          <a:custGeom>
            <a:avLst/>
            <a:gdLst>
              <a:gd name="connsiteX0" fmla="*/ 0 w 2400241"/>
              <a:gd name="connsiteY0" fmla="*/ 111127 h 666751"/>
              <a:gd name="connsiteX1" fmla="*/ 111127 w 2400241"/>
              <a:gd name="connsiteY1" fmla="*/ 0 h 666751"/>
              <a:gd name="connsiteX2" fmla="*/ 2289114 w 2400241"/>
              <a:gd name="connsiteY2" fmla="*/ 0 h 666751"/>
              <a:gd name="connsiteX3" fmla="*/ 2400241 w 2400241"/>
              <a:gd name="connsiteY3" fmla="*/ 111127 h 666751"/>
              <a:gd name="connsiteX4" fmla="*/ 2400241 w 2400241"/>
              <a:gd name="connsiteY4" fmla="*/ 555624 h 666751"/>
              <a:gd name="connsiteX5" fmla="*/ 2289114 w 2400241"/>
              <a:gd name="connsiteY5" fmla="*/ 666751 h 666751"/>
              <a:gd name="connsiteX6" fmla="*/ 111127 w 2400241"/>
              <a:gd name="connsiteY6" fmla="*/ 666751 h 666751"/>
              <a:gd name="connsiteX7" fmla="*/ 0 w 2400241"/>
              <a:gd name="connsiteY7" fmla="*/ 555624 h 666751"/>
              <a:gd name="connsiteX8" fmla="*/ 0 w 24002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2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147128" y="-61902"/>
                  <a:pt x="1827365" y="-101778"/>
                  <a:pt x="2289114" y="0"/>
                </a:cubicBezTo>
                <a:cubicBezTo>
                  <a:pt x="2344542" y="-1864"/>
                  <a:pt x="2403871" y="44915"/>
                  <a:pt x="2400241" y="111127"/>
                </a:cubicBezTo>
                <a:cubicBezTo>
                  <a:pt x="2408207" y="205182"/>
                  <a:pt x="2429244" y="384103"/>
                  <a:pt x="2400241" y="555624"/>
                </a:cubicBezTo>
                <a:cubicBezTo>
                  <a:pt x="2393417" y="613657"/>
                  <a:pt x="2349700" y="663107"/>
                  <a:pt x="2289114" y="666751"/>
                </a:cubicBezTo>
                <a:cubicBezTo>
                  <a:pt x="1408701" y="524359"/>
                  <a:pt x="3719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4002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9869" y="-164947"/>
                  <a:pt x="1675859" y="-52288"/>
                  <a:pt x="2289114" y="0"/>
                </a:cubicBezTo>
                <a:cubicBezTo>
                  <a:pt x="2350024" y="-7268"/>
                  <a:pt x="2395047" y="50585"/>
                  <a:pt x="2400241" y="111127"/>
                </a:cubicBezTo>
                <a:cubicBezTo>
                  <a:pt x="2414411" y="328061"/>
                  <a:pt x="2429065" y="435890"/>
                  <a:pt x="2400241" y="555624"/>
                </a:cubicBezTo>
                <a:cubicBezTo>
                  <a:pt x="2402211" y="619541"/>
                  <a:pt x="2349060" y="664153"/>
                  <a:pt x="2289114" y="666751"/>
                </a:cubicBezTo>
                <a:cubicBezTo>
                  <a:pt x="1287558" y="825292"/>
                  <a:pt x="70125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B770AC4-37E9-6021-BED5-3107F5F8245D}"/>
              </a:ext>
            </a:extLst>
          </p:cNvPr>
          <p:cNvSpPr/>
          <p:nvPr/>
        </p:nvSpPr>
        <p:spPr>
          <a:xfrm>
            <a:off x="8096309" y="4981574"/>
            <a:ext cx="2800291" cy="666751"/>
          </a:xfrm>
          <a:custGeom>
            <a:avLst/>
            <a:gdLst>
              <a:gd name="connsiteX0" fmla="*/ 0 w 2800291"/>
              <a:gd name="connsiteY0" fmla="*/ 111127 h 666751"/>
              <a:gd name="connsiteX1" fmla="*/ 111127 w 2800291"/>
              <a:gd name="connsiteY1" fmla="*/ 0 h 666751"/>
              <a:gd name="connsiteX2" fmla="*/ 2689164 w 2800291"/>
              <a:gd name="connsiteY2" fmla="*/ 0 h 666751"/>
              <a:gd name="connsiteX3" fmla="*/ 2800291 w 2800291"/>
              <a:gd name="connsiteY3" fmla="*/ 111127 h 666751"/>
              <a:gd name="connsiteX4" fmla="*/ 2800291 w 2800291"/>
              <a:gd name="connsiteY4" fmla="*/ 555624 h 666751"/>
              <a:gd name="connsiteX5" fmla="*/ 2689164 w 2800291"/>
              <a:gd name="connsiteY5" fmla="*/ 666751 h 666751"/>
              <a:gd name="connsiteX6" fmla="*/ 111127 w 2800291"/>
              <a:gd name="connsiteY6" fmla="*/ 666751 h 666751"/>
              <a:gd name="connsiteX7" fmla="*/ 0 w 2800291"/>
              <a:gd name="connsiteY7" fmla="*/ 555624 h 666751"/>
              <a:gd name="connsiteX8" fmla="*/ 0 w 280029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29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415720" y="-61902"/>
                  <a:pt x="2368276" y="-101778"/>
                  <a:pt x="2689164" y="0"/>
                </a:cubicBezTo>
                <a:cubicBezTo>
                  <a:pt x="2744592" y="-1864"/>
                  <a:pt x="2803921" y="44915"/>
                  <a:pt x="2800291" y="111127"/>
                </a:cubicBezTo>
                <a:cubicBezTo>
                  <a:pt x="2808257" y="205182"/>
                  <a:pt x="2829294" y="384103"/>
                  <a:pt x="2800291" y="555624"/>
                </a:cubicBezTo>
                <a:cubicBezTo>
                  <a:pt x="2793467" y="613657"/>
                  <a:pt x="2749750" y="663107"/>
                  <a:pt x="2689164" y="666751"/>
                </a:cubicBezTo>
                <a:cubicBezTo>
                  <a:pt x="1410903" y="524359"/>
                  <a:pt x="1293793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0029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46805" y="-164947"/>
                  <a:pt x="1605191" y="-52288"/>
                  <a:pt x="2689164" y="0"/>
                </a:cubicBezTo>
                <a:cubicBezTo>
                  <a:pt x="2750074" y="-7268"/>
                  <a:pt x="2795097" y="50585"/>
                  <a:pt x="2800291" y="111127"/>
                </a:cubicBezTo>
                <a:cubicBezTo>
                  <a:pt x="2814461" y="328061"/>
                  <a:pt x="2829115" y="435890"/>
                  <a:pt x="2800291" y="555624"/>
                </a:cubicBezTo>
                <a:cubicBezTo>
                  <a:pt x="2802261" y="619541"/>
                  <a:pt x="2749110" y="664153"/>
                  <a:pt x="2689164" y="666751"/>
                </a:cubicBezTo>
                <a:cubicBezTo>
                  <a:pt x="1730025" y="825292"/>
                  <a:pt x="1015216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rồng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6BBCE81-B04F-B313-BBEE-7CF4DED71A43}"/>
              </a:ext>
            </a:extLst>
          </p:cNvPr>
          <p:cNvSpPr/>
          <p:nvPr/>
        </p:nvSpPr>
        <p:spPr>
          <a:xfrm>
            <a:off x="8096309" y="5848349"/>
            <a:ext cx="1857316" cy="666751"/>
          </a:xfrm>
          <a:custGeom>
            <a:avLst/>
            <a:gdLst>
              <a:gd name="connsiteX0" fmla="*/ 0 w 1857316"/>
              <a:gd name="connsiteY0" fmla="*/ 111127 h 666751"/>
              <a:gd name="connsiteX1" fmla="*/ 111127 w 1857316"/>
              <a:gd name="connsiteY1" fmla="*/ 0 h 666751"/>
              <a:gd name="connsiteX2" fmla="*/ 1746189 w 1857316"/>
              <a:gd name="connsiteY2" fmla="*/ 0 h 666751"/>
              <a:gd name="connsiteX3" fmla="*/ 1857316 w 1857316"/>
              <a:gd name="connsiteY3" fmla="*/ 111127 h 666751"/>
              <a:gd name="connsiteX4" fmla="*/ 1857316 w 1857316"/>
              <a:gd name="connsiteY4" fmla="*/ 555624 h 666751"/>
              <a:gd name="connsiteX5" fmla="*/ 1746189 w 1857316"/>
              <a:gd name="connsiteY5" fmla="*/ 666751 h 666751"/>
              <a:gd name="connsiteX6" fmla="*/ 111127 w 1857316"/>
              <a:gd name="connsiteY6" fmla="*/ 666751 h 666751"/>
              <a:gd name="connsiteX7" fmla="*/ 0 w 1857316"/>
              <a:gd name="connsiteY7" fmla="*/ 555624 h 666751"/>
              <a:gd name="connsiteX8" fmla="*/ 0 w 185731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731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644047" y="-44711"/>
                  <a:pt x="1106056" y="-36460"/>
                  <a:pt x="1746189" y="0"/>
                </a:cubicBezTo>
                <a:cubicBezTo>
                  <a:pt x="1801617" y="-1864"/>
                  <a:pt x="1860946" y="44915"/>
                  <a:pt x="1857316" y="111127"/>
                </a:cubicBezTo>
                <a:cubicBezTo>
                  <a:pt x="1865282" y="205182"/>
                  <a:pt x="1886319" y="384103"/>
                  <a:pt x="1857316" y="555624"/>
                </a:cubicBezTo>
                <a:cubicBezTo>
                  <a:pt x="1850492" y="613657"/>
                  <a:pt x="1806775" y="663107"/>
                  <a:pt x="1746189" y="666751"/>
                </a:cubicBezTo>
                <a:cubicBezTo>
                  <a:pt x="1553568" y="583030"/>
                  <a:pt x="738012" y="683914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185731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64340" y="116890"/>
                  <a:pt x="1165314" y="108375"/>
                  <a:pt x="1746189" y="0"/>
                </a:cubicBezTo>
                <a:cubicBezTo>
                  <a:pt x="1807099" y="-7268"/>
                  <a:pt x="1852122" y="50585"/>
                  <a:pt x="1857316" y="111127"/>
                </a:cubicBezTo>
                <a:cubicBezTo>
                  <a:pt x="1871486" y="328061"/>
                  <a:pt x="1886140" y="435890"/>
                  <a:pt x="1857316" y="555624"/>
                </a:cubicBezTo>
                <a:cubicBezTo>
                  <a:pt x="1859286" y="619541"/>
                  <a:pt x="1806135" y="664153"/>
                  <a:pt x="1746189" y="666751"/>
                </a:cubicBezTo>
                <a:cubicBezTo>
                  <a:pt x="1143026" y="715571"/>
                  <a:pt x="307572" y="647872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66016 -0.2708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8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43359 0.2805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0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20469 -0.1208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6121 -0.038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4375 0.3555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4179 0.5152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 tả đặc điểm nhận biết của các loại cây trong hình.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563" y="13144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375" y="13763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575" y="37861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825" y="3729038"/>
            <a:ext cx="4852036" cy="20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6F0F0-269D-D7A2-A15B-8D89CC03C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1790700"/>
            <a:ext cx="2781300" cy="2514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192401" y="1578662"/>
            <a:ext cx="7215236" cy="2553891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Hình a (cây xương rồng): 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Là cây chịu hạn tốt,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Lá cây tiêu biến thành gai để thích nghi với môi trường sống. </a:t>
            </a:r>
          </a:p>
        </p:txBody>
      </p:sp>
    </p:spTree>
    <p:extLst>
      <p:ext uri="{BB962C8B-B14F-4D97-AF65-F5344CB8AC3E}">
        <p14:creationId xmlns:p14="http://schemas.microsoft.com/office/powerpoint/2010/main" val="231454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297176" y="1054787"/>
            <a:ext cx="7215236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b (cây thiết mộc lan):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 thành hình nơ, bóng mượt và có màu sẫm. Phần phiến lá có sọc rộng và nhạt màu hơn, ngả vàng ở phần trung tâm.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mọc thành chùm màu trắng và có mùi rất thơm.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một trong những loài cây hiếm cho hoa trong thời tiết lạnh giá.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B8100-6E6F-39EC-34D2-72FFB7E69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" y="1462087"/>
            <a:ext cx="3130088" cy="30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5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78151" y="540437"/>
            <a:ext cx="7215236" cy="555045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 c (cây sống đời):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 tròn nhẵn và có các đốm tía xung quanh thân, thích hợp để trồng làm cảnh.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lá cây mọc đối xứng nhau, phiến lá dày và mọng nước, có màu xanh đậm.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 phổ biến nhất có màu đỏ hoặc màu hồng, nở thành từng cụm trên ngon của nhánh cây.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E5339-FDA1-C9F6-7F69-6389BBF5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4" y="1795462"/>
            <a:ext cx="3155521" cy="29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88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382901" y="1559612"/>
            <a:ext cx="7215236" cy="337113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 (cây sanh):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cây thân gỗ lớn, sống lâu năm, nhiều cành lá và nhánh, tán lá của cây rậm rạp, um tùm.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uốn nắn để tạo các thế đẹp mắt.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C2B53B-37B7-81D8-2D5C-FFC64A6EA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333500"/>
            <a:ext cx="342094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8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68626" y="1702487"/>
            <a:ext cx="6780399" cy="282630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e (cây cọ cảnh): 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 trồng để trang trí nội thất, lá cọ xanh bóng rất giàu sức sống.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67B7E-B6BF-6458-320F-7172E526E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" y="1571624"/>
            <a:ext cx="336486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6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659126" y="921437"/>
            <a:ext cx="6780399" cy="486941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g (cây trạng nguyên):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có dạng bầu dài, hình răng cưa, màu xanh đậm, bóng; có gân nổi rõ và cuống mập.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Hoa nhỏ, màu đỏ; mọc ở trung tâm của cụm lá.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12C89-82F3-D17E-AFB6-6543AE13C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752600"/>
            <a:ext cx="3415578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77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9F3B4D-532E-81CB-9F7D-64017DEE4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22819"/>
            <a:ext cx="653547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8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F75E121-6FC4-725D-687D-5906AF2DCB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660" y="1127018"/>
            <a:ext cx="576121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E7F87D1B-9810-41EA-B3D8-080728E14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75" y="1859868"/>
            <a:ext cx="3204362" cy="36262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17D6AE-B0FF-2309-5856-58CA3F4F3E30}"/>
              </a:ext>
            </a:extLst>
          </p:cNvPr>
          <p:cNvGrpSpPr/>
          <p:nvPr/>
        </p:nvGrpSpPr>
        <p:grpSpPr>
          <a:xfrm>
            <a:off x="781050" y="-537409"/>
            <a:ext cx="7096137" cy="6096012"/>
            <a:chOff x="10066478" y="982364"/>
            <a:chExt cx="6096012" cy="60960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8B43A4-B421-DC7A-DF09-7AB14397C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6478" y="982364"/>
              <a:ext cx="6096012" cy="60960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388C92-1A35-E688-528E-750BB0B75EC1}"/>
                </a:ext>
              </a:extLst>
            </p:cNvPr>
            <p:cNvSpPr txBox="1"/>
            <p:nvPr/>
          </p:nvSpPr>
          <p:spPr>
            <a:xfrm>
              <a:off x="10963696" y="2698924"/>
              <a:ext cx="40986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Quan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</a:t>
              </a:r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ô tả các loại cây cảnh có trong khuôn viên trường học của em. 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image73.jpg" descr="Thuyết minh về cây phượng (16 mẫu) - Văn mẫu lớp 9">
            <a:extLst>
              <a:ext uri="{FF2B5EF4-FFF2-40B4-BE49-F238E27FC236}">
                <a16:creationId xmlns:a16="http://schemas.microsoft.com/office/drawing/2014/main" id="{513C627D-4AF3-4A2A-86F8-41B76875F12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08659" y="1858961"/>
            <a:ext cx="4053841" cy="2817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021076" y="749987"/>
            <a:ext cx="6418449" cy="4392692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phượng vĩ: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Tán lớn, xanh tươi, đem lại bóng mát, tạo không khí trong lành cho cảnh quan.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phượng màu đỏ rực rỡ nên cảnh quan sân trường ấn tượng.</a:t>
            </a:r>
          </a:p>
        </p:txBody>
      </p:sp>
    </p:spTree>
    <p:extLst>
      <p:ext uri="{BB962C8B-B14F-4D97-AF65-F5344CB8AC3E}">
        <p14:creationId xmlns:p14="http://schemas.microsoft.com/office/powerpoint/2010/main" val="40125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502337"/>
            <a:ext cx="6418449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bàng: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xanh tốt, rậm rạp tạo thành từng tầng lớn quanh thân.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mang màu trắng xanh thường mọc thành chùm, tạo nên vẻ đẹp đặc biệt cho khuôn viên trường học</a:t>
            </a:r>
          </a:p>
        </p:txBody>
      </p:sp>
      <p:pic>
        <p:nvPicPr>
          <p:cNvPr id="1026" name="Picture 2" descr="Cây bàng - cách trồng và chăm sóc cây bàng">
            <a:extLst>
              <a:ext uri="{FF2B5EF4-FFF2-40B4-BE49-F238E27FC236}">
                <a16:creationId xmlns:a16="http://schemas.microsoft.com/office/drawing/2014/main" id="{1D8405A5-5B70-EFD4-C5B8-FAF4A1DA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38275"/>
            <a:ext cx="4394200" cy="329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1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997637"/>
            <a:ext cx="6418449" cy="377975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xà cừ: 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 thân gỗ, phân cành nhánh nhiều, mọc theo nhiều hướng tạo thành tán lá rộng lớn, tạo bóng mát sân trường.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37.png" descr="Nỗi kinh hoàng “cây đổ trong trường học”, các trường quản lý cây xanh ra  sao?">
            <a:extLst>
              <a:ext uri="{FF2B5EF4-FFF2-40B4-BE49-F238E27FC236}">
                <a16:creationId xmlns:a16="http://schemas.microsoft.com/office/drawing/2014/main" id="{F92C4675-B5E1-2A98-9DC5-50992BB0DA8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611504" y="1712595"/>
            <a:ext cx="4265295" cy="311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59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5" name="Hình ảnh 2">
            <a:extLst>
              <a:ext uri="{FF2B5EF4-FFF2-40B4-BE49-F238E27FC236}">
                <a16:creationId xmlns:a16="http://schemas.microsoft.com/office/drawing/2014/main" id="{E9A2725D-4001-FF65-67A1-76510FC4EE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967" r="39107" b="26001"/>
          <a:stretch/>
        </p:blipFill>
        <p:spPr>
          <a:xfrm>
            <a:off x="119270" y="-266148"/>
            <a:ext cx="11913508" cy="7609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1A350F-DBBB-5FEC-321F-79A92F3C69D4}"/>
              </a:ext>
            </a:extLst>
          </p:cNvPr>
          <p:cNvSpPr txBox="1"/>
          <p:nvPr/>
        </p:nvSpPr>
        <p:spPr>
          <a:xfrm>
            <a:off x="3776870" y="1769165"/>
            <a:ext cx="52180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Cây cảnh có rất nhiều loại khác nhau, người ta nhận ra các loại cây cảnh nhờ vào đặc điểm đặc trưng về thân, lá, hoa của chúng.</a:t>
            </a:r>
            <a:endParaRPr lang="en-US" sz="4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46C0FF-F058-9EBF-109D-8F35B991BD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322" y="1404158"/>
            <a:ext cx="545029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B812D-BEF3-73B0-4062-C5721001B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3483" y="454732"/>
            <a:ext cx="868145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732200" y="406851"/>
            <a:ext cx="10645407" cy="1750722"/>
            <a:chOff x="565606" y="89069"/>
            <a:chExt cx="10645407" cy="175072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442998" y="672426"/>
              <a:ext cx="9768015" cy="1167365"/>
            </a:xfrm>
            <a:custGeom>
              <a:avLst/>
              <a:gdLst>
                <a:gd name="connsiteX0" fmla="*/ 0 w 9768015"/>
                <a:gd name="connsiteY0" fmla="*/ 194565 h 1167365"/>
                <a:gd name="connsiteX1" fmla="*/ 194565 w 9768015"/>
                <a:gd name="connsiteY1" fmla="*/ 0 h 1167365"/>
                <a:gd name="connsiteX2" fmla="*/ 9573450 w 9768015"/>
                <a:gd name="connsiteY2" fmla="*/ 0 h 1167365"/>
                <a:gd name="connsiteX3" fmla="*/ 9768015 w 9768015"/>
                <a:gd name="connsiteY3" fmla="*/ 194565 h 1167365"/>
                <a:gd name="connsiteX4" fmla="*/ 9768015 w 9768015"/>
                <a:gd name="connsiteY4" fmla="*/ 972800 h 1167365"/>
                <a:gd name="connsiteX5" fmla="*/ 9573450 w 9768015"/>
                <a:gd name="connsiteY5" fmla="*/ 1167365 h 1167365"/>
                <a:gd name="connsiteX6" fmla="*/ 194565 w 9768015"/>
                <a:gd name="connsiteY6" fmla="*/ 1167365 h 1167365"/>
                <a:gd name="connsiteX7" fmla="*/ 0 w 9768015"/>
                <a:gd name="connsiteY7" fmla="*/ 972800 h 1167365"/>
                <a:gd name="connsiteX8" fmla="*/ 0 w 9768015"/>
                <a:gd name="connsiteY8" fmla="*/ 194565 h 116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8015" h="1167365" fill="none" extrusionOk="0">
                  <a:moveTo>
                    <a:pt x="0" y="194565"/>
                  </a:moveTo>
                  <a:cubicBezTo>
                    <a:pt x="497" y="100574"/>
                    <a:pt x="92719" y="9413"/>
                    <a:pt x="194565" y="0"/>
                  </a:cubicBezTo>
                  <a:cubicBezTo>
                    <a:pt x="3930840" y="72427"/>
                    <a:pt x="7230706" y="61419"/>
                    <a:pt x="9573450" y="0"/>
                  </a:cubicBezTo>
                  <a:cubicBezTo>
                    <a:pt x="9678881" y="-13935"/>
                    <a:pt x="9758261" y="84160"/>
                    <a:pt x="9768015" y="194565"/>
                  </a:cubicBezTo>
                  <a:cubicBezTo>
                    <a:pt x="9772689" y="414391"/>
                    <a:pt x="9783507" y="788948"/>
                    <a:pt x="9768015" y="972800"/>
                  </a:cubicBezTo>
                  <a:cubicBezTo>
                    <a:pt x="9771394" y="1063107"/>
                    <a:pt x="9667853" y="1152733"/>
                    <a:pt x="9573450" y="1167365"/>
                  </a:cubicBezTo>
                  <a:cubicBezTo>
                    <a:pt x="5018502" y="1197192"/>
                    <a:pt x="1962671" y="1088059"/>
                    <a:pt x="194565" y="1167365"/>
                  </a:cubicBezTo>
                  <a:cubicBezTo>
                    <a:pt x="93068" y="1166692"/>
                    <a:pt x="-3552" y="1080957"/>
                    <a:pt x="0" y="972800"/>
                  </a:cubicBezTo>
                  <a:cubicBezTo>
                    <a:pt x="63501" y="673239"/>
                    <a:pt x="-48898" y="489837"/>
                    <a:pt x="0" y="194565"/>
                  </a:cubicBezTo>
                  <a:close/>
                </a:path>
                <a:path w="9768015" h="1167365" stroke="0" extrusionOk="0">
                  <a:moveTo>
                    <a:pt x="0" y="194565"/>
                  </a:moveTo>
                  <a:cubicBezTo>
                    <a:pt x="15271" y="91272"/>
                    <a:pt x="89482" y="4941"/>
                    <a:pt x="194565" y="0"/>
                  </a:cubicBezTo>
                  <a:cubicBezTo>
                    <a:pt x="3100174" y="123000"/>
                    <a:pt x="8001387" y="-96860"/>
                    <a:pt x="9573450" y="0"/>
                  </a:cubicBezTo>
                  <a:cubicBezTo>
                    <a:pt x="9675411" y="-4187"/>
                    <a:pt x="9772959" y="77144"/>
                    <a:pt x="9768015" y="194565"/>
                  </a:cubicBezTo>
                  <a:cubicBezTo>
                    <a:pt x="9809435" y="304439"/>
                    <a:pt x="9805427" y="855580"/>
                    <a:pt x="9768015" y="972800"/>
                  </a:cubicBezTo>
                  <a:cubicBezTo>
                    <a:pt x="9760075" y="1083131"/>
                    <a:pt x="9662109" y="1164289"/>
                    <a:pt x="9573450" y="1167365"/>
                  </a:cubicBezTo>
                  <a:cubicBezTo>
                    <a:pt x="8539440" y="1006658"/>
                    <a:pt x="3095479" y="1207032"/>
                    <a:pt x="194565" y="1167365"/>
                  </a:cubicBezTo>
                  <a:cubicBezTo>
                    <a:pt x="72213" y="1164356"/>
                    <a:pt x="-14739" y="1073578"/>
                    <a:pt x="0" y="972800"/>
                  </a:cubicBezTo>
                  <a:cubicBezTo>
                    <a:pt x="30230" y="880986"/>
                    <a:pt x="21776" y="520399"/>
                    <a:pt x="0" y="194565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Mô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tả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phổ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606" y="89069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426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55D04558-18C5-EEFA-75A4-05F932AE6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8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1 L 0.00209 -0.07871 C 0.00612 -0.08796 0.0099 -0.09769 0.0142 -0.10671 C 0.053 -0.18588 -0.01119 -0.04421 0.04128 -0.16088 C 0.04362 -0.16597 0.06159 -0.20787 0.06485 -0.21366 C 0.06836 -0.21991 0.07136 -0.22685 0.07527 -0.23218 C 0.0793 -0.23773 0.08425 -0.24097 0.08842 -0.24607 C 0.09792 -0.2581 0.10573 -0.27477 0.11628 -0.28333 C 0.12266 -0.28866 0.1293 -0.29306 0.13542 -0.29884 C 0.15704 -0.31968 0.13972 -0.3125 0.1668 -0.32685 C 0.17631 -0.33171 0.18581 -0.33704 0.19558 -0.33912 C 0.20547 -0.34121 0.21537 -0.34445 0.22527 -0.34537 C 0.2668 -0.34931 0.23633 -0.34676 0.3168 -0.34838 C 0.33399 -0.34746 0.35118 -0.34722 0.36836 -0.34537 C 0.38112 -0.34398 0.40743 -0.33333 0.41719 -0.32824 C 0.46068 -0.30625 0.45053 -0.31621 0.47032 -0.29421 C 0.4754 -0.28056 0.47787 -0.27338 0.48607 -0.26019 C 0.49115 -0.25185 0.49727 -0.24583 0.50261 -0.23843 C 0.50652 -0.2331 0.51029 -0.22732 0.51394 -0.2213 C 0.51667 -0.21713 0.52162 -0.20741 0.52357 -0.20278 C 0.52513 -0.19884 0.52631 -0.19421 0.52787 -0.19028 C 0.52982 -0.18588 0.53217 -0.18218 0.53399 -0.17801 C 0.53646 -0.17246 0.53855 -0.16644 0.54102 -0.16088 C 0.54232 -0.15764 0.54402 -0.15486 0.54532 -0.15162 C 0.54948 -0.14144 0.55665 -0.1169 0.55847 -0.10972 C 0.55912 -0.10718 0.56316 -0.09028 0.56459 -0.08658 C 0.56693 -0.08009 0.57058 -0.07361 0.5724 -0.06644 C 0.57409 -0.05972 0.57683 -0.04607 0.57683 -0.04607 L 0.57683 -0.04607 " pathEditMode="relative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589920" cy="1976753"/>
            <a:chOff x="1017669" y="130166"/>
            <a:chExt cx="10589920" cy="197675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47140" y="672426"/>
              <a:ext cx="9760449" cy="1434493"/>
            </a:xfrm>
            <a:custGeom>
              <a:avLst/>
              <a:gdLst>
                <a:gd name="connsiteX0" fmla="*/ 0 w 9760449"/>
                <a:gd name="connsiteY0" fmla="*/ 239087 h 1434493"/>
                <a:gd name="connsiteX1" fmla="*/ 239087 w 9760449"/>
                <a:gd name="connsiteY1" fmla="*/ 0 h 1434493"/>
                <a:gd name="connsiteX2" fmla="*/ 9521362 w 9760449"/>
                <a:gd name="connsiteY2" fmla="*/ 0 h 1434493"/>
                <a:gd name="connsiteX3" fmla="*/ 9760449 w 9760449"/>
                <a:gd name="connsiteY3" fmla="*/ 239087 h 1434493"/>
                <a:gd name="connsiteX4" fmla="*/ 9760449 w 9760449"/>
                <a:gd name="connsiteY4" fmla="*/ 1195406 h 1434493"/>
                <a:gd name="connsiteX5" fmla="*/ 9521362 w 9760449"/>
                <a:gd name="connsiteY5" fmla="*/ 1434493 h 1434493"/>
                <a:gd name="connsiteX6" fmla="*/ 239087 w 9760449"/>
                <a:gd name="connsiteY6" fmla="*/ 1434493 h 1434493"/>
                <a:gd name="connsiteX7" fmla="*/ 0 w 9760449"/>
                <a:gd name="connsiteY7" fmla="*/ 1195406 h 1434493"/>
                <a:gd name="connsiteX8" fmla="*/ 0 w 9760449"/>
                <a:gd name="connsiteY8" fmla="*/ 239087 h 143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0449" h="1434493" fill="none" extrusionOk="0">
                  <a:moveTo>
                    <a:pt x="0" y="239087"/>
                  </a:moveTo>
                  <a:cubicBezTo>
                    <a:pt x="395" y="117726"/>
                    <a:pt x="115304" y="13865"/>
                    <a:pt x="239087" y="0"/>
                  </a:cubicBezTo>
                  <a:cubicBezTo>
                    <a:pt x="4580918" y="72427"/>
                    <a:pt x="4892848" y="61419"/>
                    <a:pt x="9521362" y="0"/>
                  </a:cubicBezTo>
                  <a:cubicBezTo>
                    <a:pt x="9649999" y="-23453"/>
                    <a:pt x="9745689" y="102578"/>
                    <a:pt x="9760449" y="239087"/>
                  </a:cubicBezTo>
                  <a:cubicBezTo>
                    <a:pt x="9797092" y="407358"/>
                    <a:pt x="9811437" y="1058015"/>
                    <a:pt x="9760449" y="1195406"/>
                  </a:cubicBezTo>
                  <a:cubicBezTo>
                    <a:pt x="9763061" y="1314191"/>
                    <a:pt x="9640407" y="1419921"/>
                    <a:pt x="9521362" y="1434493"/>
                  </a:cubicBezTo>
                  <a:cubicBezTo>
                    <a:pt x="6053420" y="1464320"/>
                    <a:pt x="4480009" y="1355187"/>
                    <a:pt x="239087" y="1434493"/>
                  </a:cubicBezTo>
                  <a:cubicBezTo>
                    <a:pt x="131026" y="1431782"/>
                    <a:pt x="-18639" y="1331136"/>
                    <a:pt x="0" y="1195406"/>
                  </a:cubicBezTo>
                  <a:cubicBezTo>
                    <a:pt x="10056" y="1068304"/>
                    <a:pt x="57365" y="479713"/>
                    <a:pt x="0" y="239087"/>
                  </a:cubicBezTo>
                  <a:close/>
                </a:path>
                <a:path w="9760449" h="1434493" stroke="0" extrusionOk="0">
                  <a:moveTo>
                    <a:pt x="0" y="239087"/>
                  </a:moveTo>
                  <a:cubicBezTo>
                    <a:pt x="7118" y="108983"/>
                    <a:pt x="108865" y="3796"/>
                    <a:pt x="239087" y="0"/>
                  </a:cubicBezTo>
                  <a:cubicBezTo>
                    <a:pt x="3482831" y="123000"/>
                    <a:pt x="5918602" y="-96860"/>
                    <a:pt x="9521362" y="0"/>
                  </a:cubicBezTo>
                  <a:cubicBezTo>
                    <a:pt x="9644938" y="-6454"/>
                    <a:pt x="9769023" y="89757"/>
                    <a:pt x="9760449" y="239087"/>
                  </a:cubicBezTo>
                  <a:cubicBezTo>
                    <a:pt x="9843843" y="585990"/>
                    <a:pt x="9701613" y="780760"/>
                    <a:pt x="9760449" y="1195406"/>
                  </a:cubicBezTo>
                  <a:cubicBezTo>
                    <a:pt x="9744157" y="1333352"/>
                    <a:pt x="9632476" y="1431068"/>
                    <a:pt x="9521362" y="1434493"/>
                  </a:cubicBezTo>
                  <a:cubicBezTo>
                    <a:pt x="6615805" y="1273786"/>
                    <a:pt x="2396104" y="1474160"/>
                    <a:pt x="239087" y="1434493"/>
                  </a:cubicBezTo>
                  <a:cubicBezTo>
                    <a:pt x="103904" y="1433859"/>
                    <a:pt x="-4341" y="1325484"/>
                    <a:pt x="0" y="1195406"/>
                  </a:cubicBezTo>
                  <a:cubicBezTo>
                    <a:pt x="-30500" y="988789"/>
                    <a:pt x="-9173" y="605887"/>
                    <a:pt x="0" y="239087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chia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82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ECF9A7-C180-7316-0C99-60B7BED2A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9487"/>
            <a:ext cx="821812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8E0E98D1-C830-9673-A486-7CBC87F7AA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958D029E-9808-29AE-48AB-F5DF349110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2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 L 0.00209 -0.07847 C 0.00534 -0.08796 0.00834 -0.09768 0.01185 -0.10671 C 0.0431 -0.18588 -0.00872 -0.04421 0.0336 -0.16088 C 0.03555 -0.16597 0.05 -0.20787 0.05261 -0.21366 C 0.05547 -0.21991 0.05795 -0.22685 0.06107 -0.23218 C 0.06433 -0.23773 0.06836 -0.24097 0.07162 -0.24606 C 0.0793 -0.2581 0.08568 -0.27477 0.09414 -0.28333 C 0.09935 -0.28866 0.10469 -0.29306 0.10964 -0.29884 C 0.12709 -0.31968 0.11302 -0.3125 0.1349 -0.32685 C 0.14258 -0.33171 0.15026 -0.33704 0.15808 -0.33912 C 0.16615 -0.3412 0.17409 -0.34444 0.18204 -0.34537 C 0.21563 -0.34931 0.19102 -0.34676 0.25586 -0.34838 C 0.2698 -0.34745 0.2836 -0.34722 0.29753 -0.34537 C 0.30782 -0.34398 0.32904 -0.33333 0.33685 -0.32824 C 0.37201 -0.30625 0.36381 -0.3162 0.37982 -0.29421 C 0.38386 -0.28056 0.38581 -0.27338 0.39245 -0.26018 C 0.39662 -0.25185 0.40157 -0.24583 0.40586 -0.23843 C 0.40899 -0.2331 0.41198 -0.22731 0.41498 -0.2213 C 0.41719 -0.21713 0.4211 -0.20741 0.42279 -0.20278 C 0.42396 -0.19884 0.42487 -0.19421 0.42618 -0.19028 C 0.42774 -0.18588 0.42969 -0.18218 0.43112 -0.17801 C 0.43308 -0.17245 0.43477 -0.16643 0.43685 -0.16088 C 0.43789 -0.15764 0.4392 -0.15486 0.44024 -0.15162 C 0.44362 -0.14143 0.44935 -0.1169 0.45092 -0.10972 C 0.45144 -0.10718 0.45469 -0.09028 0.45586 -0.08657 C 0.45769 -0.08009 0.46068 -0.07361 0.46211 -0.06643 C 0.46355 -0.05972 0.46576 -0.04606 0.46576 -0.04583 L 0.46576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193344" cy="2089769"/>
            <a:chOff x="1017669" y="130166"/>
            <a:chExt cx="10193344" cy="2089769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06044" y="672426"/>
              <a:ext cx="9404969" cy="1547509"/>
            </a:xfrm>
            <a:custGeom>
              <a:avLst/>
              <a:gdLst>
                <a:gd name="connsiteX0" fmla="*/ 0 w 9404969"/>
                <a:gd name="connsiteY0" fmla="*/ 257923 h 1547509"/>
                <a:gd name="connsiteX1" fmla="*/ 257923 w 9404969"/>
                <a:gd name="connsiteY1" fmla="*/ 0 h 1547509"/>
                <a:gd name="connsiteX2" fmla="*/ 9147046 w 9404969"/>
                <a:gd name="connsiteY2" fmla="*/ 0 h 1547509"/>
                <a:gd name="connsiteX3" fmla="*/ 9404969 w 9404969"/>
                <a:gd name="connsiteY3" fmla="*/ 257923 h 1547509"/>
                <a:gd name="connsiteX4" fmla="*/ 9404969 w 9404969"/>
                <a:gd name="connsiteY4" fmla="*/ 1289586 h 1547509"/>
                <a:gd name="connsiteX5" fmla="*/ 9147046 w 9404969"/>
                <a:gd name="connsiteY5" fmla="*/ 1547509 h 1547509"/>
                <a:gd name="connsiteX6" fmla="*/ 257923 w 9404969"/>
                <a:gd name="connsiteY6" fmla="*/ 1547509 h 1547509"/>
                <a:gd name="connsiteX7" fmla="*/ 0 w 9404969"/>
                <a:gd name="connsiteY7" fmla="*/ 1289586 h 1547509"/>
                <a:gd name="connsiteX8" fmla="*/ 0 w 9404969"/>
                <a:gd name="connsiteY8" fmla="*/ 257923 h 15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4969" h="1547509" fill="none" extrusionOk="0">
                  <a:moveTo>
                    <a:pt x="0" y="257923"/>
                  </a:moveTo>
                  <a:cubicBezTo>
                    <a:pt x="323" y="124226"/>
                    <a:pt x="122370" y="11571"/>
                    <a:pt x="257923" y="0"/>
                  </a:cubicBezTo>
                  <a:cubicBezTo>
                    <a:pt x="4552658" y="72427"/>
                    <a:pt x="7549244" y="61419"/>
                    <a:pt x="9147046" y="0"/>
                  </a:cubicBezTo>
                  <a:cubicBezTo>
                    <a:pt x="9287621" y="-12883"/>
                    <a:pt x="9383911" y="109106"/>
                    <a:pt x="9404969" y="257923"/>
                  </a:cubicBezTo>
                  <a:cubicBezTo>
                    <a:pt x="9491226" y="577993"/>
                    <a:pt x="9412338" y="820042"/>
                    <a:pt x="9404969" y="1289586"/>
                  </a:cubicBezTo>
                  <a:cubicBezTo>
                    <a:pt x="9408594" y="1413636"/>
                    <a:pt x="9283595" y="1540897"/>
                    <a:pt x="9147046" y="1547509"/>
                  </a:cubicBezTo>
                  <a:cubicBezTo>
                    <a:pt x="5727096" y="1577336"/>
                    <a:pt x="4317830" y="1468203"/>
                    <a:pt x="257923" y="1547509"/>
                  </a:cubicBezTo>
                  <a:cubicBezTo>
                    <a:pt x="126471" y="1546266"/>
                    <a:pt x="-19898" y="1435968"/>
                    <a:pt x="0" y="1289586"/>
                  </a:cubicBezTo>
                  <a:cubicBezTo>
                    <a:pt x="-64047" y="1167437"/>
                    <a:pt x="90420" y="564865"/>
                    <a:pt x="0" y="257923"/>
                  </a:cubicBezTo>
                  <a:close/>
                </a:path>
                <a:path w="9404969" h="1547509" stroke="0" extrusionOk="0">
                  <a:moveTo>
                    <a:pt x="0" y="257923"/>
                  </a:moveTo>
                  <a:cubicBezTo>
                    <a:pt x="11170" y="118521"/>
                    <a:pt x="121807" y="13191"/>
                    <a:pt x="257923" y="0"/>
                  </a:cubicBezTo>
                  <a:cubicBezTo>
                    <a:pt x="1322048" y="123000"/>
                    <a:pt x="7723007" y="-96860"/>
                    <a:pt x="9147046" y="0"/>
                  </a:cubicBezTo>
                  <a:cubicBezTo>
                    <a:pt x="9280661" y="-6731"/>
                    <a:pt x="9415188" y="94875"/>
                    <a:pt x="9404969" y="257923"/>
                  </a:cubicBezTo>
                  <a:cubicBezTo>
                    <a:pt x="9361144" y="764367"/>
                    <a:pt x="9444126" y="774795"/>
                    <a:pt x="9404969" y="1289586"/>
                  </a:cubicBezTo>
                  <a:cubicBezTo>
                    <a:pt x="9379320" y="1441325"/>
                    <a:pt x="9278378" y="1545690"/>
                    <a:pt x="9147046" y="1547509"/>
                  </a:cubicBezTo>
                  <a:cubicBezTo>
                    <a:pt x="5115188" y="1386802"/>
                    <a:pt x="2943319" y="1587176"/>
                    <a:pt x="257923" y="1547509"/>
                  </a:cubicBezTo>
                  <a:cubicBezTo>
                    <a:pt x="102894" y="1544968"/>
                    <a:pt x="-5430" y="1429573"/>
                    <a:pt x="0" y="1289586"/>
                  </a:cubicBezTo>
                  <a:cubicBezTo>
                    <a:pt x="40519" y="1008088"/>
                    <a:pt x="27545" y="441516"/>
                    <a:pt x="0" y="257923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nở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xuân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hè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79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5C4246A-ACDA-4F9F-0AC2-9A2616E01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5ECA5AE2-A87B-7B7F-93E4-975A099C0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99547D7-A926-CCCD-9001-2E625F438D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17283" y="4828552"/>
            <a:ext cx="927079" cy="88883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2" name="Picture 8">
            <a:extLst>
              <a:ext uri="{FF2B5EF4-FFF2-40B4-BE49-F238E27FC236}">
                <a16:creationId xmlns:a16="http://schemas.microsoft.com/office/drawing/2014/main" id="{9C13491E-10C2-6E3B-4DE6-3C73602445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120492" y="2017571"/>
            <a:ext cx="2742230" cy="39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787 L 0.00208 -0.07847 C 0.00403 -0.08796 0.00586 -0.09768 0.00807 -0.10671 C 0.02747 -0.18588 -0.00469 -0.04421 0.02148 -0.16088 C 0.02278 -0.16597 0.03177 -0.20787 0.03333 -0.21366 C 0.03515 -0.21991 0.03658 -0.22685 0.03854 -0.23218 C 0.04062 -0.23773 0.0431 -0.24097 0.04505 -0.24606 C 0.04987 -0.2581 0.05377 -0.27477 0.05911 -0.28333 C 0.06224 -0.28866 0.06562 -0.29305 0.06862 -0.29884 C 0.07942 -0.31968 0.07083 -0.3125 0.08437 -0.32685 C 0.08906 -0.33171 0.09388 -0.33704 0.09869 -0.33912 C 0.10364 -0.3412 0.10859 -0.34444 0.11354 -0.34537 C 0.13437 -0.3493 0.11914 -0.34676 0.15924 -0.34838 C 0.16797 -0.34745 0.17643 -0.34722 0.18515 -0.34537 C 0.19153 -0.34398 0.20468 -0.33333 0.2095 -0.32824 C 0.23125 -0.30625 0.22617 -0.3162 0.23606 -0.29421 C 0.23867 -0.28055 0.23984 -0.27338 0.24401 -0.26018 C 0.24648 -0.25185 0.24961 -0.24583 0.25221 -0.23843 C 0.25416 -0.2331 0.25612 -0.22731 0.25794 -0.2213 C 0.25924 -0.21713 0.26172 -0.20741 0.26276 -0.20278 C 0.26354 -0.19884 0.26406 -0.19421 0.26484 -0.19028 C 0.26588 -0.18588 0.26705 -0.18218 0.26797 -0.17801 C 0.26914 -0.17245 0.27018 -0.16643 0.27148 -0.16088 C 0.27213 -0.15764 0.27291 -0.15486 0.27356 -0.15162 C 0.27565 -0.14143 0.27916 -0.1169 0.2802 -0.10972 C 0.28047 -0.10718 0.28255 -0.09028 0.2832 -0.08657 C 0.28437 -0.08009 0.28619 -0.07361 0.28711 -0.06643 C 0.28802 -0.05972 0.28945 -0.04606 0.28945 -0.04583 L 0.28945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AC4D599-5C05-C8F9-6F1F-30675F4F2E5A}"/>
              </a:ext>
            </a:extLst>
          </p:cNvPr>
          <p:cNvSpPr txBox="1"/>
          <p:nvPr/>
        </p:nvSpPr>
        <p:spPr>
          <a:xfrm>
            <a:off x="2156874" y="2057457"/>
            <a:ext cx="9350029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4C1309-C63A-0B9A-58AB-6BA399CD8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AF67B6-8659-D12D-4CA6-414A5831E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53E1D6-AD9D-883D-B869-1D0AD7608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B4A50-72CC-3F32-D6EA-AC1EDE8A44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3002" y="568692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3041374" y="3568148"/>
            <a:ext cx="5660778" cy="3476114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8A02FE-8B06-420F-E81A-79684468C2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6832" y="1452582"/>
            <a:ext cx="912040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6F69E-1FD5-49B1-8F5D-09E991AE4D02}"/>
              </a:ext>
            </a:extLst>
          </p:cNvPr>
          <p:cNvSpPr txBox="1"/>
          <p:nvPr/>
        </p:nvSpPr>
        <p:spPr>
          <a:xfrm>
            <a:off x="1447800" y="8382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C82D2E-5C1A-45A3-BEC5-1B56D0F9D5DA}"/>
              </a:ext>
            </a:extLst>
          </p:cNvPr>
          <p:cNvSpPr/>
          <p:nvPr/>
        </p:nvSpPr>
        <p:spPr>
          <a:xfrm>
            <a:off x="655983" y="4390097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26C8088-5416-4E99-97B0-A2CBB5686515}"/>
              </a:ext>
            </a:extLst>
          </p:cNvPr>
          <p:cNvSpPr/>
          <p:nvPr/>
        </p:nvSpPr>
        <p:spPr>
          <a:xfrm>
            <a:off x="646043" y="2615046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3DF8-5921-40B5-B098-49602EA0EDE7}"/>
              </a:ext>
            </a:extLst>
          </p:cNvPr>
          <p:cNvSpPr txBox="1"/>
          <p:nvPr/>
        </p:nvSpPr>
        <p:spPr>
          <a:xfrm>
            <a:off x="695739" y="4470112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3C53A-1006-4B6B-9D7A-2F44AEC51669}"/>
              </a:ext>
            </a:extLst>
          </p:cNvPr>
          <p:cNvSpPr txBox="1"/>
          <p:nvPr/>
        </p:nvSpPr>
        <p:spPr>
          <a:xfrm>
            <a:off x="715617" y="2768460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ắc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9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6F69E-1FD5-49B1-8F5D-09E991AE4D02}"/>
              </a:ext>
            </a:extLst>
          </p:cNvPr>
          <p:cNvSpPr txBox="1"/>
          <p:nvPr/>
        </p:nvSpPr>
        <p:spPr>
          <a:xfrm>
            <a:off x="1219200" y="768626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C82D2E-5C1A-45A3-BEC5-1B56D0F9D5DA}"/>
              </a:ext>
            </a:extLst>
          </p:cNvPr>
          <p:cNvSpPr/>
          <p:nvPr/>
        </p:nvSpPr>
        <p:spPr>
          <a:xfrm>
            <a:off x="447261" y="2432088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26C8088-5416-4E99-97B0-A2CBB5686515}"/>
              </a:ext>
            </a:extLst>
          </p:cNvPr>
          <p:cNvSpPr/>
          <p:nvPr/>
        </p:nvSpPr>
        <p:spPr>
          <a:xfrm>
            <a:off x="377686" y="3867377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3DF8-5921-40B5-B098-49602EA0EDE7}"/>
              </a:ext>
            </a:extLst>
          </p:cNvPr>
          <p:cNvSpPr txBox="1"/>
          <p:nvPr/>
        </p:nvSpPr>
        <p:spPr>
          <a:xfrm>
            <a:off x="487017" y="2512103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3C53A-1006-4B6B-9D7A-2F44AEC51669}"/>
              </a:ext>
            </a:extLst>
          </p:cNvPr>
          <p:cNvSpPr txBox="1"/>
          <p:nvPr/>
        </p:nvSpPr>
        <p:spPr>
          <a:xfrm>
            <a:off x="447260" y="4020791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61628"/>
            <a:ext cx="6427304" cy="10900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4600" y="3011558"/>
            <a:ext cx="7017026" cy="27055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8138" y="443006"/>
            <a:ext cx="5920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đặc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5746" y="3115338"/>
            <a:ext cx="65871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Là cây thân gỗ, cành hơi giòn. Thân cây xù xì và nhiều cành nhiều nhánh. Tán cây có lá thưa.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Lá mọc so le, có phiến lá dạng hình trứng thuôn dài, có màu xanh biếc, mặt dưới của lá màu hơi ánh vàng.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5A5EB1-0E39-45F1-B568-2952065B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97640EC5-6935-4402-90CE-FEE76A71C34F}"/>
              </a:ext>
            </a:extLst>
          </p:cNvPr>
          <p:cNvSpPr/>
          <p:nvPr/>
        </p:nvSpPr>
        <p:spPr>
          <a:xfrm>
            <a:off x="380999" y="261628"/>
            <a:ext cx="6372225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7881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F1C41-CE22-4090-A9DF-90713354F91F}"/>
              </a:ext>
            </a:extLst>
          </p:cNvPr>
          <p:cNvSpPr txBox="1"/>
          <p:nvPr/>
        </p:nvSpPr>
        <p:spPr>
          <a:xfrm>
            <a:off x="771525" y="416916"/>
            <a:ext cx="5829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sen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 hoa sen sống dưới nước.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 hoa có màu hồng, màu trắng, màu vàng, nhị hoa có màu vàng.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929319"/>
            <a:ext cx="2895600" cy="4928681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D374EBB-EEBE-4823-BFFF-096EA603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6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954330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FD54C5-AADB-345C-E732-E2F8E474FD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1285" y="1652636"/>
            <a:ext cx="584047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926</Words>
  <Application>Microsoft Macintosh PowerPoint</Application>
  <PresentationFormat>Widescreen</PresentationFormat>
  <Paragraphs>105</Paragraphs>
  <Slides>34</Slides>
  <Notes>26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等线</vt:lpstr>
      <vt:lpstr>等线 Light</vt:lpstr>
      <vt:lpstr>#9Slide02 Noi dung dai</vt:lpstr>
      <vt:lpstr>#9Slide05 SVNClementine</vt:lpstr>
      <vt:lpstr>Arial</vt:lpstr>
      <vt:lpstr>Calibri</vt:lpstr>
      <vt:lpstr>Times New Roman</vt:lpstr>
      <vt:lpstr>Office 主题​​</vt:lpstr>
      <vt:lpstr>1_Office Theme</vt:lpstr>
      <vt:lpstr>5_Office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Hồng Nhật</cp:lastModifiedBy>
  <cp:revision>40</cp:revision>
  <dcterms:created xsi:type="dcterms:W3CDTF">2023-07-29T07:56:53Z</dcterms:created>
  <dcterms:modified xsi:type="dcterms:W3CDTF">2024-10-13T10:03:20Z</dcterms:modified>
</cp:coreProperties>
</file>