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</p:sldMasterIdLst>
  <p:notesMasterIdLst>
    <p:notesMasterId r:id="rId22"/>
  </p:notesMasterIdLst>
  <p:sldIdLst>
    <p:sldId id="562" r:id="rId4"/>
    <p:sldId id="256" r:id="rId5"/>
    <p:sldId id="258" r:id="rId6"/>
    <p:sldId id="268" r:id="rId7"/>
    <p:sldId id="4411" r:id="rId8"/>
    <p:sldId id="259" r:id="rId9"/>
    <p:sldId id="262" r:id="rId10"/>
    <p:sldId id="555" r:id="rId11"/>
    <p:sldId id="269" r:id="rId12"/>
    <p:sldId id="270" r:id="rId13"/>
    <p:sldId id="272" r:id="rId14"/>
    <p:sldId id="556" r:id="rId15"/>
    <p:sldId id="557" r:id="rId16"/>
    <p:sldId id="273" r:id="rId17"/>
    <p:sldId id="511" r:id="rId18"/>
    <p:sldId id="551" r:id="rId19"/>
    <p:sldId id="552" r:id="rId20"/>
    <p:sldId id="266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9265F-DA34-4CF8-ABDF-D6D39A2C153A}" v="2500" dt="2024-08-15T09:11:27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77968" autoAdjust="0"/>
  </p:normalViewPr>
  <p:slideViewPr>
    <p:cSldViewPr>
      <p:cViewPr varScale="1">
        <p:scale>
          <a:sx n="52" d="100"/>
          <a:sy n="52" d="100"/>
        </p:scale>
        <p:origin x="66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503AF-969D-41A9-9136-B793E130B0DB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E915D-CCCA-4EB9-A5E7-1974C4E5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 bị tr</a:t>
            </a:r>
            <a:r>
              <a:rPr lang="vi-VN"/>
              <a:t>ư</a:t>
            </a:r>
            <a:r>
              <a:rPr lang="en-US"/>
              <a:t>ớc buổi học.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E915D-CCCA-4EB9-A5E7-1974C4E5E9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E915D-CCCA-4EB9-A5E7-1974C4E5E9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3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Tiếp tục YC HS dự đoán khi đun ông nghiệm đó d</a:t>
            </a:r>
            <a:r>
              <a:rPr lang="vi-VN"/>
              <a:t>ư</a:t>
            </a:r>
            <a:r>
              <a:rPr lang="en-US"/>
              <a:t>ới ngọn lửa. Trong đất còn có thành phần nào khác?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E915D-CCCA-4EB9-A5E7-1974C4E5E9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89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ghi vở.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E915D-CCCA-4EB9-A5E7-1974C4E5E9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6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1136469" y="6972282"/>
            <a:ext cx="18211253" cy="3750048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2648" y="6013165"/>
            <a:ext cx="2496990" cy="1851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596" y="7120997"/>
            <a:ext cx="2496990" cy="185193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2600156" y="6796839"/>
            <a:ext cx="18211253" cy="3750048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36938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8966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7401" y="-1884471"/>
            <a:ext cx="12680627" cy="14055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130" y="5819592"/>
            <a:ext cx="18287999" cy="44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54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87840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2" y="6591300"/>
            <a:ext cx="18421812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5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5100" y="5143500"/>
            <a:ext cx="7086600" cy="1714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100" y="2590800"/>
            <a:ext cx="70866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7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25100" y="6858000"/>
            <a:ext cx="7086600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37593879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7322" y="1245623"/>
            <a:ext cx="7086600" cy="1409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7322" y="2679910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7322" y="3537161"/>
            <a:ext cx="7086600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7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74" y="7364360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5645" y="7326879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9574" y="6818666"/>
            <a:ext cx="4304685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5645" y="6766439"/>
            <a:ext cx="4304685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64272029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8369" y="709595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8369" y="2424095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835" y="6670677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69483" y="6670677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3835" y="5580993"/>
            <a:ext cx="4304685" cy="108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1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269480" y="5573111"/>
            <a:ext cx="4304685" cy="108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1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16720565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D5067-3DD9-4D6E-A39C-45C0CD151ADF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3682B1-7261-40EB-9D11-D287C2488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9D7BF6-0FCB-41AD-9474-697ACCC07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E906D7-7174-4C55-9BAF-85FCEDA31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15F48F-5BBF-44D4-A26C-FEDE3CD1D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DED30C-7CD3-40F3-92A1-C31149294D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D878D5-6839-4408-B6F3-86107C9D6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5A32D3-0225-4C7D-8FED-734E03E5B7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7073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28206" y="1063557"/>
            <a:ext cx="5589638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9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28206" y="2778057"/>
            <a:ext cx="5589638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42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8204" y="3867150"/>
            <a:ext cx="5589638" cy="2552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161" y="4921659"/>
            <a:ext cx="5589638" cy="2552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7563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8"/>
            <a:ext cx="18288000" cy="1029461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5283" y="2617571"/>
            <a:ext cx="1777182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21085" y="5868621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21085" y="5322928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2625" y="3670493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22625" y="3124799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881670" y="3864544"/>
            <a:ext cx="1777182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1149" y="691306"/>
            <a:ext cx="12255908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43252255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59"/>
            <a:ext cx="18338115" cy="1031853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883" y="3204229"/>
            <a:ext cx="1964079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02418" y="3859679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02418" y="3313985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8896" y="2116655"/>
            <a:ext cx="1964079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0527" y="3749922"/>
            <a:ext cx="3602867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0527" y="3204229"/>
            <a:ext cx="3602867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121610058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45292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4134" y="4286250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134" y="5791617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7002" y="7147875"/>
            <a:ext cx="10089932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5726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9887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55973" y="6584153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55972" y="8504727"/>
            <a:ext cx="7086599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2745" y="2991081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745" y="2327401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12745" y="4945242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2745" y="4281562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12745" y="6921527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12745" y="6257846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0932572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6585059" y="-1400175"/>
            <a:ext cx="5086350" cy="18288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0826" y="2054937"/>
            <a:ext cx="4214813" cy="5514975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1268" y="167588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</p:spTree>
    <p:extLst>
      <p:ext uri="{BB962C8B-B14F-4D97-AF65-F5344CB8AC3E}">
        <p14:creationId xmlns:p14="http://schemas.microsoft.com/office/powerpoint/2010/main" val="28656929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00700" y="656319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700" y="2244695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8116" y="5491185"/>
            <a:ext cx="3790272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28116" y="4827505"/>
            <a:ext cx="3790272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24663" y="5807181"/>
            <a:ext cx="3790272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24663" y="5143501"/>
            <a:ext cx="3790272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91734" y="2853254"/>
            <a:ext cx="2663036" cy="144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9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88281" y="3283707"/>
            <a:ext cx="2663036" cy="144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9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9958810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98248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2002053" y="7719763"/>
            <a:ext cx="3319764" cy="34958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2203386" y="4285266"/>
            <a:ext cx="22282536" cy="8994693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513B6-75E0-4530-9C8F-092B6C8ED671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CA0256-AD65-4132-8661-40699FD1C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48672-EF73-4A85-A2B9-8D5295360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92F81F-1E86-4569-AF2F-16D002857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26CF5C-8663-4CB0-A9BA-B6B0057D7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B43B3B-D6B1-4C53-BC76-1B75FCCAB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CE46B9-9B0A-431F-9CD2-E706627C18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E49E64-71E0-4B40-BB0F-CF781EAF3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75349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3276600" y="9715500"/>
            <a:ext cx="11068050" cy="156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514" y="5563705"/>
            <a:ext cx="2537534" cy="437872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8738">
            <a:off x="6219419" y="1769561"/>
            <a:ext cx="4809005" cy="829832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923239" y="5563705"/>
            <a:ext cx="2537534" cy="4378721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27942" y="1228988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27941" y="3149562"/>
            <a:ext cx="7086599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5077" y="2498862"/>
            <a:ext cx="4931583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29949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777" y="479459"/>
            <a:ext cx="16382447" cy="9328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C13ED-238A-41E4-BBD0-D4811E36D2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2648" y="6013165"/>
            <a:ext cx="2496990" cy="1851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0996-B4F7-4C0C-9192-A059558CD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596" y="7120997"/>
            <a:ext cx="2496990" cy="18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174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6792" y="1224402"/>
            <a:ext cx="5289053" cy="667581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52437" y="1476210"/>
            <a:ext cx="4937760" cy="61722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6914" y="2879694"/>
            <a:ext cx="8213232" cy="22638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25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031" y="5065780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244637976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99" y="2349331"/>
            <a:ext cx="5912069" cy="3751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92136-A95C-4AA7-A6F5-2DA048BC7CB3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CE1596-1006-4222-A8A7-DCC05CD2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8C29C-18F9-416A-A2E8-5680E6F8E7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57DCEF-3589-4825-9DBE-348956ED1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A5B2E7-89EA-45E2-B73E-C0C114797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D58AE5-E56E-4A8C-B35C-1DC71D358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0A5AD-04CE-42FB-9BF5-27DFB3FD5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88081D-B445-4C80-BB91-6D27671E3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1921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683B0-9B15-4C11-915B-7DB9A9EA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A385F0A-170E-4FE2-BF09-FE55F5E468DE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8C39A-7D69-4899-BB24-D8665626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072BC-05E3-4845-A94B-D607B0D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E9947C7-BB29-430F-8099-277AA270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5003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0580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6399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0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14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82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9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23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2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84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5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72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91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0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C3D72BC8-B0EA-44DD-85DF-C8FBB1B181C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BDDB40D6-58D9-4E74-8609-3201D2D9AD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FBBC2A4-035D-7A50-6342-5196DC958BC1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239" y="12078202"/>
            <a:ext cx="1757361" cy="17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ransition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19B45D5C-B237-4C56-9BD7-F4C90832495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6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878A147F-5295-F115-014B-A832FC55E86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67A7CDA-9B1B-0B8F-ECFE-B5ED41A068C2}"/>
              </a:ext>
            </a:extLst>
          </p:cNvPr>
          <p:cNvSpPr/>
          <p:nvPr/>
        </p:nvSpPr>
        <p:spPr>
          <a:xfrm>
            <a:off x="19050000" y="-2694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6BF7EA-B103-7E57-3D4D-4E598DEA374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0375642" y="4464855"/>
                </a:moveTo>
                <a:cubicBezTo>
                  <a:pt x="10343436" y="4464855"/>
                  <a:pt x="10313972" y="4476161"/>
                  <a:pt x="10287248" y="4498774"/>
                </a:cubicBezTo>
                <a:cubicBezTo>
                  <a:pt x="10263264" y="4522072"/>
                  <a:pt x="10251273" y="4551537"/>
                  <a:pt x="10251273" y="4587169"/>
                </a:cubicBezTo>
                <a:cubicBezTo>
                  <a:pt x="10251273" y="4620745"/>
                  <a:pt x="10263264" y="4653636"/>
                  <a:pt x="10287248" y="4685842"/>
                </a:cubicBezTo>
                <a:cubicBezTo>
                  <a:pt x="10298896" y="4698176"/>
                  <a:pt x="10310202" y="4710339"/>
                  <a:pt x="10321167" y="4722330"/>
                </a:cubicBezTo>
                <a:cubicBezTo>
                  <a:pt x="10332130" y="4734322"/>
                  <a:pt x="10343436" y="4746484"/>
                  <a:pt x="10355085" y="4758819"/>
                </a:cubicBezTo>
                <a:cubicBezTo>
                  <a:pt x="10380438" y="4791710"/>
                  <a:pt x="10393116" y="4826314"/>
                  <a:pt x="10393116" y="4862631"/>
                </a:cubicBezTo>
                <a:cubicBezTo>
                  <a:pt x="10393116" y="4869483"/>
                  <a:pt x="10392773" y="4876849"/>
                  <a:pt x="10392088" y="4884729"/>
                </a:cubicBezTo>
                <a:cubicBezTo>
                  <a:pt x="10391402" y="4892610"/>
                  <a:pt x="10390374" y="4900661"/>
                  <a:pt x="10389004" y="4908884"/>
                </a:cubicBezTo>
                <a:cubicBezTo>
                  <a:pt x="10430803" y="4889012"/>
                  <a:pt x="10469176" y="4868284"/>
                  <a:pt x="10504123" y="4846699"/>
                </a:cubicBezTo>
                <a:cubicBezTo>
                  <a:pt x="10539069" y="4825115"/>
                  <a:pt x="10570590" y="4802331"/>
                  <a:pt x="10598684" y="4778348"/>
                </a:cubicBezTo>
                <a:cubicBezTo>
                  <a:pt x="10680226" y="4711195"/>
                  <a:pt x="10720998" y="4644385"/>
                  <a:pt x="10720998" y="4577918"/>
                </a:cubicBezTo>
                <a:cubicBezTo>
                  <a:pt x="10720998" y="4544342"/>
                  <a:pt x="10708321" y="4516932"/>
                  <a:pt x="10682968" y="4495690"/>
                </a:cubicBezTo>
                <a:cubicBezTo>
                  <a:pt x="10658984" y="4475134"/>
                  <a:pt x="10630205" y="4464855"/>
                  <a:pt x="10596629" y="4464855"/>
                </a:cubicBezTo>
                <a:cubicBezTo>
                  <a:pt x="10547977" y="4464855"/>
                  <a:pt x="10511660" y="4489181"/>
                  <a:pt x="10487677" y="4537832"/>
                </a:cubicBezTo>
                <a:cubicBezTo>
                  <a:pt x="10480824" y="4514534"/>
                  <a:pt x="10466093" y="4496376"/>
                  <a:pt x="10443480" y="4483356"/>
                </a:cubicBezTo>
                <a:cubicBezTo>
                  <a:pt x="10423608" y="4471022"/>
                  <a:pt x="10400995" y="4464855"/>
                  <a:pt x="10375642" y="4464855"/>
                </a:cubicBezTo>
                <a:close/>
                <a:moveTo>
                  <a:pt x="6653824" y="3910847"/>
                </a:moveTo>
                <a:cubicBezTo>
                  <a:pt x="6679177" y="3910847"/>
                  <a:pt x="6701790" y="3917357"/>
                  <a:pt x="6721661" y="3930376"/>
                </a:cubicBezTo>
                <a:cubicBezTo>
                  <a:pt x="6743589" y="3942710"/>
                  <a:pt x="6758321" y="3960869"/>
                  <a:pt x="6765859" y="3984852"/>
                </a:cubicBezTo>
                <a:cubicBezTo>
                  <a:pt x="6789842" y="3935515"/>
                  <a:pt x="6826159" y="3910847"/>
                  <a:pt x="6874810" y="3910847"/>
                </a:cubicBezTo>
                <a:cubicBezTo>
                  <a:pt x="6908386" y="3910847"/>
                  <a:pt x="6937166" y="3921468"/>
                  <a:pt x="6961149" y="3942710"/>
                </a:cubicBezTo>
                <a:cubicBezTo>
                  <a:pt x="6986502" y="3963953"/>
                  <a:pt x="6999179" y="3991362"/>
                  <a:pt x="6999179" y="4024938"/>
                </a:cubicBezTo>
                <a:cubicBezTo>
                  <a:pt x="6999179" y="4090720"/>
                  <a:pt x="6958407" y="4157187"/>
                  <a:pt x="6876865" y="4224340"/>
                </a:cubicBezTo>
                <a:cubicBezTo>
                  <a:pt x="6848772" y="4248323"/>
                  <a:pt x="6817251" y="4271278"/>
                  <a:pt x="6782304" y="4293205"/>
                </a:cubicBezTo>
                <a:cubicBezTo>
                  <a:pt x="6747357" y="4315132"/>
                  <a:pt x="6708642" y="4335689"/>
                  <a:pt x="6666157" y="4354876"/>
                </a:cubicBezTo>
                <a:cubicBezTo>
                  <a:pt x="6667528" y="4346653"/>
                  <a:pt x="6668727" y="4338602"/>
                  <a:pt x="6669755" y="4330721"/>
                </a:cubicBezTo>
                <a:cubicBezTo>
                  <a:pt x="6670783" y="4322841"/>
                  <a:pt x="6671297" y="4315475"/>
                  <a:pt x="6671297" y="4308623"/>
                </a:cubicBezTo>
                <a:cubicBezTo>
                  <a:pt x="6671297" y="4272306"/>
                  <a:pt x="6658620" y="4238044"/>
                  <a:pt x="6633267" y="4205838"/>
                </a:cubicBezTo>
                <a:cubicBezTo>
                  <a:pt x="6621618" y="4192819"/>
                  <a:pt x="6610312" y="4180485"/>
                  <a:pt x="6599348" y="4168836"/>
                </a:cubicBezTo>
                <a:cubicBezTo>
                  <a:pt x="6588384" y="4157187"/>
                  <a:pt x="6577078" y="4144853"/>
                  <a:pt x="6565429" y="4131834"/>
                </a:cubicBezTo>
                <a:cubicBezTo>
                  <a:pt x="6541446" y="4099628"/>
                  <a:pt x="6529455" y="4066737"/>
                  <a:pt x="6529455" y="4033161"/>
                </a:cubicBezTo>
                <a:cubicBezTo>
                  <a:pt x="6529455" y="3998214"/>
                  <a:pt x="6541446" y="3968749"/>
                  <a:pt x="6565429" y="3944766"/>
                </a:cubicBezTo>
                <a:cubicBezTo>
                  <a:pt x="6592153" y="3922153"/>
                  <a:pt x="6621618" y="3910847"/>
                  <a:pt x="6653824" y="3910847"/>
                </a:cubicBezTo>
                <a:close/>
                <a:moveTo>
                  <a:pt x="14520031" y="3884123"/>
                </a:moveTo>
                <a:cubicBezTo>
                  <a:pt x="14545384" y="3884123"/>
                  <a:pt x="14567997" y="3890290"/>
                  <a:pt x="14587869" y="3902624"/>
                </a:cubicBezTo>
                <a:cubicBezTo>
                  <a:pt x="14609797" y="3914958"/>
                  <a:pt x="14624528" y="3933117"/>
                  <a:pt x="14632066" y="3957100"/>
                </a:cubicBezTo>
                <a:cubicBezTo>
                  <a:pt x="14655364" y="3908449"/>
                  <a:pt x="14691681" y="3884123"/>
                  <a:pt x="14741018" y="3884123"/>
                </a:cubicBezTo>
                <a:cubicBezTo>
                  <a:pt x="14774594" y="3884123"/>
                  <a:pt x="14803373" y="3894402"/>
                  <a:pt x="14827357" y="3914958"/>
                </a:cubicBezTo>
                <a:cubicBezTo>
                  <a:pt x="14852710" y="3936201"/>
                  <a:pt x="14865387" y="3963610"/>
                  <a:pt x="14865387" y="3997186"/>
                </a:cubicBezTo>
                <a:cubicBezTo>
                  <a:pt x="14865387" y="4062968"/>
                  <a:pt x="14824616" y="4129778"/>
                  <a:pt x="14743073" y="4197616"/>
                </a:cubicBezTo>
                <a:cubicBezTo>
                  <a:pt x="14714979" y="4220913"/>
                  <a:pt x="14683458" y="4243526"/>
                  <a:pt x="14648512" y="4265453"/>
                </a:cubicBezTo>
                <a:cubicBezTo>
                  <a:pt x="14613565" y="4287381"/>
                  <a:pt x="14574850" y="4308280"/>
                  <a:pt x="14532365" y="4328152"/>
                </a:cubicBezTo>
                <a:cubicBezTo>
                  <a:pt x="14533736" y="4319244"/>
                  <a:pt x="14534764" y="4311021"/>
                  <a:pt x="14535449" y="4303484"/>
                </a:cubicBezTo>
                <a:cubicBezTo>
                  <a:pt x="14536134" y="4295946"/>
                  <a:pt x="14536477" y="4288751"/>
                  <a:pt x="14536477" y="4281899"/>
                </a:cubicBezTo>
                <a:cubicBezTo>
                  <a:pt x="14536477" y="4244896"/>
                  <a:pt x="14524143" y="4210292"/>
                  <a:pt x="14499474" y="4178087"/>
                </a:cubicBezTo>
                <a:cubicBezTo>
                  <a:pt x="14487825" y="4165753"/>
                  <a:pt x="14476348" y="4153590"/>
                  <a:pt x="14465041" y="4141598"/>
                </a:cubicBezTo>
                <a:cubicBezTo>
                  <a:pt x="14453735" y="4129607"/>
                  <a:pt x="14442600" y="4117444"/>
                  <a:pt x="14431637" y="4105110"/>
                </a:cubicBezTo>
                <a:cubicBezTo>
                  <a:pt x="14407653" y="4072219"/>
                  <a:pt x="14395662" y="4038985"/>
                  <a:pt x="14395662" y="4005409"/>
                </a:cubicBezTo>
                <a:cubicBezTo>
                  <a:pt x="14395662" y="3970462"/>
                  <a:pt x="14407653" y="3940997"/>
                  <a:pt x="14431637" y="3917014"/>
                </a:cubicBezTo>
                <a:cubicBezTo>
                  <a:pt x="14458361" y="3895087"/>
                  <a:pt x="14487825" y="3884123"/>
                  <a:pt x="14520031" y="3884123"/>
                </a:cubicBezTo>
                <a:close/>
                <a:moveTo>
                  <a:pt x="10381809" y="3689861"/>
                </a:moveTo>
                <a:cubicBezTo>
                  <a:pt x="10349603" y="3689861"/>
                  <a:pt x="10320139" y="3701167"/>
                  <a:pt x="10293415" y="3723780"/>
                </a:cubicBezTo>
                <a:cubicBezTo>
                  <a:pt x="10270116" y="3747763"/>
                  <a:pt x="10258468" y="3777227"/>
                  <a:pt x="10258468" y="3812174"/>
                </a:cubicBezTo>
                <a:cubicBezTo>
                  <a:pt x="10258468" y="3845750"/>
                  <a:pt x="10270116" y="3878641"/>
                  <a:pt x="10293415" y="3910847"/>
                </a:cubicBezTo>
                <a:cubicBezTo>
                  <a:pt x="10305063" y="3923866"/>
                  <a:pt x="10316541" y="3936201"/>
                  <a:pt x="10327848" y="3947850"/>
                </a:cubicBezTo>
                <a:cubicBezTo>
                  <a:pt x="10339154" y="3959498"/>
                  <a:pt x="10350288" y="3971833"/>
                  <a:pt x="10361252" y="3984852"/>
                </a:cubicBezTo>
                <a:cubicBezTo>
                  <a:pt x="10386606" y="4017058"/>
                  <a:pt x="10399283" y="4051319"/>
                  <a:pt x="10399283" y="4087636"/>
                </a:cubicBezTo>
                <a:cubicBezTo>
                  <a:pt x="10399283" y="4094489"/>
                  <a:pt x="10398940" y="4101855"/>
                  <a:pt x="10398255" y="4109735"/>
                </a:cubicBezTo>
                <a:cubicBezTo>
                  <a:pt x="10397569" y="4117615"/>
                  <a:pt x="10396541" y="4125667"/>
                  <a:pt x="10395171" y="4133889"/>
                </a:cubicBezTo>
                <a:cubicBezTo>
                  <a:pt x="10436970" y="4114703"/>
                  <a:pt x="10475514" y="4094146"/>
                  <a:pt x="10510804" y="4072219"/>
                </a:cubicBezTo>
                <a:cubicBezTo>
                  <a:pt x="10546092" y="4050291"/>
                  <a:pt x="10577785" y="4027336"/>
                  <a:pt x="10605879" y="4003353"/>
                </a:cubicBezTo>
                <a:cubicBezTo>
                  <a:pt x="10686736" y="3936201"/>
                  <a:pt x="10727165" y="3869733"/>
                  <a:pt x="10727165" y="3803951"/>
                </a:cubicBezTo>
                <a:cubicBezTo>
                  <a:pt x="10727165" y="3770375"/>
                  <a:pt x="10714488" y="3742966"/>
                  <a:pt x="10689135" y="3721724"/>
                </a:cubicBezTo>
                <a:cubicBezTo>
                  <a:pt x="10665836" y="3700482"/>
                  <a:pt x="10637057" y="3689861"/>
                  <a:pt x="10602796" y="3689861"/>
                </a:cubicBezTo>
                <a:cubicBezTo>
                  <a:pt x="10554144" y="3689861"/>
                  <a:pt x="10517827" y="3714529"/>
                  <a:pt x="10493844" y="3763866"/>
                </a:cubicBezTo>
                <a:cubicBezTo>
                  <a:pt x="10486991" y="3739883"/>
                  <a:pt x="10472260" y="3721724"/>
                  <a:pt x="10449647" y="3709390"/>
                </a:cubicBezTo>
                <a:cubicBezTo>
                  <a:pt x="10429775" y="3696370"/>
                  <a:pt x="10407162" y="3689861"/>
                  <a:pt x="10381809" y="3689861"/>
                </a:cubicBezTo>
                <a:close/>
                <a:moveTo>
                  <a:pt x="15348246" y="3344505"/>
                </a:moveTo>
                <a:lnTo>
                  <a:pt x="15348246" y="3978685"/>
                </a:lnTo>
                <a:lnTo>
                  <a:pt x="15585678" y="3978685"/>
                </a:lnTo>
                <a:lnTo>
                  <a:pt x="15585678" y="4912995"/>
                </a:lnTo>
                <a:lnTo>
                  <a:pt x="16057458" y="4912995"/>
                </a:lnTo>
                <a:lnTo>
                  <a:pt x="16057458" y="3978685"/>
                </a:lnTo>
                <a:lnTo>
                  <a:pt x="16294890" y="3978685"/>
                </a:lnTo>
                <a:lnTo>
                  <a:pt x="16294890" y="3344505"/>
                </a:lnTo>
                <a:close/>
                <a:moveTo>
                  <a:pt x="14288766" y="3344505"/>
                </a:moveTo>
                <a:lnTo>
                  <a:pt x="13907436" y="4912995"/>
                </a:lnTo>
                <a:lnTo>
                  <a:pt x="14385384" y="4912995"/>
                </a:lnTo>
                <a:lnTo>
                  <a:pt x="14446026" y="4645756"/>
                </a:lnTo>
                <a:lnTo>
                  <a:pt x="14789326" y="4645756"/>
                </a:lnTo>
                <a:lnTo>
                  <a:pt x="14850997" y="4912995"/>
                </a:lnTo>
                <a:lnTo>
                  <a:pt x="15323805" y="4912995"/>
                </a:lnTo>
                <a:lnTo>
                  <a:pt x="14962004" y="3344505"/>
                </a:lnTo>
                <a:close/>
                <a:moveTo>
                  <a:pt x="12607990" y="3344505"/>
                </a:moveTo>
                <a:lnTo>
                  <a:pt x="12607990" y="4912995"/>
                </a:lnTo>
                <a:lnTo>
                  <a:pt x="13079770" y="4912995"/>
                </a:lnTo>
                <a:lnTo>
                  <a:pt x="13079770" y="4330208"/>
                </a:lnTo>
                <a:lnTo>
                  <a:pt x="13322341" y="4330208"/>
                </a:lnTo>
                <a:lnTo>
                  <a:pt x="13322341" y="4912995"/>
                </a:lnTo>
                <a:lnTo>
                  <a:pt x="13793094" y="4912995"/>
                </a:lnTo>
                <a:lnTo>
                  <a:pt x="13793094" y="3344505"/>
                </a:lnTo>
                <a:lnTo>
                  <a:pt x="13322341" y="3344505"/>
                </a:lnTo>
                <a:lnTo>
                  <a:pt x="13322341" y="3919070"/>
                </a:lnTo>
                <a:lnTo>
                  <a:pt x="13079770" y="3919070"/>
                </a:lnTo>
                <a:lnTo>
                  <a:pt x="13079770" y="3344505"/>
                </a:lnTo>
                <a:close/>
                <a:moveTo>
                  <a:pt x="7493065" y="3344505"/>
                </a:moveTo>
                <a:lnTo>
                  <a:pt x="7493065" y="4912995"/>
                </a:lnTo>
                <a:lnTo>
                  <a:pt x="8378039" y="4912995"/>
                </a:lnTo>
                <a:lnTo>
                  <a:pt x="8378039" y="4519331"/>
                </a:lnTo>
                <a:lnTo>
                  <a:pt x="7964845" y="4519331"/>
                </a:lnTo>
                <a:lnTo>
                  <a:pt x="7964845" y="4326096"/>
                </a:lnTo>
                <a:lnTo>
                  <a:pt x="8253670" y="4326096"/>
                </a:lnTo>
                <a:lnTo>
                  <a:pt x="8253670" y="3932432"/>
                </a:lnTo>
                <a:lnTo>
                  <a:pt x="7964845" y="3932432"/>
                </a:lnTo>
                <a:lnTo>
                  <a:pt x="7964845" y="3738169"/>
                </a:lnTo>
                <a:lnTo>
                  <a:pt x="8378039" y="3738169"/>
                </a:lnTo>
                <a:lnTo>
                  <a:pt x="8378039" y="3344505"/>
                </a:lnTo>
                <a:close/>
                <a:moveTo>
                  <a:pt x="6226241" y="3344505"/>
                </a:moveTo>
                <a:lnTo>
                  <a:pt x="6226241" y="3982796"/>
                </a:lnTo>
                <a:lnTo>
                  <a:pt x="6081315" y="3982796"/>
                </a:lnTo>
                <a:lnTo>
                  <a:pt x="6081315" y="4277787"/>
                </a:lnTo>
                <a:lnTo>
                  <a:pt x="6226241" y="4277787"/>
                </a:lnTo>
                <a:lnTo>
                  <a:pt x="6226241" y="4912995"/>
                </a:lnTo>
                <a:lnTo>
                  <a:pt x="6599348" y="4912995"/>
                </a:lnTo>
                <a:cubicBezTo>
                  <a:pt x="6659648" y="4912995"/>
                  <a:pt x="6711211" y="4911967"/>
                  <a:pt x="6754038" y="4909912"/>
                </a:cubicBezTo>
                <a:cubicBezTo>
                  <a:pt x="6796866" y="4907856"/>
                  <a:pt x="6830955" y="4905458"/>
                  <a:pt x="6856308" y="4902717"/>
                </a:cubicBezTo>
                <a:cubicBezTo>
                  <a:pt x="6911127" y="4893809"/>
                  <a:pt x="6965603" y="4873937"/>
                  <a:pt x="7019737" y="4843102"/>
                </a:cubicBezTo>
                <a:cubicBezTo>
                  <a:pt x="7064961" y="4821174"/>
                  <a:pt x="7107274" y="4786913"/>
                  <a:pt x="7146675" y="4740317"/>
                </a:cubicBezTo>
                <a:cubicBezTo>
                  <a:pt x="7186075" y="4693722"/>
                  <a:pt x="7220508" y="4638903"/>
                  <a:pt x="7249973" y="4575862"/>
                </a:cubicBezTo>
                <a:cubicBezTo>
                  <a:pt x="7279438" y="4512821"/>
                  <a:pt x="7302565" y="4444127"/>
                  <a:pt x="7319353" y="4369780"/>
                </a:cubicBezTo>
                <a:cubicBezTo>
                  <a:pt x="7336141" y="4295432"/>
                  <a:pt x="7343850" y="4218858"/>
                  <a:pt x="7342479" y="4140056"/>
                </a:cubicBezTo>
                <a:cubicBezTo>
                  <a:pt x="7342479" y="3920098"/>
                  <a:pt x="7294171" y="3737141"/>
                  <a:pt x="7197553" y="3591187"/>
                </a:cubicBezTo>
                <a:cubicBezTo>
                  <a:pt x="7150958" y="3517868"/>
                  <a:pt x="7101621" y="3465106"/>
                  <a:pt x="7049544" y="3432900"/>
                </a:cubicBezTo>
                <a:cubicBezTo>
                  <a:pt x="6998837" y="3397953"/>
                  <a:pt x="6947101" y="3374998"/>
                  <a:pt x="6894339" y="3364034"/>
                </a:cubicBezTo>
                <a:cubicBezTo>
                  <a:pt x="6840891" y="3351015"/>
                  <a:pt x="6767914" y="3344505"/>
                  <a:pt x="6675408" y="3344505"/>
                </a:cubicBezTo>
                <a:close/>
                <a:moveTo>
                  <a:pt x="4266695" y="3344505"/>
                </a:moveTo>
                <a:lnTo>
                  <a:pt x="4266695" y="3932432"/>
                </a:lnTo>
                <a:cubicBezTo>
                  <a:pt x="4266695" y="4131148"/>
                  <a:pt x="4274575" y="4280186"/>
                  <a:pt x="4290335" y="4379544"/>
                </a:cubicBezTo>
                <a:cubicBezTo>
                  <a:pt x="4306095" y="4478902"/>
                  <a:pt x="4335904" y="4571237"/>
                  <a:pt x="4379757" y="4656548"/>
                </a:cubicBezTo>
                <a:cubicBezTo>
                  <a:pt x="4423613" y="4741859"/>
                  <a:pt x="4484084" y="4809868"/>
                  <a:pt x="4561173" y="4860575"/>
                </a:cubicBezTo>
                <a:cubicBezTo>
                  <a:pt x="4638261" y="4911282"/>
                  <a:pt x="4717576" y="4936636"/>
                  <a:pt x="4799119" y="4936636"/>
                </a:cubicBezTo>
                <a:cubicBezTo>
                  <a:pt x="4862845" y="4936636"/>
                  <a:pt x="4925372" y="4920190"/>
                  <a:pt x="4986700" y="4887299"/>
                </a:cubicBezTo>
                <a:cubicBezTo>
                  <a:pt x="5048028" y="4854408"/>
                  <a:pt x="5102675" y="4808326"/>
                  <a:pt x="5150641" y="4749054"/>
                </a:cubicBezTo>
                <a:cubicBezTo>
                  <a:pt x="5198607" y="4689782"/>
                  <a:pt x="5236466" y="4618518"/>
                  <a:pt x="5264218" y="4535262"/>
                </a:cubicBezTo>
                <a:cubicBezTo>
                  <a:pt x="5291970" y="4452007"/>
                  <a:pt x="5309443" y="4372349"/>
                  <a:pt x="5316637" y="4296289"/>
                </a:cubicBezTo>
                <a:cubicBezTo>
                  <a:pt x="5323833" y="4220228"/>
                  <a:pt x="5327430" y="4097572"/>
                  <a:pt x="5327430" y="3928321"/>
                </a:cubicBezTo>
                <a:lnTo>
                  <a:pt x="5327430" y="3344505"/>
                </a:lnTo>
                <a:lnTo>
                  <a:pt x="4855650" y="3344505"/>
                </a:lnTo>
                <a:lnTo>
                  <a:pt x="4855650" y="4005409"/>
                </a:lnTo>
                <a:cubicBezTo>
                  <a:pt x="4855650" y="4104767"/>
                  <a:pt x="4851539" y="4170378"/>
                  <a:pt x="4843316" y="4202241"/>
                </a:cubicBezTo>
                <a:cubicBezTo>
                  <a:pt x="4835093" y="4234104"/>
                  <a:pt x="4818305" y="4250036"/>
                  <a:pt x="4792951" y="4250036"/>
                </a:cubicBezTo>
                <a:cubicBezTo>
                  <a:pt x="4771709" y="4250036"/>
                  <a:pt x="4757320" y="4236160"/>
                  <a:pt x="4749782" y="4208408"/>
                </a:cubicBezTo>
                <a:cubicBezTo>
                  <a:pt x="4742244" y="4180656"/>
                  <a:pt x="4738475" y="4134917"/>
                  <a:pt x="4738475" y="4071191"/>
                </a:cubicBezTo>
                <a:lnTo>
                  <a:pt x="4738475" y="3344505"/>
                </a:lnTo>
                <a:close/>
                <a:moveTo>
                  <a:pt x="2882965" y="3344505"/>
                </a:moveTo>
                <a:lnTo>
                  <a:pt x="2882965" y="4912995"/>
                </a:lnTo>
                <a:lnTo>
                  <a:pt x="3354746" y="4912995"/>
                </a:lnTo>
                <a:lnTo>
                  <a:pt x="3354746" y="4330208"/>
                </a:lnTo>
                <a:lnTo>
                  <a:pt x="3597317" y="4330208"/>
                </a:lnTo>
                <a:lnTo>
                  <a:pt x="3597317" y="4912995"/>
                </a:lnTo>
                <a:lnTo>
                  <a:pt x="4068070" y="4912995"/>
                </a:lnTo>
                <a:lnTo>
                  <a:pt x="4068070" y="3344505"/>
                </a:lnTo>
                <a:lnTo>
                  <a:pt x="3597317" y="3344505"/>
                </a:lnTo>
                <a:lnTo>
                  <a:pt x="3597317" y="3919070"/>
                </a:lnTo>
                <a:lnTo>
                  <a:pt x="3354746" y="3919070"/>
                </a:lnTo>
                <a:lnTo>
                  <a:pt x="3354746" y="3344505"/>
                </a:lnTo>
                <a:close/>
                <a:moveTo>
                  <a:pt x="12055796" y="3317781"/>
                </a:moveTo>
                <a:cubicBezTo>
                  <a:pt x="11884489" y="3317781"/>
                  <a:pt x="11742817" y="3394869"/>
                  <a:pt x="11630782" y="3549046"/>
                </a:cubicBezTo>
                <a:cubicBezTo>
                  <a:pt x="11518747" y="3703223"/>
                  <a:pt x="11462729" y="3898856"/>
                  <a:pt x="11462729" y="4135945"/>
                </a:cubicBezTo>
                <a:cubicBezTo>
                  <a:pt x="11462729" y="4370293"/>
                  <a:pt x="11517205" y="4561815"/>
                  <a:pt x="11626157" y="4710510"/>
                </a:cubicBezTo>
                <a:cubicBezTo>
                  <a:pt x="11737164" y="4859205"/>
                  <a:pt x="11876951" y="4933552"/>
                  <a:pt x="12045517" y="4933552"/>
                </a:cubicBezTo>
                <a:cubicBezTo>
                  <a:pt x="12093483" y="4933552"/>
                  <a:pt x="12139565" y="4929098"/>
                  <a:pt x="12183762" y="4920190"/>
                </a:cubicBezTo>
                <a:cubicBezTo>
                  <a:pt x="12227959" y="4911282"/>
                  <a:pt x="12269244" y="4899462"/>
                  <a:pt x="12307617" y="4884729"/>
                </a:cubicBezTo>
                <a:cubicBezTo>
                  <a:pt x="12345991" y="4869997"/>
                  <a:pt x="12380251" y="4853209"/>
                  <a:pt x="12410402" y="4834365"/>
                </a:cubicBezTo>
                <a:cubicBezTo>
                  <a:pt x="12440552" y="4815521"/>
                  <a:pt x="12466248" y="4796164"/>
                  <a:pt x="12487490" y="4776292"/>
                </a:cubicBezTo>
                <a:lnTo>
                  <a:pt x="12290144" y="4182198"/>
                </a:lnTo>
                <a:cubicBezTo>
                  <a:pt x="12258624" y="4202070"/>
                  <a:pt x="12224019" y="4217487"/>
                  <a:pt x="12186332" y="4228451"/>
                </a:cubicBezTo>
                <a:cubicBezTo>
                  <a:pt x="12183591" y="4231192"/>
                  <a:pt x="12181193" y="4233076"/>
                  <a:pt x="12179137" y="4234104"/>
                </a:cubicBezTo>
                <a:cubicBezTo>
                  <a:pt x="12177081" y="4235132"/>
                  <a:pt x="12174682" y="4237016"/>
                  <a:pt x="12171942" y="4239757"/>
                </a:cubicBezTo>
                <a:cubicBezTo>
                  <a:pt x="12143847" y="4263055"/>
                  <a:pt x="12112156" y="4285668"/>
                  <a:pt x="12076866" y="4307595"/>
                </a:cubicBezTo>
                <a:cubicBezTo>
                  <a:pt x="12041577" y="4329522"/>
                  <a:pt x="12003032" y="4350422"/>
                  <a:pt x="11961234" y="4370293"/>
                </a:cubicBezTo>
                <a:cubicBezTo>
                  <a:pt x="11962605" y="4361385"/>
                  <a:pt x="11963633" y="4353163"/>
                  <a:pt x="11964317" y="4345625"/>
                </a:cubicBezTo>
                <a:cubicBezTo>
                  <a:pt x="11965002" y="4338088"/>
                  <a:pt x="11965345" y="4330893"/>
                  <a:pt x="11965345" y="4324040"/>
                </a:cubicBezTo>
                <a:cubicBezTo>
                  <a:pt x="11965345" y="4287038"/>
                  <a:pt x="11952668" y="4252434"/>
                  <a:pt x="11927315" y="4220228"/>
                </a:cubicBezTo>
                <a:cubicBezTo>
                  <a:pt x="11916352" y="4207894"/>
                  <a:pt x="11905216" y="4195731"/>
                  <a:pt x="11893910" y="4183740"/>
                </a:cubicBezTo>
                <a:cubicBezTo>
                  <a:pt x="11882604" y="4171748"/>
                  <a:pt x="11871468" y="4159585"/>
                  <a:pt x="11860505" y="4147251"/>
                </a:cubicBezTo>
                <a:cubicBezTo>
                  <a:pt x="11836522" y="4114360"/>
                  <a:pt x="11824531" y="4081127"/>
                  <a:pt x="11824531" y="4047550"/>
                </a:cubicBezTo>
                <a:cubicBezTo>
                  <a:pt x="11824531" y="4012604"/>
                  <a:pt x="11836522" y="3983139"/>
                  <a:pt x="11860505" y="3959156"/>
                </a:cubicBezTo>
                <a:cubicBezTo>
                  <a:pt x="11887229" y="3936543"/>
                  <a:pt x="11916694" y="3925237"/>
                  <a:pt x="11948900" y="3925237"/>
                </a:cubicBezTo>
                <a:cubicBezTo>
                  <a:pt x="11974253" y="3925237"/>
                  <a:pt x="11996524" y="3931747"/>
                  <a:pt x="12015710" y="3944766"/>
                </a:cubicBezTo>
                <a:cubicBezTo>
                  <a:pt x="12036951" y="3957100"/>
                  <a:pt x="12050999" y="3974573"/>
                  <a:pt x="12057851" y="3997186"/>
                </a:cubicBezTo>
                <a:lnTo>
                  <a:pt x="12059907" y="3997186"/>
                </a:lnTo>
                <a:cubicBezTo>
                  <a:pt x="12085260" y="3949220"/>
                  <a:pt x="12121921" y="3925237"/>
                  <a:pt x="12169886" y="3925237"/>
                </a:cubicBezTo>
                <a:cubicBezTo>
                  <a:pt x="12203462" y="3925237"/>
                  <a:pt x="12232242" y="3935858"/>
                  <a:pt x="12256225" y="3957100"/>
                </a:cubicBezTo>
                <a:cubicBezTo>
                  <a:pt x="12280209" y="3978342"/>
                  <a:pt x="12292885" y="4002325"/>
                  <a:pt x="12294255" y="4029049"/>
                </a:cubicBezTo>
                <a:lnTo>
                  <a:pt x="12487490" y="3485320"/>
                </a:lnTo>
                <a:cubicBezTo>
                  <a:pt x="12459395" y="3460651"/>
                  <a:pt x="12428560" y="3437696"/>
                  <a:pt x="12394984" y="3416454"/>
                </a:cubicBezTo>
                <a:cubicBezTo>
                  <a:pt x="12361408" y="3395212"/>
                  <a:pt x="12325605" y="3377225"/>
                  <a:pt x="12287574" y="3362492"/>
                </a:cubicBezTo>
                <a:cubicBezTo>
                  <a:pt x="12249544" y="3347760"/>
                  <a:pt x="12211000" y="3336625"/>
                  <a:pt x="12171942" y="3329087"/>
                </a:cubicBezTo>
                <a:cubicBezTo>
                  <a:pt x="12132884" y="3321550"/>
                  <a:pt x="12094169" y="3317781"/>
                  <a:pt x="12055796" y="3317781"/>
                </a:cubicBezTo>
                <a:close/>
                <a:moveTo>
                  <a:pt x="9963579" y="3317781"/>
                </a:moveTo>
                <a:lnTo>
                  <a:pt x="9491799" y="3519239"/>
                </a:lnTo>
                <a:lnTo>
                  <a:pt x="9491799" y="4912995"/>
                </a:lnTo>
                <a:lnTo>
                  <a:pt x="9963579" y="4912995"/>
                </a:lnTo>
                <a:close/>
                <a:moveTo>
                  <a:pt x="2330771" y="3317781"/>
                </a:moveTo>
                <a:cubicBezTo>
                  <a:pt x="2159464" y="3317781"/>
                  <a:pt x="2017792" y="3394869"/>
                  <a:pt x="1905757" y="3549046"/>
                </a:cubicBezTo>
                <a:cubicBezTo>
                  <a:pt x="1793722" y="3703223"/>
                  <a:pt x="1737705" y="3898856"/>
                  <a:pt x="1737705" y="4135945"/>
                </a:cubicBezTo>
                <a:cubicBezTo>
                  <a:pt x="1737705" y="4370293"/>
                  <a:pt x="1792181" y="4561815"/>
                  <a:pt x="1901132" y="4710510"/>
                </a:cubicBezTo>
                <a:cubicBezTo>
                  <a:pt x="2012139" y="4859205"/>
                  <a:pt x="2151926" y="4933552"/>
                  <a:pt x="2320493" y="4933552"/>
                </a:cubicBezTo>
                <a:cubicBezTo>
                  <a:pt x="2368459" y="4933552"/>
                  <a:pt x="2414540" y="4929098"/>
                  <a:pt x="2458738" y="4920190"/>
                </a:cubicBezTo>
                <a:cubicBezTo>
                  <a:pt x="2502935" y="4911282"/>
                  <a:pt x="2544220" y="4899462"/>
                  <a:pt x="2582593" y="4884729"/>
                </a:cubicBezTo>
                <a:cubicBezTo>
                  <a:pt x="2620966" y="4869997"/>
                  <a:pt x="2655227" y="4853209"/>
                  <a:pt x="2685377" y="4834365"/>
                </a:cubicBezTo>
                <a:cubicBezTo>
                  <a:pt x="2715527" y="4815521"/>
                  <a:pt x="2741223" y="4796164"/>
                  <a:pt x="2762466" y="4776292"/>
                </a:cubicBezTo>
                <a:lnTo>
                  <a:pt x="2565120" y="4182198"/>
                </a:lnTo>
                <a:cubicBezTo>
                  <a:pt x="2533599" y="4202070"/>
                  <a:pt x="2498995" y="4217487"/>
                  <a:pt x="2461307" y="4228451"/>
                </a:cubicBezTo>
                <a:cubicBezTo>
                  <a:pt x="2458566" y="4231192"/>
                  <a:pt x="2456168" y="4233076"/>
                  <a:pt x="2454112" y="4234104"/>
                </a:cubicBezTo>
                <a:cubicBezTo>
                  <a:pt x="2452057" y="4235132"/>
                  <a:pt x="2449658" y="4237016"/>
                  <a:pt x="2446917" y="4239757"/>
                </a:cubicBezTo>
                <a:cubicBezTo>
                  <a:pt x="2418823" y="4263055"/>
                  <a:pt x="2387131" y="4285668"/>
                  <a:pt x="2351842" y="4307595"/>
                </a:cubicBezTo>
                <a:cubicBezTo>
                  <a:pt x="2316552" y="4329522"/>
                  <a:pt x="2278008" y="4350422"/>
                  <a:pt x="2236209" y="4370293"/>
                </a:cubicBezTo>
                <a:cubicBezTo>
                  <a:pt x="2237580" y="4361385"/>
                  <a:pt x="2238608" y="4353163"/>
                  <a:pt x="2239293" y="4345625"/>
                </a:cubicBezTo>
                <a:cubicBezTo>
                  <a:pt x="2239978" y="4338088"/>
                  <a:pt x="2240321" y="4330893"/>
                  <a:pt x="2240321" y="4324040"/>
                </a:cubicBezTo>
                <a:cubicBezTo>
                  <a:pt x="2240321" y="4287038"/>
                  <a:pt x="2227644" y="4252434"/>
                  <a:pt x="2202290" y="4220228"/>
                </a:cubicBezTo>
                <a:cubicBezTo>
                  <a:pt x="2191327" y="4207894"/>
                  <a:pt x="2180192" y="4195731"/>
                  <a:pt x="2168885" y="4183740"/>
                </a:cubicBezTo>
                <a:cubicBezTo>
                  <a:pt x="2157579" y="4171748"/>
                  <a:pt x="2146444" y="4159585"/>
                  <a:pt x="2135481" y="4147251"/>
                </a:cubicBezTo>
                <a:cubicBezTo>
                  <a:pt x="2111498" y="4114360"/>
                  <a:pt x="2099506" y="4081127"/>
                  <a:pt x="2099506" y="4047550"/>
                </a:cubicBezTo>
                <a:cubicBezTo>
                  <a:pt x="2099506" y="4012604"/>
                  <a:pt x="2111498" y="3983139"/>
                  <a:pt x="2135481" y="3959156"/>
                </a:cubicBezTo>
                <a:cubicBezTo>
                  <a:pt x="2162205" y="3936543"/>
                  <a:pt x="2191669" y="3925237"/>
                  <a:pt x="2223875" y="3925237"/>
                </a:cubicBezTo>
                <a:cubicBezTo>
                  <a:pt x="2249229" y="3925237"/>
                  <a:pt x="2271499" y="3931747"/>
                  <a:pt x="2290685" y="3944766"/>
                </a:cubicBezTo>
                <a:cubicBezTo>
                  <a:pt x="2311928" y="3957100"/>
                  <a:pt x="2325974" y="3974573"/>
                  <a:pt x="2332827" y="3997186"/>
                </a:cubicBezTo>
                <a:lnTo>
                  <a:pt x="2334882" y="3997186"/>
                </a:lnTo>
                <a:cubicBezTo>
                  <a:pt x="2360236" y="3949220"/>
                  <a:pt x="2396896" y="3925237"/>
                  <a:pt x="2444862" y="3925237"/>
                </a:cubicBezTo>
                <a:cubicBezTo>
                  <a:pt x="2478438" y="3925237"/>
                  <a:pt x="2507218" y="3935858"/>
                  <a:pt x="2531201" y="3957100"/>
                </a:cubicBezTo>
                <a:cubicBezTo>
                  <a:pt x="2555184" y="3978342"/>
                  <a:pt x="2567860" y="4002325"/>
                  <a:pt x="2569231" y="4029049"/>
                </a:cubicBezTo>
                <a:lnTo>
                  <a:pt x="2762466" y="3485320"/>
                </a:lnTo>
                <a:cubicBezTo>
                  <a:pt x="2734371" y="3460651"/>
                  <a:pt x="2703536" y="3437696"/>
                  <a:pt x="2669960" y="3416454"/>
                </a:cubicBezTo>
                <a:cubicBezTo>
                  <a:pt x="2636383" y="3395212"/>
                  <a:pt x="2600580" y="3377225"/>
                  <a:pt x="2562550" y="3362492"/>
                </a:cubicBezTo>
                <a:cubicBezTo>
                  <a:pt x="2524520" y="3347760"/>
                  <a:pt x="2485976" y="3336625"/>
                  <a:pt x="2446917" y="3329087"/>
                </a:cubicBezTo>
                <a:cubicBezTo>
                  <a:pt x="2407859" y="3321550"/>
                  <a:pt x="2369144" y="3317781"/>
                  <a:pt x="2330771" y="3317781"/>
                </a:cubicBezTo>
                <a:close/>
                <a:moveTo>
                  <a:pt x="14492279" y="3029984"/>
                </a:moveTo>
                <a:lnTo>
                  <a:pt x="14361743" y="3301335"/>
                </a:lnTo>
                <a:lnTo>
                  <a:pt x="14515920" y="3301335"/>
                </a:lnTo>
                <a:lnTo>
                  <a:pt x="14616649" y="3176966"/>
                </a:lnTo>
                <a:lnTo>
                  <a:pt x="14736906" y="3301335"/>
                </a:lnTo>
                <a:lnTo>
                  <a:pt x="14903417" y="3301335"/>
                </a:lnTo>
                <a:lnTo>
                  <a:pt x="14770825" y="3029984"/>
                </a:lnTo>
                <a:close/>
                <a:moveTo>
                  <a:pt x="7794224" y="3029984"/>
                </a:moveTo>
                <a:lnTo>
                  <a:pt x="7663688" y="3301335"/>
                </a:lnTo>
                <a:lnTo>
                  <a:pt x="7817864" y="3301335"/>
                </a:lnTo>
                <a:lnTo>
                  <a:pt x="7918592" y="3176966"/>
                </a:lnTo>
                <a:lnTo>
                  <a:pt x="8038851" y="3301335"/>
                </a:lnTo>
                <a:lnTo>
                  <a:pt x="8205362" y="3301335"/>
                </a:lnTo>
                <a:lnTo>
                  <a:pt x="8072769" y="3029984"/>
                </a:lnTo>
                <a:close/>
                <a:moveTo>
                  <a:pt x="4835093" y="2926172"/>
                </a:moveTo>
                <a:cubicBezTo>
                  <a:pt x="4785071" y="2926172"/>
                  <a:pt x="4743101" y="2947757"/>
                  <a:pt x="4709182" y="2990926"/>
                </a:cubicBezTo>
                <a:cubicBezTo>
                  <a:pt x="4675263" y="3034096"/>
                  <a:pt x="4652821" y="3080349"/>
                  <a:pt x="4641858" y="3129685"/>
                </a:cubicBezTo>
                <a:cubicBezTo>
                  <a:pt x="4678175" y="3109129"/>
                  <a:pt x="4708667" y="3098850"/>
                  <a:pt x="4733336" y="3098850"/>
                </a:cubicBezTo>
                <a:cubicBezTo>
                  <a:pt x="4758004" y="3098850"/>
                  <a:pt x="4778047" y="3106902"/>
                  <a:pt x="4793465" y="3123005"/>
                </a:cubicBezTo>
                <a:cubicBezTo>
                  <a:pt x="4808883" y="3139107"/>
                  <a:pt x="4816592" y="3160864"/>
                  <a:pt x="4816592" y="3188273"/>
                </a:cubicBezTo>
                <a:cubicBezTo>
                  <a:pt x="4816592" y="3206089"/>
                  <a:pt x="4813166" y="3220479"/>
                  <a:pt x="4806313" y="3231442"/>
                </a:cubicBezTo>
                <a:cubicBezTo>
                  <a:pt x="4800831" y="3244461"/>
                  <a:pt x="4788840" y="3262277"/>
                  <a:pt x="4770339" y="3284890"/>
                </a:cubicBezTo>
                <a:cubicBezTo>
                  <a:pt x="4770339" y="3286261"/>
                  <a:pt x="4770339" y="3287117"/>
                  <a:pt x="4770339" y="3287460"/>
                </a:cubicBezTo>
                <a:cubicBezTo>
                  <a:pt x="4770339" y="3287802"/>
                  <a:pt x="4770339" y="3288316"/>
                  <a:pt x="4770339" y="3289001"/>
                </a:cubicBezTo>
                <a:cubicBezTo>
                  <a:pt x="4781987" y="3288316"/>
                  <a:pt x="4794150" y="3287802"/>
                  <a:pt x="4806827" y="3287460"/>
                </a:cubicBezTo>
                <a:cubicBezTo>
                  <a:pt x="4819504" y="3287117"/>
                  <a:pt x="4831324" y="3286261"/>
                  <a:pt x="4842288" y="3284890"/>
                </a:cubicBezTo>
                <a:cubicBezTo>
                  <a:pt x="4840917" y="3284205"/>
                  <a:pt x="4839890" y="3283520"/>
                  <a:pt x="4839204" y="3282834"/>
                </a:cubicBezTo>
                <a:cubicBezTo>
                  <a:pt x="4854965" y="3269815"/>
                  <a:pt x="4869697" y="3255768"/>
                  <a:pt x="4883402" y="3240693"/>
                </a:cubicBezTo>
                <a:cubicBezTo>
                  <a:pt x="4897106" y="3225618"/>
                  <a:pt x="4911153" y="3209172"/>
                  <a:pt x="4925543" y="3191356"/>
                </a:cubicBezTo>
                <a:cubicBezTo>
                  <a:pt x="4952952" y="3153669"/>
                  <a:pt x="4966657" y="3112897"/>
                  <a:pt x="4966657" y="3069043"/>
                </a:cubicBezTo>
                <a:cubicBezTo>
                  <a:pt x="4966657" y="3029300"/>
                  <a:pt x="4953980" y="2995723"/>
                  <a:pt x="4928627" y="2968314"/>
                </a:cubicBezTo>
                <a:cubicBezTo>
                  <a:pt x="4901902" y="2940220"/>
                  <a:pt x="4870725" y="2926172"/>
                  <a:pt x="4835093" y="2926172"/>
                </a:cubicBezTo>
                <a:close/>
                <a:moveTo>
                  <a:pt x="14920890" y="2802831"/>
                </a:moveTo>
                <a:lnTo>
                  <a:pt x="14824273" y="3078293"/>
                </a:lnTo>
                <a:lnTo>
                  <a:pt x="14971255" y="3078293"/>
                </a:lnTo>
                <a:lnTo>
                  <a:pt x="15209715" y="2802831"/>
                </a:lnTo>
                <a:close/>
                <a:moveTo>
                  <a:pt x="7963819" y="2802831"/>
                </a:moveTo>
                <a:lnTo>
                  <a:pt x="8200222" y="3078293"/>
                </a:lnTo>
                <a:lnTo>
                  <a:pt x="8345148" y="3078293"/>
                </a:lnTo>
                <a:lnTo>
                  <a:pt x="8250586" y="2802831"/>
                </a:ln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52850A-32A7-6F2C-2576-AA646340663D}"/>
              </a:ext>
            </a:extLst>
          </p:cNvPr>
          <p:cNvCxnSpPr/>
          <p:nvPr/>
        </p:nvCxnSpPr>
        <p:spPr>
          <a:xfrm>
            <a:off x="18440400" y="2933700"/>
            <a:ext cx="0" cy="2133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">
            <a:extLst>
              <a:ext uri="{FF2B5EF4-FFF2-40B4-BE49-F238E27FC236}">
                <a16:creationId xmlns:a16="http://schemas.microsoft.com/office/drawing/2014/main" id="{36331754-0AC3-EFDA-5217-8D039A8BE10C}"/>
              </a:ext>
            </a:extLst>
          </p:cNvPr>
          <p:cNvSpPr/>
          <p:nvPr/>
        </p:nvSpPr>
        <p:spPr>
          <a:xfrm>
            <a:off x="5562600" y="5448300"/>
            <a:ext cx="5943600" cy="7798174"/>
          </a:xfrm>
          <a:custGeom>
            <a:avLst/>
            <a:gdLst/>
            <a:ahLst/>
            <a:cxnLst/>
            <a:rect l="l" t="t" r="r" b="b"/>
            <a:pathLst>
              <a:path w="9899599" h="13894174">
                <a:moveTo>
                  <a:pt x="0" y="0"/>
                </a:moveTo>
                <a:lnTo>
                  <a:pt x="9899599" y="0"/>
                </a:lnTo>
                <a:lnTo>
                  <a:pt x="9899599" y="13894174"/>
                </a:lnTo>
                <a:lnTo>
                  <a:pt x="0" y="13894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15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1.02083 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2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5679E-6 L -1.04167 0.017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Nhóm 24">
            <a:extLst>
              <a:ext uri="{FF2B5EF4-FFF2-40B4-BE49-F238E27FC236}">
                <a16:creationId xmlns:a16="http://schemas.microsoft.com/office/drawing/2014/main" id="{34AA72D4-776B-B635-E728-D41458AAEAB0}"/>
              </a:ext>
            </a:extLst>
          </p:cNvPr>
          <p:cNvGrpSpPr/>
          <p:nvPr/>
        </p:nvGrpSpPr>
        <p:grpSpPr>
          <a:xfrm>
            <a:off x="4572000" y="2095500"/>
            <a:ext cx="13716000" cy="64770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2141C97-2BCE-572C-2636-A140564B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6" name="Hình chữ nhật 20">
              <a:extLst>
                <a:ext uri="{FF2B5EF4-FFF2-40B4-BE49-F238E27FC236}">
                  <a16:creationId xmlns:a16="http://schemas.microsoft.com/office/drawing/2014/main" id="{FBF18228-77F8-52DE-2778-5B38931C98C2}"/>
                </a:ext>
              </a:extLst>
            </p:cNvPr>
            <p:cNvSpPr/>
            <p:nvPr/>
          </p:nvSpPr>
          <p:spPr>
            <a:xfrm>
              <a:off x="9546778" y="774163"/>
              <a:ext cx="7134084" cy="65969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Sau khi đun ống nghiệm chứa đất thấy xuất hiện những giọt nước nhỏ bám vào thành ống nghiệm.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vi-VN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chứng tỏ trong đất có nước.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B6632-2985-A8F0-2F94-FBDF33A1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714500"/>
            <a:ext cx="2987299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425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1828800" y="723900"/>
            <a:ext cx="1623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CE9BD2-D00B-B062-0C6E-991EF43F9222}"/>
              </a:ext>
            </a:extLst>
          </p:cNvPr>
          <p:cNvSpPr/>
          <p:nvPr/>
        </p:nvSpPr>
        <p:spPr>
          <a:xfrm>
            <a:off x="762000" y="723900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FC4319-C0B9-250C-8D82-27428AF82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00" y="3162300"/>
            <a:ext cx="9296400" cy="591424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01E806A-BF48-B115-7C59-F2E1902BFC09}"/>
              </a:ext>
            </a:extLst>
          </p:cNvPr>
          <p:cNvSpPr/>
          <p:nvPr/>
        </p:nvSpPr>
        <p:spPr>
          <a:xfrm>
            <a:off x="8077200" y="3619500"/>
            <a:ext cx="9753600" cy="3886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 không khí và nước, trong đất còn có chất khoáng, mùn và một số thành phần khác.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khoáng chiếm tỉ lệ nhiều nhất trong đất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36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C579E88-00D6-CA75-9AFD-339F9034F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95300"/>
            <a:ext cx="7693819" cy="21398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2FE31F-8193-70A3-D347-E28738D33560}"/>
              </a:ext>
            </a:extLst>
          </p:cNvPr>
          <p:cNvSpPr txBox="1"/>
          <p:nvPr/>
        </p:nvSpPr>
        <p:spPr>
          <a:xfrm>
            <a:off x="990600" y="3467100"/>
            <a:ext cx="1638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Trong </a:t>
            </a:r>
            <a:r>
              <a:rPr lang="en-US" sz="8800" dirty="0" err="1"/>
              <a:t>đất</a:t>
            </a:r>
            <a:r>
              <a:rPr lang="en-US" sz="8800" dirty="0"/>
              <a:t> </a:t>
            </a:r>
            <a:r>
              <a:rPr lang="en-US" sz="8800" dirty="0" err="1"/>
              <a:t>có</a:t>
            </a:r>
            <a:r>
              <a:rPr lang="en-US" sz="8800" dirty="0"/>
              <a:t> </a:t>
            </a:r>
            <a:r>
              <a:rPr lang="en-US" sz="8800" dirty="0" err="1"/>
              <a:t>nước</a:t>
            </a:r>
            <a:r>
              <a:rPr lang="en-US" sz="8800" dirty="0"/>
              <a:t> </a:t>
            </a:r>
            <a:r>
              <a:rPr lang="en-US" sz="8800" dirty="0" err="1"/>
              <a:t>và</a:t>
            </a:r>
            <a:r>
              <a:rPr lang="en-US" sz="8800" dirty="0"/>
              <a:t> </a:t>
            </a:r>
            <a:r>
              <a:rPr lang="en-US" sz="8800" dirty="0" err="1"/>
              <a:t>không</a:t>
            </a:r>
            <a:r>
              <a:rPr lang="en-US" sz="8800" dirty="0"/>
              <a:t> </a:t>
            </a:r>
            <a:r>
              <a:rPr lang="en-US" sz="8800" dirty="0" err="1"/>
              <a:t>khí</a:t>
            </a:r>
            <a:r>
              <a:rPr lang="en-US" sz="8800" dirty="0"/>
              <a:t>, </a:t>
            </a:r>
            <a:r>
              <a:rPr lang="en-US" sz="8800" dirty="0" err="1"/>
              <a:t>chất</a:t>
            </a:r>
            <a:r>
              <a:rPr lang="en-US" sz="8800" dirty="0"/>
              <a:t> </a:t>
            </a:r>
            <a:r>
              <a:rPr lang="en-US" sz="8800" dirty="0" err="1"/>
              <a:t>khoáng</a:t>
            </a:r>
            <a:r>
              <a:rPr lang="en-US" sz="8800" dirty="0"/>
              <a:t>, </a:t>
            </a:r>
            <a:r>
              <a:rPr lang="en-US" sz="8800" dirty="0" err="1"/>
              <a:t>mùn</a:t>
            </a:r>
            <a:r>
              <a:rPr lang="en-US" sz="8800" dirty="0"/>
              <a:t>,…. </a:t>
            </a:r>
          </a:p>
        </p:txBody>
      </p:sp>
    </p:spTree>
    <p:extLst>
      <p:ext uri="{BB962C8B-B14F-4D97-AF65-F5344CB8AC3E}">
        <p14:creationId xmlns:p14="http://schemas.microsoft.com/office/powerpoint/2010/main" val="23361494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6A4C8C6B-790F-FF6F-0F92-096DFE63F63A}"/>
              </a:ext>
            </a:extLst>
          </p:cNvPr>
          <p:cNvSpPr/>
          <p:nvPr/>
        </p:nvSpPr>
        <p:spPr>
          <a:xfrm>
            <a:off x="30480" y="2045800"/>
            <a:ext cx="5486400" cy="826406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217165-FE2C-D52A-3464-60B7F775345E}"/>
              </a:ext>
            </a:extLst>
          </p:cNvPr>
          <p:cNvSpPr/>
          <p:nvPr/>
        </p:nvSpPr>
        <p:spPr>
          <a:xfrm>
            <a:off x="5257800" y="647700"/>
            <a:ext cx="10439400" cy="3962400"/>
          </a:xfrm>
          <a:prstGeom prst="wedgeRoundRectCallout">
            <a:avLst>
              <a:gd name="adj1" fmla="val -61243"/>
              <a:gd name="adj2" fmla="val -1462"/>
              <a:gd name="adj3" fmla="val 16667"/>
            </a:avLst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địa phương em trồng nhiều loại cây nào? Loại đất nào thích hợp để các cây trồng đó sống và phát triển tốt?</a:t>
            </a:r>
          </a:p>
        </p:txBody>
      </p:sp>
    </p:spTree>
    <p:extLst>
      <p:ext uri="{BB962C8B-B14F-4D97-AF65-F5344CB8AC3E}">
        <p14:creationId xmlns:p14="http://schemas.microsoft.com/office/powerpoint/2010/main" val="30823692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7AD0E-DD18-5AB1-11B7-43767CE6D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-22860"/>
            <a:ext cx="8492464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692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696FBF-8993-49A7-AC4C-13E4A7A8837F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8" descr="Seed  premium icon">
            <a:hlinkClick r:id="rId2" action="ppaction://hlinksldjump"/>
            <a:extLst>
              <a:ext uri="{FF2B5EF4-FFF2-40B4-BE49-F238E27FC236}">
                <a16:creationId xmlns:a16="http://schemas.microsoft.com/office/drawing/2014/main" id="{AF330B08-E2E0-44B4-8EFC-7C0CDC53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9304B1-E509-4C77-A889-88662498D567}"/>
              </a:ext>
            </a:extLst>
          </p:cNvPr>
          <p:cNvSpPr txBox="1"/>
          <p:nvPr/>
        </p:nvSpPr>
        <p:spPr>
          <a:xfrm>
            <a:off x="3967318" y="4468367"/>
            <a:ext cx="10832861" cy="14812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endParaRPr lang="vi-VN" sz="81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63773D-6DA7-6543-B3EE-4502D21C7EF0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6EE0F2-CF7C-4AA8-2674-F99320B9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6FBA2C-FB82-A484-67F3-CA7AE0A1A6B5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6F7DD7-E51A-B904-7DEA-D970F359E449}"/>
              </a:ext>
            </a:extLst>
          </p:cNvPr>
          <p:cNvSpPr txBox="1"/>
          <p:nvPr/>
        </p:nvSpPr>
        <p:spPr>
          <a:xfrm>
            <a:off x="3303059" y="1204635"/>
            <a:ext cx="12159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Thành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965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2A567-FAFD-953C-A2E9-D63AF3053D12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8" descr="Seed  premium icon">
            <a:hlinkClick r:id="rId2" action="ppaction://hlinksldjump"/>
            <a:extLst>
              <a:ext uri="{FF2B5EF4-FFF2-40B4-BE49-F238E27FC236}">
                <a16:creationId xmlns:a16="http://schemas.microsoft.com/office/drawing/2014/main" id="{2E7797AE-C0FF-14E9-EE1B-8539281F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C8FB54-38BE-B57B-C244-7B3600F1265F}"/>
              </a:ext>
            </a:extLst>
          </p:cNvPr>
          <p:cNvSpPr txBox="1"/>
          <p:nvPr/>
        </p:nvSpPr>
        <p:spPr>
          <a:xfrm>
            <a:off x="3967318" y="4468367"/>
            <a:ext cx="10832861" cy="14812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endParaRPr lang="vi-VN" sz="81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495D80-EACB-8473-7359-D97BB9BA3967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E40A74-A88B-BA36-14E3-B0C77325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6FDCFE-C464-3591-BEB0-CD15710F44E5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E91A84-1E1C-AEA7-8E1A-3A2F98AD0F93}"/>
              </a:ext>
            </a:extLst>
          </p:cNvPr>
          <p:cNvSpPr txBox="1"/>
          <p:nvPr/>
        </p:nvSpPr>
        <p:spPr>
          <a:xfrm>
            <a:off x="3200400" y="952500"/>
            <a:ext cx="121594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 được hình thành do đá bị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…………..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một quá trình lâu dài dưới tác động của nhiệt, nước, không khí, gió, mưa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480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A19B5A-F58D-03B6-0D42-4FAFD15634B8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8" descr="Seed  premium icon">
            <a:hlinkClick r:id="rId2" action="ppaction://hlinksldjump"/>
            <a:extLst>
              <a:ext uri="{FF2B5EF4-FFF2-40B4-BE49-F238E27FC236}">
                <a16:creationId xmlns:a16="http://schemas.microsoft.com/office/drawing/2014/main" id="{E64B4007-55A8-E817-567B-4566A04E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192BC5-FF39-1E37-368D-AF7D6877D7BD}"/>
              </a:ext>
            </a:extLst>
          </p:cNvPr>
          <p:cNvSpPr txBox="1"/>
          <p:nvPr/>
        </p:nvSpPr>
        <p:spPr>
          <a:xfrm>
            <a:off x="3124200" y="4468367"/>
            <a:ext cx="12496800" cy="12258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sét</a:t>
            </a:r>
            <a:endParaRPr lang="vi-VN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E8376E-5B35-4FCB-5D55-AF8C6B6C2476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A5B70D-2EF9-1110-C1A3-AF8F0525E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03DE26-5703-51DF-9243-8C369EE3A043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4FA4AD-B27B-D04A-8303-B2EACCABE4A6}"/>
              </a:ext>
            </a:extLst>
          </p:cNvPr>
          <p:cNvSpPr txBox="1"/>
          <p:nvPr/>
        </p:nvSpPr>
        <p:spPr>
          <a:xfrm>
            <a:off x="3303059" y="1204635"/>
            <a:ext cx="121594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Tuỳ thuộc vào tỉ lệ các loại hạt trong đất, người ta chia thành các loại đất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87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08B49-E662-E5FE-68D7-B0E26E04E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257300"/>
            <a:ext cx="13954953" cy="46150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3">
            <a:extLst>
              <a:ext uri="{FF2B5EF4-FFF2-40B4-BE49-F238E27FC236}">
                <a16:creationId xmlns:a16="http://schemas.microsoft.com/office/drawing/2014/main" id="{6E1CEF11-7769-2C90-B0BE-ED7B373BBC1C}"/>
              </a:ext>
            </a:extLst>
          </p:cNvPr>
          <p:cNvSpPr/>
          <p:nvPr/>
        </p:nvSpPr>
        <p:spPr>
          <a:xfrm>
            <a:off x="1333500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9C42F-B56F-3C04-C6F7-6F617DDE0C87}"/>
              </a:ext>
            </a:extLst>
          </p:cNvPr>
          <p:cNvGrpSpPr/>
          <p:nvPr/>
        </p:nvGrpSpPr>
        <p:grpSpPr>
          <a:xfrm>
            <a:off x="0" y="-190500"/>
            <a:ext cx="3672935" cy="2590800"/>
            <a:chOff x="4095008" y="109959"/>
            <a:chExt cx="3672935" cy="2517227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F43B3870-1CFA-6D3E-F57B-474652A9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5008" y="109959"/>
              <a:ext cx="3672935" cy="251722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CDB5D28B-4E65-60C1-87F3-4ECCE3BE9645}"/>
                </a:ext>
              </a:extLst>
            </p:cNvPr>
            <p:cNvSpPr txBox="1"/>
            <p:nvPr/>
          </p:nvSpPr>
          <p:spPr>
            <a:xfrm>
              <a:off x="4552208" y="1738753"/>
              <a:ext cx="27687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SVN-Genica Pro" panose="00000900000000000000" pitchFamily="50" charset="0"/>
                  <a:cs typeface="Arial" panose="020B0604020202020204" pitchFamily="34" charset="0"/>
                </a:rPr>
                <a:t>BÀI 1</a:t>
              </a:r>
              <a:endPara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enica Pro" panose="00000900000000000000" pitchFamily="50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5E3034-C6B1-26D6-4A94-003FB4F8F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2171700"/>
            <a:ext cx="15088908" cy="260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C20251-7E41-CC23-1E1B-A154B7A06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342900"/>
            <a:ext cx="4255377" cy="1993565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32DCF54F-8C2F-5E81-5ACE-4C6EEA3FA4AB}"/>
              </a:ext>
            </a:extLst>
          </p:cNvPr>
          <p:cNvSpPr/>
          <p:nvPr/>
        </p:nvSpPr>
        <p:spPr>
          <a:xfrm>
            <a:off x="6781800" y="4526280"/>
            <a:ext cx="5486400" cy="57531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2645" y="1341148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8F0C862D-C2DC-643E-0A2F-7505416DE32C}"/>
              </a:ext>
            </a:extLst>
          </p:cNvPr>
          <p:cNvSpPr txBox="1"/>
          <p:nvPr/>
        </p:nvSpPr>
        <p:spPr>
          <a:xfrm>
            <a:off x="1828800" y="1473163"/>
            <a:ext cx="1089535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EB98A08-CEEE-59E5-FB99-1DBAF68C2775}"/>
              </a:ext>
            </a:extLst>
          </p:cNvPr>
          <p:cNvSpPr/>
          <p:nvPr/>
        </p:nvSpPr>
        <p:spPr>
          <a:xfrm>
            <a:off x="12333156" y="3848100"/>
            <a:ext cx="5943600" cy="7798174"/>
          </a:xfrm>
          <a:custGeom>
            <a:avLst/>
            <a:gdLst/>
            <a:ahLst/>
            <a:cxnLst/>
            <a:rect l="l" t="t" r="r" b="b"/>
            <a:pathLst>
              <a:path w="9899599" h="13894174">
                <a:moveTo>
                  <a:pt x="0" y="0"/>
                </a:moveTo>
                <a:lnTo>
                  <a:pt x="9899599" y="0"/>
                </a:lnTo>
                <a:lnTo>
                  <a:pt x="9899599" y="13894174"/>
                </a:lnTo>
                <a:lnTo>
                  <a:pt x="0" y="13894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1984776-617D-CDB4-8948-C117C9C45D30}"/>
              </a:ext>
            </a:extLst>
          </p:cNvPr>
          <p:cNvSpPr txBox="1"/>
          <p:nvPr/>
        </p:nvSpPr>
        <p:spPr>
          <a:xfrm>
            <a:off x="1432645" y="2804411"/>
            <a:ext cx="13106400" cy="113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5400" b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Nêu được một số thành phần của đất</a:t>
            </a:r>
            <a:endParaRPr lang="en-US" sz="5400" b="1" dirty="0">
              <a:solidFill>
                <a:srgbClr val="5D2E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0596B5D-BFE7-D63A-5D71-B617342907F9}"/>
              </a:ext>
            </a:extLst>
          </p:cNvPr>
          <p:cNvSpPr txBox="1"/>
          <p:nvPr/>
        </p:nvSpPr>
        <p:spPr>
          <a:xfrm>
            <a:off x="2590800" y="4467981"/>
            <a:ext cx="1286264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5400" b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được vai trò của đất đối với </a:t>
            </a:r>
            <a:r>
              <a:rPr lang="en-US" sz="5400" b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5400" b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trồng.</a:t>
            </a:r>
            <a:endParaRPr lang="en-US" sz="5400" b="1" dirty="0">
              <a:solidFill>
                <a:srgbClr val="5D2E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929CFF3-A312-FCB4-8A8E-04E480F97854}"/>
              </a:ext>
            </a:extLst>
          </p:cNvPr>
          <p:cNvSpPr txBox="1"/>
          <p:nvPr/>
        </p:nvSpPr>
        <p:spPr>
          <a:xfrm>
            <a:off x="1249958" y="4160460"/>
            <a:ext cx="1737275" cy="113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5400" b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endParaRPr lang="en-US" sz="5400" b="1" dirty="0">
              <a:solidFill>
                <a:srgbClr val="5D2E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568B0-58E1-13F0-4158-59511EFAD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42900"/>
            <a:ext cx="9352075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432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381000" y="2324100"/>
            <a:ext cx="5486400" cy="826406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E7303E8B-CA8E-0218-B682-59C769A17263}"/>
              </a:ext>
            </a:extLst>
          </p:cNvPr>
          <p:cNvSpPr/>
          <p:nvPr/>
        </p:nvSpPr>
        <p:spPr>
          <a:xfrm>
            <a:off x="13335000" y="5448300"/>
            <a:ext cx="4800600" cy="48387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F0C862D-C2DC-643E-0A2F-7505416DE32C}"/>
              </a:ext>
            </a:extLst>
          </p:cNvPr>
          <p:cNvSpPr txBox="1"/>
          <p:nvPr/>
        </p:nvSpPr>
        <p:spPr>
          <a:xfrm>
            <a:off x="5486400" y="2247900"/>
            <a:ext cx="108953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Thành </a:t>
            </a: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80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80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8000" b="1" dirty="0">
              <a:solidFill>
                <a:srgbClr val="5D2E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263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33800" y="4533900"/>
            <a:ext cx="16002000" cy="1316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8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88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88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88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88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endParaRPr lang="en-US" sz="8800" b="1" dirty="0">
              <a:solidFill>
                <a:srgbClr val="5D2E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84698E-03F5-201E-23E5-FF4685890CD8}"/>
              </a:ext>
            </a:extLst>
          </p:cNvPr>
          <p:cNvSpPr/>
          <p:nvPr/>
        </p:nvSpPr>
        <p:spPr>
          <a:xfrm>
            <a:off x="762000" y="3009900"/>
            <a:ext cx="5025516" cy="4573219"/>
          </a:xfrm>
          <a:custGeom>
            <a:avLst/>
            <a:gdLst/>
            <a:ahLst/>
            <a:cxnLst/>
            <a:rect l="l" t="t" r="r" b="b"/>
            <a:pathLst>
              <a:path w="5025516" h="4573219">
                <a:moveTo>
                  <a:pt x="0" y="0"/>
                </a:moveTo>
                <a:lnTo>
                  <a:pt x="5025515" y="0"/>
                </a:lnTo>
                <a:lnTo>
                  <a:pt x="5025515" y="4573219"/>
                </a:lnTo>
                <a:lnTo>
                  <a:pt x="0" y="4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90500"/>
            <a:ext cx="19750225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3">
            <a:extLst>
              <a:ext uri="{FF2B5EF4-FFF2-40B4-BE49-F238E27FC236}">
                <a16:creationId xmlns:a16="http://schemas.microsoft.com/office/drawing/2014/main" id="{93C427D2-B936-7C13-CAA4-6651A6924F09}"/>
              </a:ext>
            </a:extLst>
          </p:cNvPr>
          <p:cNvSpPr/>
          <p:nvPr/>
        </p:nvSpPr>
        <p:spPr>
          <a:xfrm>
            <a:off x="533400" y="723900"/>
            <a:ext cx="1447800" cy="1525219"/>
          </a:xfrm>
          <a:custGeom>
            <a:avLst/>
            <a:gdLst/>
            <a:ahLst/>
            <a:cxnLst/>
            <a:rect l="l" t="t" r="r" b="b"/>
            <a:pathLst>
              <a:path w="5025516" h="4573219">
                <a:moveTo>
                  <a:pt x="0" y="0"/>
                </a:moveTo>
                <a:lnTo>
                  <a:pt x="5025515" y="0"/>
                </a:lnTo>
                <a:lnTo>
                  <a:pt x="5025515" y="4573219"/>
                </a:lnTo>
                <a:lnTo>
                  <a:pt x="0" y="4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2057400" y="647700"/>
            <a:ext cx="11658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đĩa chứa ít đất, 1 cốc thuỷ tinh chứa nước, găng tay.</a:t>
            </a:r>
          </a:p>
          <a:p>
            <a:pPr algn="just"/>
            <a:r>
              <a:rPr lang="vi-VN" sz="4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4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Dự đoán hiện tượng xảy ra ngay sau khi thả đất vào cốc nước.</a:t>
            </a: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Thả đất vào cốc nước, quan sát hiện tượng xảy ra và so sánh với dự đoán.</a:t>
            </a:r>
          </a:p>
          <a:p>
            <a:pPr algn="just"/>
            <a:r>
              <a:rPr lang="vi-VN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đó, em phát hiện được trong đất có thành phần nào?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D078FA-CFD1-7C72-322E-65B7DF751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600" y="1943100"/>
            <a:ext cx="4786265" cy="480211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48DCB82-0998-C32A-68CD-8350953C0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095500"/>
            <a:ext cx="5317905" cy="5335514"/>
          </a:xfrm>
          <a:prstGeom prst="rect">
            <a:avLst/>
          </a:prstGeom>
        </p:spPr>
      </p:pic>
      <p:grpSp>
        <p:nvGrpSpPr>
          <p:cNvPr id="14" name="Nhóm 24">
            <a:extLst>
              <a:ext uri="{FF2B5EF4-FFF2-40B4-BE49-F238E27FC236}">
                <a16:creationId xmlns:a16="http://schemas.microsoft.com/office/drawing/2014/main" id="{34AA72D4-776B-B635-E728-D41458AAEAB0}"/>
              </a:ext>
            </a:extLst>
          </p:cNvPr>
          <p:cNvGrpSpPr/>
          <p:nvPr/>
        </p:nvGrpSpPr>
        <p:grpSpPr>
          <a:xfrm>
            <a:off x="6858000" y="2857500"/>
            <a:ext cx="10363021" cy="4202541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2141C97-2BCE-572C-2636-A140564B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6" name="Hình chữ nhật 20">
              <a:extLst>
                <a:ext uri="{FF2B5EF4-FFF2-40B4-BE49-F238E27FC236}">
                  <a16:creationId xmlns:a16="http://schemas.microsoft.com/office/drawing/2014/main" id="{FBF18228-77F8-52DE-2778-5B38931C98C2}"/>
                </a:ext>
              </a:extLst>
            </p:cNvPr>
            <p:cNvSpPr/>
            <p:nvPr/>
          </p:nvSpPr>
          <p:spPr>
            <a:xfrm>
              <a:off x="9560305" y="671291"/>
              <a:ext cx="7134084" cy="91671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Hiện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tượng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xảy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ngay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đất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vào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cốc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bọt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khí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nổi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lên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chứng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tỏ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đất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khí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vi-VN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60596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90500"/>
            <a:ext cx="19750225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3">
            <a:extLst>
              <a:ext uri="{FF2B5EF4-FFF2-40B4-BE49-F238E27FC236}">
                <a16:creationId xmlns:a16="http://schemas.microsoft.com/office/drawing/2014/main" id="{93C427D2-B936-7C13-CAA4-6651A6924F09}"/>
              </a:ext>
            </a:extLst>
          </p:cNvPr>
          <p:cNvSpPr/>
          <p:nvPr/>
        </p:nvSpPr>
        <p:spPr>
          <a:xfrm>
            <a:off x="533400" y="723900"/>
            <a:ext cx="1447800" cy="1525219"/>
          </a:xfrm>
          <a:custGeom>
            <a:avLst/>
            <a:gdLst/>
            <a:ahLst/>
            <a:cxnLst/>
            <a:rect l="l" t="t" r="r" b="b"/>
            <a:pathLst>
              <a:path w="5025516" h="4573219">
                <a:moveTo>
                  <a:pt x="0" y="0"/>
                </a:moveTo>
                <a:lnTo>
                  <a:pt x="5025515" y="0"/>
                </a:lnTo>
                <a:lnTo>
                  <a:pt x="5025515" y="4573219"/>
                </a:lnTo>
                <a:lnTo>
                  <a:pt x="0" y="4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2057400" y="647700"/>
            <a:ext cx="1623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ống nghiệm trong hình 3 và nêu hiện tượng xảy ra. Từ đó, cho biết trong đất có thành phần nào.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FD4D9F-0141-3142-FF6A-0FE4984C6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476500"/>
            <a:ext cx="10586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1663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Prin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D0D0"/>
      </a:accent1>
      <a:accent2>
        <a:srgbClr val="F9AFAF"/>
      </a:accent2>
      <a:accent3>
        <a:srgbClr val="F77A9A"/>
      </a:accent3>
      <a:accent4>
        <a:srgbClr val="CF2665"/>
      </a:accent4>
      <a:accent5>
        <a:srgbClr val="777D9E"/>
      </a:accent5>
      <a:accent6>
        <a:srgbClr val="5B6087"/>
      </a:accent6>
      <a:hlink>
        <a:srgbClr val="0563C1"/>
      </a:hlink>
      <a:folHlink>
        <a:srgbClr val="954F72"/>
      </a:folHlink>
    </a:clrScheme>
    <a:fontScheme name="Custom 33">
      <a:majorFont>
        <a:latin typeface="Mal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278</TotalTime>
  <Words>425</Words>
  <Application>Microsoft Office PowerPoint</Application>
  <PresentationFormat>Custom</PresentationFormat>
  <Paragraphs>33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SVN-Genica Pro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Administrator</cp:lastModifiedBy>
  <cp:revision>55</cp:revision>
  <dcterms:created xsi:type="dcterms:W3CDTF">2006-08-16T00:00:00Z</dcterms:created>
  <dcterms:modified xsi:type="dcterms:W3CDTF">2024-09-15T14:06:54Z</dcterms:modified>
  <cp:category>9Slide.vn</cp:category>
  <dc:identifier>DAGC02_-eZc</dc:identifier>
</cp:coreProperties>
</file>