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2"/>
  </p:notesMasterIdLst>
  <p:sldIdLst>
    <p:sldId id="385" r:id="rId3"/>
    <p:sldId id="387" r:id="rId4"/>
    <p:sldId id="392" r:id="rId5"/>
    <p:sldId id="393" r:id="rId6"/>
    <p:sldId id="413" r:id="rId7"/>
    <p:sldId id="414" r:id="rId8"/>
    <p:sldId id="415" r:id="rId9"/>
    <p:sldId id="416" r:id="rId10"/>
    <p:sldId id="417" r:id="rId11"/>
    <p:sldId id="418" r:id="rId12"/>
    <p:sldId id="419" r:id="rId13"/>
    <p:sldId id="420" r:id="rId14"/>
    <p:sldId id="421" r:id="rId15"/>
    <p:sldId id="422" r:id="rId16"/>
    <p:sldId id="425" r:id="rId17"/>
    <p:sldId id="423" r:id="rId18"/>
    <p:sldId id="424" r:id="rId19"/>
    <p:sldId id="409" r:id="rId20"/>
    <p:sldId id="4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D72"/>
    <a:srgbClr val="FF0066"/>
    <a:srgbClr val="CC0000"/>
    <a:srgbClr val="66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3" autoAdjust="0"/>
    <p:restoredTop sz="93842" autoAdjust="0"/>
  </p:normalViewPr>
  <p:slideViewPr>
    <p:cSldViewPr snapToGrid="0">
      <p:cViewPr varScale="1">
        <p:scale>
          <a:sx n="66" d="100"/>
          <a:sy n="66" d="100"/>
        </p:scale>
        <p:origin x="831"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10534-92BB-4E05-911F-194A0FF74EEF}" type="datetimeFigureOut">
              <a:rPr lang="en-SG" smtClean="0"/>
              <a:t>10/12/2024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ABCD-E768-4993-B20D-A6337A9C8F9C}" type="slidenum">
              <a:rPr lang="en-SG" smtClean="0"/>
              <a:t>‹#›</a:t>
            </a:fld>
            <a:endParaRPr lang="en-SG"/>
          </a:p>
        </p:txBody>
      </p:sp>
    </p:spTree>
    <p:extLst>
      <p:ext uri="{BB962C8B-B14F-4D97-AF65-F5344CB8AC3E}">
        <p14:creationId xmlns:p14="http://schemas.microsoft.com/office/powerpoint/2010/main" val="238985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ABCD-E768-4993-B20D-A6337A9C8F9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3342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2A7C-80EE-6C9A-96FE-A45EC47DF7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07D016-9DA6-3817-7A5A-540BE50E5AA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AD7DB-06F8-D3BA-951D-DA281FD24919}"/>
              </a:ext>
            </a:extLst>
          </p:cNvPr>
          <p:cNvSpPr>
            <a:spLocks noGrp="1"/>
          </p:cNvSpPr>
          <p:nvPr>
            <p:ph type="dt" sz="half" idx="10"/>
          </p:nvPr>
        </p:nvSpPr>
        <p:spPr>
          <a:xfrm>
            <a:off x="838200" y="6356350"/>
            <a:ext cx="2743200" cy="365125"/>
          </a:xfrm>
          <a:prstGeom prst="rect">
            <a:avLst/>
          </a:prstGeom>
        </p:spPr>
        <p:txBody>
          <a:bodyPr/>
          <a:lstStyle/>
          <a:p>
            <a:fld id="{22FDF1A7-2853-4E38-999E-D05F50B1AA97}" type="datetimeFigureOut">
              <a:rPr lang="vi-VN" smtClean="0"/>
              <a:t>10/12/2024</a:t>
            </a:fld>
            <a:endParaRPr lang="vi-VN"/>
          </a:p>
        </p:txBody>
      </p:sp>
      <p:sp>
        <p:nvSpPr>
          <p:cNvPr id="5" name="Footer Placeholder 4">
            <a:extLst>
              <a:ext uri="{FF2B5EF4-FFF2-40B4-BE49-F238E27FC236}">
                <a16:creationId xmlns:a16="http://schemas.microsoft.com/office/drawing/2014/main" id="{6BFBCEF8-1228-4A0D-3042-46DE5AAB35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600BCBC-4B1F-D9B8-F355-723A737810BF}"/>
              </a:ext>
            </a:extLst>
          </p:cNvPr>
          <p:cNvSpPr>
            <a:spLocks noGrp="1"/>
          </p:cNvSpPr>
          <p:nvPr>
            <p:ph type="sldNum" sz="quarter" idx="12"/>
          </p:nvPr>
        </p:nvSpPr>
        <p:spPr>
          <a:xfrm>
            <a:off x="8610600" y="6356350"/>
            <a:ext cx="2743200" cy="365125"/>
          </a:xfrm>
          <a:prstGeom prst="rect">
            <a:avLst/>
          </a:prstGeom>
        </p:spPr>
        <p:txBody>
          <a:bodyPr/>
          <a:lstStyle/>
          <a:p>
            <a:fld id="{16A0901D-9458-4B3D-A793-1DB1A0A8BAB1}" type="slidenum">
              <a:rPr lang="vi-VN" smtClean="0"/>
              <a:t>‹#›</a:t>
            </a:fld>
            <a:endParaRPr lang="vi-VN"/>
          </a:p>
        </p:txBody>
      </p:sp>
      <p:pic>
        <p:nvPicPr>
          <p:cNvPr id="7" name="Picture 6" descr="A white rectangle with red and yellow border&#10;&#10;Description automatically generated">
            <a:extLst>
              <a:ext uri="{FF2B5EF4-FFF2-40B4-BE49-F238E27FC236}">
                <a16:creationId xmlns:a16="http://schemas.microsoft.com/office/drawing/2014/main" id="{454A1268-2B7E-1E7A-08A4-23DDBD6634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90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1A7-0CD0-A6B0-4B3F-5C31D226A953}"/>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B6DEBE-3920-B3BC-336D-30841ADB78D8}"/>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a:extLst>
              <a:ext uri="{FF2B5EF4-FFF2-40B4-BE49-F238E27FC236}">
                <a16:creationId xmlns:a16="http://schemas.microsoft.com/office/drawing/2014/main" id="{6815265E-8251-654B-2735-584A893BF4DE}"/>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9F422F-CE6B-447D-D04F-7EB3CF6F1EFA}"/>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10/12/2024</a:t>
            </a:fld>
            <a:endParaRPr lang="en-US"/>
          </a:p>
        </p:txBody>
      </p:sp>
      <p:sp>
        <p:nvSpPr>
          <p:cNvPr id="6" name="Footer Placeholder 5">
            <a:extLst>
              <a:ext uri="{FF2B5EF4-FFF2-40B4-BE49-F238E27FC236}">
                <a16:creationId xmlns:a16="http://schemas.microsoft.com/office/drawing/2014/main" id="{960505BA-8AF3-D799-ED74-937D8B89630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8D1516D-903B-3801-9353-705F3B40F757}"/>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4266590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D5D0-F0A2-9E92-E9C9-1111B5DF6AB7}"/>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E11C86-D657-A14E-AFEB-31CA883043A4}"/>
              </a:ext>
            </a:extLst>
          </p:cNvPr>
          <p:cNvSpPr>
            <a:spLocks noGrp="1"/>
          </p:cNvSpPr>
          <p:nvPr>
            <p:ph type="body" orient="vert" idx="1"/>
          </p:nvPr>
        </p:nvSpPr>
        <p:spPr>
          <a:xfrm>
            <a:off x="838200" y="1825626"/>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51344-4779-3987-23BC-9FA712AC1786}"/>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10/12/2024</a:t>
            </a:fld>
            <a:endParaRPr lang="en-US"/>
          </a:p>
        </p:txBody>
      </p:sp>
      <p:sp>
        <p:nvSpPr>
          <p:cNvPr id="5" name="Footer Placeholder 4">
            <a:extLst>
              <a:ext uri="{FF2B5EF4-FFF2-40B4-BE49-F238E27FC236}">
                <a16:creationId xmlns:a16="http://schemas.microsoft.com/office/drawing/2014/main" id="{B6E17BF6-1AD3-8D04-6E70-6988BB6741F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7767B0-172F-0714-EFBC-C3324B8483E5}"/>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74840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B8E71-0AE1-C56C-2629-0E4AC9E69573}"/>
              </a:ext>
            </a:extLst>
          </p:cNvPr>
          <p:cNvSpPr>
            <a:spLocks noGrp="1"/>
          </p:cNvSpPr>
          <p:nvPr>
            <p:ph type="title" orient="vert"/>
          </p:nvPr>
        </p:nvSpPr>
        <p:spPr>
          <a:xfrm>
            <a:off x="8724900" y="365126"/>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BCE18B-7984-1746-0349-1A6E094F582F}"/>
              </a:ext>
            </a:extLst>
          </p:cNvPr>
          <p:cNvSpPr>
            <a:spLocks noGrp="1"/>
          </p:cNvSpPr>
          <p:nvPr>
            <p:ph type="body" orient="vert" idx="1"/>
          </p:nvPr>
        </p:nvSpPr>
        <p:spPr>
          <a:xfrm>
            <a:off x="838200" y="365126"/>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9E94D-1127-F8DA-D6C8-AF8BD6167241}"/>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10/12/2024</a:t>
            </a:fld>
            <a:endParaRPr lang="en-US"/>
          </a:p>
        </p:txBody>
      </p:sp>
      <p:sp>
        <p:nvSpPr>
          <p:cNvPr id="5" name="Footer Placeholder 4">
            <a:extLst>
              <a:ext uri="{FF2B5EF4-FFF2-40B4-BE49-F238E27FC236}">
                <a16:creationId xmlns:a16="http://schemas.microsoft.com/office/drawing/2014/main" id="{A1901CAE-75D1-3569-CDCB-69A4EC267EF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7774EB-9100-10F6-F1ED-5D4EC904CA37}"/>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85398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8E91-BC42-BE3D-B9EE-1BE32BD968F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4A2160-4E6F-352A-242F-24607FD28CF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82D8DF-A1AE-4143-2EE8-775CAEF11424}"/>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10/12/2024</a:t>
            </a:fld>
            <a:endParaRPr lang="en-US"/>
          </a:p>
        </p:txBody>
      </p:sp>
      <p:sp>
        <p:nvSpPr>
          <p:cNvPr id="5" name="Footer Placeholder 4">
            <a:extLst>
              <a:ext uri="{FF2B5EF4-FFF2-40B4-BE49-F238E27FC236}">
                <a16:creationId xmlns:a16="http://schemas.microsoft.com/office/drawing/2014/main" id="{82AA890B-6D84-BA3E-347F-21F479CC916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9A3A42-F396-1AF7-78C8-9DA5CE835709}"/>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50640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582E-E491-1B39-07BE-D46A37839F74}"/>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946D9BB-7EBA-3E1E-623D-70A81EFF9322}"/>
              </a:ext>
            </a:extLst>
          </p:cNvPr>
          <p:cNvSpPr>
            <a:spLocks noGrp="1"/>
          </p:cNvSpPr>
          <p:nvPr>
            <p:ph idx="1"/>
          </p:nvPr>
        </p:nvSpPr>
        <p:spPr>
          <a:xfrm>
            <a:off x="838200" y="1825626"/>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255E8-7AA2-F31D-741A-7213FD77D5A9}"/>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10/12/2024</a:t>
            </a:fld>
            <a:endParaRPr lang="en-US"/>
          </a:p>
        </p:txBody>
      </p:sp>
      <p:sp>
        <p:nvSpPr>
          <p:cNvPr id="5" name="Footer Placeholder 4">
            <a:extLst>
              <a:ext uri="{FF2B5EF4-FFF2-40B4-BE49-F238E27FC236}">
                <a16:creationId xmlns:a16="http://schemas.microsoft.com/office/drawing/2014/main" id="{0392DD79-0E19-DD94-43BE-DFCD7876F0A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CAE64C-91DF-AE35-09FC-79177D681EF3}"/>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043236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60AD-596C-796E-2EC3-632236E750F6}"/>
              </a:ext>
            </a:extLst>
          </p:cNvPr>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197443-E07F-2ABC-105A-5B0ECEBD14C1}"/>
              </a:ext>
            </a:extLst>
          </p:cNvPr>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9D5D7-0F28-5931-29AC-AFAABDAA3118}"/>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10/12/2024</a:t>
            </a:fld>
            <a:endParaRPr lang="en-US"/>
          </a:p>
        </p:txBody>
      </p:sp>
      <p:sp>
        <p:nvSpPr>
          <p:cNvPr id="5" name="Footer Placeholder 4">
            <a:extLst>
              <a:ext uri="{FF2B5EF4-FFF2-40B4-BE49-F238E27FC236}">
                <a16:creationId xmlns:a16="http://schemas.microsoft.com/office/drawing/2014/main" id="{95556819-7463-7F55-1F16-3BCE7B780FB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C15D3C-C82D-6AC7-290D-F08FFD2FE01E}"/>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80110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A1CB-9072-12E1-F5BB-935FEAFCFA26}"/>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76BC17-4C8F-5FA6-5393-A6B422A7591D}"/>
              </a:ext>
            </a:extLst>
          </p:cNvPr>
          <p:cNvSpPr>
            <a:spLocks noGrp="1"/>
          </p:cNvSpPr>
          <p:nvPr>
            <p:ph sz="half" idx="1"/>
          </p:nvPr>
        </p:nvSpPr>
        <p:spPr>
          <a:xfrm>
            <a:off x="838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90D4D-2D33-5AF1-509E-2100F957DC5A}"/>
              </a:ext>
            </a:extLst>
          </p:cNvPr>
          <p:cNvSpPr>
            <a:spLocks noGrp="1"/>
          </p:cNvSpPr>
          <p:nvPr>
            <p:ph sz="half" idx="2"/>
          </p:nvPr>
        </p:nvSpPr>
        <p:spPr>
          <a:xfrm>
            <a:off x="6172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FE1C4-EB73-9DDC-4F17-2544DA72F982}"/>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10/12/2024</a:t>
            </a:fld>
            <a:endParaRPr lang="en-US"/>
          </a:p>
        </p:txBody>
      </p:sp>
      <p:sp>
        <p:nvSpPr>
          <p:cNvPr id="6" name="Footer Placeholder 5">
            <a:extLst>
              <a:ext uri="{FF2B5EF4-FFF2-40B4-BE49-F238E27FC236}">
                <a16:creationId xmlns:a16="http://schemas.microsoft.com/office/drawing/2014/main" id="{1B3311FD-0C27-9148-F4E8-14A59EB65D10}"/>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544215-8BF8-ECF5-66B0-16BE63F9D81F}"/>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3755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1ACE-1A2D-5A79-6016-47E673B4EE6A}"/>
              </a:ext>
            </a:extLst>
          </p:cNvPr>
          <p:cNvSpPr>
            <a:spLocks noGrp="1"/>
          </p:cNvSpPr>
          <p:nvPr>
            <p:ph type="title"/>
          </p:nvPr>
        </p:nvSpPr>
        <p:spPr>
          <a:xfrm>
            <a:off x="839788"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CCF3B7F-6290-D763-4141-6F249346CB7A}"/>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485D3-07D7-303B-0532-A63985449CFA}"/>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F2E909-BC7D-B7D2-8F7D-6D1E1A064B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34D32-7157-20FD-CB4B-EA21AC34B41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B910C-8C8C-92FA-C892-26EB59F2C834}"/>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10/12/2024</a:t>
            </a:fld>
            <a:endParaRPr lang="en-US"/>
          </a:p>
        </p:txBody>
      </p:sp>
      <p:sp>
        <p:nvSpPr>
          <p:cNvPr id="8" name="Footer Placeholder 7">
            <a:extLst>
              <a:ext uri="{FF2B5EF4-FFF2-40B4-BE49-F238E27FC236}">
                <a16:creationId xmlns:a16="http://schemas.microsoft.com/office/drawing/2014/main" id="{FDECFCEA-1AF9-31FE-7A5C-1BC3A377BB89}"/>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12932EC-9B28-B0CE-3935-B401B8EDBFA2}"/>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4359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D075-A0EA-6AD5-E5F8-E3F3089BB27A}"/>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A02AF9D-3768-71CC-26F1-83AB735FFDB1}"/>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10/12/2024</a:t>
            </a:fld>
            <a:endParaRPr lang="en-US"/>
          </a:p>
        </p:txBody>
      </p:sp>
      <p:sp>
        <p:nvSpPr>
          <p:cNvPr id="4" name="Footer Placeholder 3">
            <a:extLst>
              <a:ext uri="{FF2B5EF4-FFF2-40B4-BE49-F238E27FC236}">
                <a16:creationId xmlns:a16="http://schemas.microsoft.com/office/drawing/2014/main" id="{86CE663D-FDED-FD44-CB55-99E7E556455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C9A7A70-AE35-197C-AA06-D8A8C260E11C}"/>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423910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3F9F0-EAB6-F392-EE8C-58AFFB60E7C2}"/>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10/12/2024</a:t>
            </a:fld>
            <a:endParaRPr lang="en-US"/>
          </a:p>
        </p:txBody>
      </p:sp>
      <p:sp>
        <p:nvSpPr>
          <p:cNvPr id="3" name="Footer Placeholder 2">
            <a:extLst>
              <a:ext uri="{FF2B5EF4-FFF2-40B4-BE49-F238E27FC236}">
                <a16:creationId xmlns:a16="http://schemas.microsoft.com/office/drawing/2014/main" id="{AB784F70-07AF-578A-F491-8A5CEC78B39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F8F7258-2ADD-4E4E-0DD2-B1018316145D}"/>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8181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F741-BB28-2650-68C8-6B0B05BD7764}"/>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22174D-57C1-C126-B618-544C11B6D142}"/>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6396C8-F0CC-8416-B019-4527D25AC29B}"/>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1AF30-EE2F-05A5-FC23-DD423D0EBED6}"/>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10/12/2024</a:t>
            </a:fld>
            <a:endParaRPr lang="en-US"/>
          </a:p>
        </p:txBody>
      </p:sp>
      <p:sp>
        <p:nvSpPr>
          <p:cNvPr id="6" name="Footer Placeholder 5">
            <a:extLst>
              <a:ext uri="{FF2B5EF4-FFF2-40B4-BE49-F238E27FC236}">
                <a16:creationId xmlns:a16="http://schemas.microsoft.com/office/drawing/2014/main" id="{8996934C-FDFF-C942-6BCB-78810BD5FF9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1367A9-5365-BFE8-B209-A2E13EC26FB3}"/>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930587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79+ Background Giấy Cũ Đẹp Cổ Điển, Hoài Niệm Nhất">
            <a:extLst>
              <a:ext uri="{FF2B5EF4-FFF2-40B4-BE49-F238E27FC236}">
                <a16:creationId xmlns:a16="http://schemas.microsoft.com/office/drawing/2014/main" id="{270CFDD3-742F-724B-EFBD-03542F1D2DC3}"/>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272670"/>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15288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f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microsoft.com/office/2007/relationships/hdphoto" Target="../media/hdphoto3.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6BE2B5B9-EAFC-E29F-FB18-D5013277FE0A}"/>
              </a:ext>
            </a:extLst>
          </p:cNvPr>
          <p:cNvPicPr>
            <a:picLocks noChangeAspect="1"/>
          </p:cNvPicPr>
          <p:nvPr/>
        </p:nvPicPr>
        <p:blipFill>
          <a:blip r:embed="rId3"/>
          <a:stretch>
            <a:fillRect/>
          </a:stretch>
        </p:blipFill>
        <p:spPr>
          <a:xfrm>
            <a:off x="67828" y="-84866"/>
            <a:ext cx="7200000" cy="2139881"/>
          </a:xfrm>
          <a:prstGeom prst="rect">
            <a:avLst/>
          </a:prstGeom>
        </p:spPr>
      </p:pic>
      <p:pic>
        <p:nvPicPr>
          <p:cNvPr id="25" name="Picture 24">
            <a:extLst>
              <a:ext uri="{FF2B5EF4-FFF2-40B4-BE49-F238E27FC236}">
                <a16:creationId xmlns:a16="http://schemas.microsoft.com/office/drawing/2014/main" id="{ECD419FE-E4B9-C08B-9BF2-7A49069B67C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380" y="-259885"/>
            <a:ext cx="1656600" cy="1656600"/>
          </a:xfrm>
          <a:prstGeom prst="rect">
            <a:avLst/>
          </a:prstGeom>
        </p:spPr>
      </p:pic>
      <p:pic>
        <p:nvPicPr>
          <p:cNvPr id="6" name="Picture 5">
            <a:extLst>
              <a:ext uri="{FF2B5EF4-FFF2-40B4-BE49-F238E27FC236}">
                <a16:creationId xmlns:a16="http://schemas.microsoft.com/office/drawing/2014/main" id="{87EBD10A-04A9-4CF3-C509-9E3F3F785BEB}"/>
              </a:ext>
            </a:extLst>
          </p:cNvPr>
          <p:cNvPicPr>
            <a:picLocks noChangeAspect="1"/>
          </p:cNvPicPr>
          <p:nvPr/>
        </p:nvPicPr>
        <p:blipFill>
          <a:blip r:embed="rId5"/>
          <a:stretch>
            <a:fillRect/>
          </a:stretch>
        </p:blipFill>
        <p:spPr>
          <a:xfrm>
            <a:off x="4727340" y="460196"/>
            <a:ext cx="2493480" cy="1182727"/>
          </a:xfrm>
          <a:prstGeom prst="rect">
            <a:avLst/>
          </a:prstGeom>
        </p:spPr>
      </p:pic>
      <p:pic>
        <p:nvPicPr>
          <p:cNvPr id="7" name="Picture 6" descr="A cartoon of a child holding a pencil and a notebook&#10;&#10;Description automatically generated">
            <a:extLst>
              <a:ext uri="{FF2B5EF4-FFF2-40B4-BE49-F238E27FC236}">
                <a16:creationId xmlns:a16="http://schemas.microsoft.com/office/drawing/2014/main" id="{5BD2A015-AE2F-BE07-D67C-DED25BF84F6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a:extLst>
              <a:ext uri="{FF2B5EF4-FFF2-40B4-BE49-F238E27FC236}">
                <a16:creationId xmlns:a16="http://schemas.microsoft.com/office/drawing/2014/main" id="{DDDDB244-F301-A7FF-9574-2122DE6677A6}"/>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13715" y="3150766"/>
            <a:ext cx="4374772" cy="4304776"/>
          </a:xfrm>
          <a:prstGeom prst="rect">
            <a:avLst/>
          </a:prstGeom>
        </p:spPr>
      </p:pic>
      <p:pic>
        <p:nvPicPr>
          <p:cNvPr id="10" name="Picture 9">
            <a:extLst>
              <a:ext uri="{FF2B5EF4-FFF2-40B4-BE49-F238E27FC236}">
                <a16:creationId xmlns:a16="http://schemas.microsoft.com/office/drawing/2014/main" id="{4AA6BB61-90A9-C0DC-F3AB-AD8C1E629C40}"/>
              </a:ext>
            </a:extLst>
          </p:cNvPr>
          <p:cNvPicPr>
            <a:picLocks noChangeAspect="1"/>
          </p:cNvPicPr>
          <p:nvPr/>
        </p:nvPicPr>
        <p:blipFill>
          <a:blip r:embed="rId8"/>
          <a:stretch>
            <a:fillRect/>
          </a:stretch>
        </p:blipFill>
        <p:spPr>
          <a:xfrm>
            <a:off x="356118" y="1591970"/>
            <a:ext cx="11479763" cy="2353260"/>
          </a:xfrm>
          <a:prstGeom prst="rect">
            <a:avLst/>
          </a:prstGeom>
        </p:spPr>
      </p:pic>
      <p:pic>
        <p:nvPicPr>
          <p:cNvPr id="13" name="Picture 12">
            <a:extLst>
              <a:ext uri="{FF2B5EF4-FFF2-40B4-BE49-F238E27FC236}">
                <a16:creationId xmlns:a16="http://schemas.microsoft.com/office/drawing/2014/main" id="{530D9028-92B1-63C3-8C50-B3DC34674EF4}"/>
              </a:ext>
            </a:extLst>
          </p:cNvPr>
          <p:cNvPicPr>
            <a:picLocks noChangeAspect="1"/>
          </p:cNvPicPr>
          <p:nvPr/>
        </p:nvPicPr>
        <p:blipFill>
          <a:blip r:embed="rId9"/>
          <a:stretch>
            <a:fillRect/>
          </a:stretch>
        </p:blipFill>
        <p:spPr>
          <a:xfrm>
            <a:off x="4604383" y="3090595"/>
            <a:ext cx="2962913" cy="1774090"/>
          </a:xfrm>
          <a:prstGeom prst="rect">
            <a:avLst/>
          </a:prstGeom>
        </p:spPr>
      </p:pic>
    </p:spTree>
    <p:extLst>
      <p:ext uri="{BB962C8B-B14F-4D97-AF65-F5344CB8AC3E}">
        <p14:creationId xmlns:p14="http://schemas.microsoft.com/office/powerpoint/2010/main" val="55979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0AADD8-B784-E0FE-2FE1-275CB3343A67}"/>
              </a:ext>
            </a:extLst>
          </p:cNvPr>
          <p:cNvGrpSpPr/>
          <p:nvPr/>
        </p:nvGrpSpPr>
        <p:grpSpPr>
          <a:xfrm>
            <a:off x="568960" y="253219"/>
            <a:ext cx="10962640" cy="681501"/>
            <a:chOff x="5080000" y="744289"/>
            <a:chExt cx="6111165" cy="5965865"/>
          </a:xfrm>
        </p:grpSpPr>
        <p:pic>
          <p:nvPicPr>
            <p:cNvPr id="5" name="Picture 4">
              <a:extLst>
                <a:ext uri="{FF2B5EF4-FFF2-40B4-BE49-F238E27FC236}">
                  <a16:creationId xmlns:a16="http://schemas.microsoft.com/office/drawing/2014/main" id="{A57C69C2-14B3-6BA1-71FA-5C2CBD119707}"/>
                </a:ext>
              </a:extLst>
            </p:cNvPr>
            <p:cNvPicPr>
              <a:picLocks noChangeAspect="1"/>
            </p:cNvPicPr>
            <p:nvPr/>
          </p:nvPicPr>
          <p:blipFill>
            <a:blip r:embed="rId2"/>
            <a:stretch>
              <a:fillRect/>
            </a:stretch>
          </p:blipFill>
          <p:spPr>
            <a:xfrm>
              <a:off x="5080000" y="744289"/>
              <a:ext cx="6111165" cy="5965865"/>
            </a:xfrm>
            <a:prstGeom prst="rect">
              <a:avLst/>
            </a:prstGeom>
          </p:spPr>
        </p:pic>
        <p:sp>
          <p:nvSpPr>
            <p:cNvPr id="6" name="TextBox 5">
              <a:extLst>
                <a:ext uri="{FF2B5EF4-FFF2-40B4-BE49-F238E27FC236}">
                  <a16:creationId xmlns:a16="http://schemas.microsoft.com/office/drawing/2014/main" id="{CE111BB8-1CDF-700E-22A2-081DB16C27B1}"/>
                </a:ext>
              </a:extLst>
            </p:cNvPr>
            <p:cNvSpPr txBox="1"/>
            <p:nvPr/>
          </p:nvSpPr>
          <p:spPr>
            <a:xfrm>
              <a:off x="5238942" y="861164"/>
              <a:ext cx="5623727" cy="18839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lựa chọn cách nào để bảo vệ cái đúng, cái tốt? Vì sao?</a:t>
              </a:r>
              <a:endParaRPr kumimoji="0" lang="en-GB" sz="36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8" name="Picture 7">
            <a:extLst>
              <a:ext uri="{FF2B5EF4-FFF2-40B4-BE49-F238E27FC236}">
                <a16:creationId xmlns:a16="http://schemas.microsoft.com/office/drawing/2014/main" id="{980EFE85-9AC3-97E2-71A3-68C6B795D03B}"/>
              </a:ext>
            </a:extLst>
          </p:cNvPr>
          <p:cNvPicPr>
            <a:picLocks noChangeAspect="1"/>
          </p:cNvPicPr>
          <p:nvPr/>
        </p:nvPicPr>
        <p:blipFill>
          <a:blip r:embed="rId3"/>
          <a:stretch>
            <a:fillRect/>
          </a:stretch>
        </p:blipFill>
        <p:spPr>
          <a:xfrm>
            <a:off x="1849119" y="1018757"/>
            <a:ext cx="8357235" cy="5491897"/>
          </a:xfrm>
          <a:prstGeom prst="rect">
            <a:avLst/>
          </a:prstGeom>
        </p:spPr>
      </p:pic>
    </p:spTree>
    <p:extLst>
      <p:ext uri="{BB962C8B-B14F-4D97-AF65-F5344CB8AC3E}">
        <p14:creationId xmlns:p14="http://schemas.microsoft.com/office/powerpoint/2010/main" val="4174459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Nhóm 24">
            <a:extLst>
              <a:ext uri="{FF2B5EF4-FFF2-40B4-BE49-F238E27FC236}">
                <a16:creationId xmlns:a16="http://schemas.microsoft.com/office/drawing/2014/main" id="{A0C830D6-1F38-430A-8509-984ECA57D395}"/>
              </a:ext>
            </a:extLst>
          </p:cNvPr>
          <p:cNvGrpSpPr/>
          <p:nvPr/>
        </p:nvGrpSpPr>
        <p:grpSpPr>
          <a:xfrm>
            <a:off x="1860934" y="389613"/>
            <a:ext cx="9304906" cy="910867"/>
            <a:chOff x="9314122" y="626900"/>
            <a:chExt cx="8364277" cy="1137938"/>
          </a:xfrm>
        </p:grpSpPr>
        <p:pic>
          <p:nvPicPr>
            <p:cNvPr id="8" name="Picture 5">
              <a:extLst>
                <a:ext uri="{FF2B5EF4-FFF2-40B4-BE49-F238E27FC236}">
                  <a16:creationId xmlns:a16="http://schemas.microsoft.com/office/drawing/2014/main" id="{59F4E5AE-CDFC-BC81-9F30-F7468F7A74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314446" y="626900"/>
              <a:ext cx="8363953" cy="1137938"/>
            </a:xfrm>
            <a:prstGeom prst="rect">
              <a:avLst/>
            </a:prstGeom>
          </p:spPr>
        </p:pic>
        <p:sp>
          <p:nvSpPr>
            <p:cNvPr id="9" name="Hình chữ nhật 20">
              <a:extLst>
                <a:ext uri="{FF2B5EF4-FFF2-40B4-BE49-F238E27FC236}">
                  <a16:creationId xmlns:a16="http://schemas.microsoft.com/office/drawing/2014/main" id="{E040B229-233C-7B38-2F67-74C0E4A228D1}"/>
                </a:ext>
              </a:extLst>
            </p:cNvPr>
            <p:cNvSpPr/>
            <p:nvPr/>
          </p:nvSpPr>
          <p:spPr>
            <a:xfrm>
              <a:off x="9314122" y="651973"/>
              <a:ext cx="7507038" cy="455063"/>
            </a:xfrm>
            <a:prstGeom prst="rect">
              <a:avLst/>
            </a:prstGeom>
            <a:noFill/>
          </p:spPr>
          <p:txBody>
            <a:bodyPr wrap="squar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r>
                <a:rPr lang="en-US" sz="4000" b="1" dirty="0" err="1">
                  <a:ln w="0"/>
                  <a:solidFill>
                    <a:prstClr val="white"/>
                  </a:solidFill>
                  <a:latin typeface="Calibri"/>
                  <a:cs typeface="Arial"/>
                  <a:sym typeface="Arial"/>
                </a:rPr>
                <a:t>Các</a:t>
              </a:r>
              <a:r>
                <a:rPr lang="en-US" sz="4000" b="1" dirty="0">
                  <a:ln w="0"/>
                  <a:solidFill>
                    <a:prstClr val="white"/>
                  </a:solidFill>
                  <a:latin typeface="Calibri"/>
                  <a:cs typeface="Arial"/>
                  <a:sym typeface="Arial"/>
                </a:rPr>
                <a:t> </a:t>
              </a:r>
              <a:r>
                <a:rPr lang="en-US" sz="4000" b="1" dirty="0" err="1">
                  <a:ln w="0"/>
                  <a:solidFill>
                    <a:prstClr val="white"/>
                  </a:solidFill>
                  <a:latin typeface="Calibri"/>
                  <a:cs typeface="Arial"/>
                  <a:sym typeface="Arial"/>
                </a:rPr>
                <a:t>cách</a:t>
              </a:r>
              <a:r>
                <a:rPr lang="en-US" sz="4000" b="1" dirty="0">
                  <a:ln w="0"/>
                  <a:solidFill>
                    <a:prstClr val="white"/>
                  </a:solidFill>
                  <a:latin typeface="Calibri"/>
                  <a:cs typeface="Arial"/>
                  <a:sym typeface="Arial"/>
                </a:rPr>
                <a:t> </a:t>
              </a:r>
              <a:r>
                <a:rPr kumimoji="0" lang="vi-VN" sz="4000" b="1" i="0" u="none" strike="noStrike" kern="1200" cap="none" spc="0" normalizeH="0" baseline="0" noProof="0" dirty="0">
                  <a:ln w="0"/>
                  <a:solidFill>
                    <a:prstClr val="white"/>
                  </a:solidFill>
                  <a:effectLst/>
                  <a:uLnTx/>
                  <a:uFillTx/>
                  <a:latin typeface="Calibri"/>
                  <a:ea typeface="+mn-ea"/>
                  <a:cs typeface="Arial"/>
                  <a:sym typeface="Arial"/>
                </a:rPr>
                <a:t>để bảo vệ cái đúng, cái tốt</a:t>
              </a:r>
            </a:p>
          </p:txBody>
        </p:sp>
      </p:grpSp>
      <p:pic>
        <p:nvPicPr>
          <p:cNvPr id="11" name="Picture 10">
            <a:extLst>
              <a:ext uri="{FF2B5EF4-FFF2-40B4-BE49-F238E27FC236}">
                <a16:creationId xmlns:a16="http://schemas.microsoft.com/office/drawing/2014/main" id="{5A2728A0-04F0-4BC9-19F0-6F53D6A395BD}"/>
              </a:ext>
            </a:extLst>
          </p:cNvPr>
          <p:cNvPicPr>
            <a:picLocks noChangeAspect="1"/>
          </p:cNvPicPr>
          <p:nvPr/>
        </p:nvPicPr>
        <p:blipFill>
          <a:blip r:embed="rId4"/>
          <a:stretch>
            <a:fillRect/>
          </a:stretch>
        </p:blipFill>
        <p:spPr>
          <a:xfrm>
            <a:off x="367030" y="1692592"/>
            <a:ext cx="4305300" cy="1704975"/>
          </a:xfrm>
          <a:prstGeom prst="rect">
            <a:avLst/>
          </a:prstGeom>
        </p:spPr>
      </p:pic>
      <p:pic>
        <p:nvPicPr>
          <p:cNvPr id="13" name="Picture 12">
            <a:extLst>
              <a:ext uri="{FF2B5EF4-FFF2-40B4-BE49-F238E27FC236}">
                <a16:creationId xmlns:a16="http://schemas.microsoft.com/office/drawing/2014/main" id="{C9817DF3-1989-A7D5-2F60-59EF618D032B}"/>
              </a:ext>
            </a:extLst>
          </p:cNvPr>
          <p:cNvPicPr>
            <a:picLocks noChangeAspect="1"/>
          </p:cNvPicPr>
          <p:nvPr/>
        </p:nvPicPr>
        <p:blipFill>
          <a:blip r:embed="rId5"/>
          <a:stretch>
            <a:fillRect/>
          </a:stretch>
        </p:blipFill>
        <p:spPr>
          <a:xfrm>
            <a:off x="6810692" y="1611312"/>
            <a:ext cx="4219575" cy="1704975"/>
          </a:xfrm>
          <a:prstGeom prst="rect">
            <a:avLst/>
          </a:prstGeom>
        </p:spPr>
      </p:pic>
      <p:pic>
        <p:nvPicPr>
          <p:cNvPr id="15" name="Picture 14">
            <a:extLst>
              <a:ext uri="{FF2B5EF4-FFF2-40B4-BE49-F238E27FC236}">
                <a16:creationId xmlns:a16="http://schemas.microsoft.com/office/drawing/2014/main" id="{D66615D2-331D-708D-2187-C02857F44268}"/>
              </a:ext>
            </a:extLst>
          </p:cNvPr>
          <p:cNvPicPr>
            <a:picLocks noChangeAspect="1"/>
          </p:cNvPicPr>
          <p:nvPr/>
        </p:nvPicPr>
        <p:blipFill>
          <a:blip r:embed="rId6"/>
          <a:stretch>
            <a:fillRect/>
          </a:stretch>
        </p:blipFill>
        <p:spPr>
          <a:xfrm>
            <a:off x="3040062" y="3858577"/>
            <a:ext cx="6010275" cy="1762125"/>
          </a:xfrm>
          <a:prstGeom prst="rect">
            <a:avLst/>
          </a:prstGeom>
        </p:spPr>
      </p:pic>
    </p:spTree>
    <p:extLst>
      <p:ext uri="{BB962C8B-B14F-4D97-AF65-F5344CB8AC3E}">
        <p14:creationId xmlns:p14="http://schemas.microsoft.com/office/powerpoint/2010/main" val="1893275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0AADD8-B784-E0FE-2FE1-275CB3343A67}"/>
              </a:ext>
            </a:extLst>
          </p:cNvPr>
          <p:cNvGrpSpPr/>
          <p:nvPr/>
        </p:nvGrpSpPr>
        <p:grpSpPr>
          <a:xfrm>
            <a:off x="579120" y="274532"/>
            <a:ext cx="10962640" cy="1127548"/>
            <a:chOff x="5085664" y="861166"/>
            <a:chExt cx="6111165" cy="6183282"/>
          </a:xfrm>
        </p:grpSpPr>
        <p:pic>
          <p:nvPicPr>
            <p:cNvPr id="5" name="Picture 4">
              <a:extLst>
                <a:ext uri="{FF2B5EF4-FFF2-40B4-BE49-F238E27FC236}">
                  <a16:creationId xmlns:a16="http://schemas.microsoft.com/office/drawing/2014/main" id="{A57C69C2-14B3-6BA1-71FA-5C2CBD119707}"/>
                </a:ext>
              </a:extLst>
            </p:cNvPr>
            <p:cNvPicPr>
              <a:picLocks noChangeAspect="1"/>
            </p:cNvPicPr>
            <p:nvPr/>
          </p:nvPicPr>
          <p:blipFill>
            <a:blip r:embed="rId2"/>
            <a:stretch>
              <a:fillRect/>
            </a:stretch>
          </p:blipFill>
          <p:spPr>
            <a:xfrm>
              <a:off x="5085664" y="1078583"/>
              <a:ext cx="6111165" cy="5965865"/>
            </a:xfrm>
            <a:prstGeom prst="rect">
              <a:avLst/>
            </a:prstGeom>
          </p:spPr>
        </p:pic>
        <p:sp>
          <p:nvSpPr>
            <p:cNvPr id="6" name="TextBox 5">
              <a:extLst>
                <a:ext uri="{FF2B5EF4-FFF2-40B4-BE49-F238E27FC236}">
                  <a16:creationId xmlns:a16="http://schemas.microsoft.com/office/drawing/2014/main" id="{CE111BB8-1CDF-700E-22A2-081DB16C27B1}"/>
                </a:ext>
              </a:extLst>
            </p:cNvPr>
            <p:cNvSpPr txBox="1"/>
            <p:nvPr/>
          </p:nvSpPr>
          <p:spPr>
            <a:xfrm>
              <a:off x="5238942" y="861166"/>
              <a:ext cx="5623727" cy="59072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nào biết bảo vệ hoặc chưa biết bảo vệ cái đúng, cái tốt? Vì sao?</a:t>
              </a:r>
              <a:endParaRPr kumimoji="0" lang="en-GB"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3" name="Picture 2">
            <a:extLst>
              <a:ext uri="{FF2B5EF4-FFF2-40B4-BE49-F238E27FC236}">
                <a16:creationId xmlns:a16="http://schemas.microsoft.com/office/drawing/2014/main" id="{C80F9DF8-5BAA-7294-6B3B-3111543680C3}"/>
              </a:ext>
            </a:extLst>
          </p:cNvPr>
          <p:cNvPicPr>
            <a:picLocks noChangeAspect="1"/>
          </p:cNvPicPr>
          <p:nvPr/>
        </p:nvPicPr>
        <p:blipFill>
          <a:blip r:embed="rId3"/>
          <a:stretch>
            <a:fillRect/>
          </a:stretch>
        </p:blipFill>
        <p:spPr>
          <a:xfrm>
            <a:off x="669290" y="1577023"/>
            <a:ext cx="5268207" cy="2293938"/>
          </a:xfrm>
          <a:prstGeom prst="rect">
            <a:avLst/>
          </a:prstGeom>
        </p:spPr>
      </p:pic>
      <p:pic>
        <p:nvPicPr>
          <p:cNvPr id="11" name="Picture 10">
            <a:extLst>
              <a:ext uri="{FF2B5EF4-FFF2-40B4-BE49-F238E27FC236}">
                <a16:creationId xmlns:a16="http://schemas.microsoft.com/office/drawing/2014/main" id="{8E0A247C-D432-3DB4-D286-03E28722B8CA}"/>
              </a:ext>
            </a:extLst>
          </p:cNvPr>
          <p:cNvPicPr>
            <a:picLocks noChangeAspect="1"/>
          </p:cNvPicPr>
          <p:nvPr/>
        </p:nvPicPr>
        <p:blipFill>
          <a:blip r:embed="rId4"/>
          <a:stretch>
            <a:fillRect/>
          </a:stretch>
        </p:blipFill>
        <p:spPr>
          <a:xfrm>
            <a:off x="6268720" y="1618198"/>
            <a:ext cx="5272087" cy="2354362"/>
          </a:xfrm>
          <a:prstGeom prst="rect">
            <a:avLst/>
          </a:prstGeom>
        </p:spPr>
      </p:pic>
      <p:pic>
        <p:nvPicPr>
          <p:cNvPr id="13" name="Picture 12">
            <a:extLst>
              <a:ext uri="{FF2B5EF4-FFF2-40B4-BE49-F238E27FC236}">
                <a16:creationId xmlns:a16="http://schemas.microsoft.com/office/drawing/2014/main" id="{AC9A8D3F-58E5-D7DA-3C07-BF3C1CF6EDC5}"/>
              </a:ext>
            </a:extLst>
          </p:cNvPr>
          <p:cNvPicPr>
            <a:picLocks noChangeAspect="1"/>
          </p:cNvPicPr>
          <p:nvPr/>
        </p:nvPicPr>
        <p:blipFill>
          <a:blip r:embed="rId5"/>
          <a:stretch>
            <a:fillRect/>
          </a:stretch>
        </p:blipFill>
        <p:spPr>
          <a:xfrm>
            <a:off x="462597" y="3884930"/>
            <a:ext cx="5115243" cy="2517728"/>
          </a:xfrm>
          <a:prstGeom prst="rect">
            <a:avLst/>
          </a:prstGeom>
        </p:spPr>
      </p:pic>
      <p:pic>
        <p:nvPicPr>
          <p:cNvPr id="15" name="Picture 14">
            <a:extLst>
              <a:ext uri="{FF2B5EF4-FFF2-40B4-BE49-F238E27FC236}">
                <a16:creationId xmlns:a16="http://schemas.microsoft.com/office/drawing/2014/main" id="{1100AFDD-23DE-A80E-D32F-B06A5A275271}"/>
              </a:ext>
            </a:extLst>
          </p:cNvPr>
          <p:cNvPicPr>
            <a:picLocks noChangeAspect="1"/>
          </p:cNvPicPr>
          <p:nvPr/>
        </p:nvPicPr>
        <p:blipFill>
          <a:blip r:embed="rId6"/>
          <a:stretch>
            <a:fillRect/>
          </a:stretch>
        </p:blipFill>
        <p:spPr>
          <a:xfrm>
            <a:off x="5836602" y="4237672"/>
            <a:ext cx="5781675" cy="1857375"/>
          </a:xfrm>
          <a:prstGeom prst="rect">
            <a:avLst/>
          </a:prstGeom>
        </p:spPr>
      </p:pic>
    </p:spTree>
    <p:extLst>
      <p:ext uri="{BB962C8B-B14F-4D97-AF65-F5344CB8AC3E}">
        <p14:creationId xmlns:p14="http://schemas.microsoft.com/office/powerpoint/2010/main" val="3780844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Minh biết bảo vệ cái đúng, cái tốt vì đã lên tiếng bênh vực hành động bảo vệ môi trường của Lan</a:t>
            </a:r>
            <a:r>
              <a:rPr lang="en-US" sz="4400" b="1" dirty="0">
                <a:solidFill>
                  <a:srgbClr val="FF0000"/>
                </a:solidFill>
                <a:latin typeface="Calibri" panose="020F0502020204030204" pitchFamily="34" charset="0"/>
                <a:cs typeface="Calibri" panose="020F0502020204030204" pitchFamily="34" charset="0"/>
              </a:rPr>
              <a:t>.</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B76B6BD9-350E-8928-4239-DC89FCE4D944}"/>
              </a:ext>
            </a:extLst>
          </p:cNvPr>
          <p:cNvPicPr>
            <a:picLocks noChangeAspect="1"/>
          </p:cNvPicPr>
          <p:nvPr/>
        </p:nvPicPr>
        <p:blipFill>
          <a:blip r:embed="rId4"/>
          <a:stretch>
            <a:fillRect/>
          </a:stretch>
        </p:blipFill>
        <p:spPr>
          <a:xfrm>
            <a:off x="445770" y="2481263"/>
            <a:ext cx="5268207" cy="2293938"/>
          </a:xfrm>
          <a:prstGeom prst="rect">
            <a:avLst/>
          </a:prstGeom>
        </p:spPr>
      </p:pic>
    </p:spTree>
    <p:extLst>
      <p:ext uri="{BB962C8B-B14F-4D97-AF65-F5344CB8AC3E}">
        <p14:creationId xmlns:p14="http://schemas.microsoft.com/office/powerpoint/2010/main" val="2027643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Ngân chưa biết bảo vệ cái đúng, cái tốt vì mặc dù biết thái độ của một số bạn đối với Hoa là không đúng nhưng không dám lên tiếng để bảo vệ Hoa.</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E9C0B26A-6905-119C-ABFC-25A6FE205B09}"/>
              </a:ext>
            </a:extLst>
          </p:cNvPr>
          <p:cNvPicPr>
            <a:picLocks noChangeAspect="1"/>
          </p:cNvPicPr>
          <p:nvPr/>
        </p:nvPicPr>
        <p:blipFill>
          <a:blip r:embed="rId4"/>
          <a:stretch>
            <a:fillRect/>
          </a:stretch>
        </p:blipFill>
        <p:spPr>
          <a:xfrm>
            <a:off x="528320" y="2298918"/>
            <a:ext cx="5150167" cy="2354362"/>
          </a:xfrm>
          <a:prstGeom prst="rect">
            <a:avLst/>
          </a:prstGeom>
        </p:spPr>
      </p:pic>
    </p:spTree>
    <p:extLst>
      <p:ext uri="{BB962C8B-B14F-4D97-AF65-F5344CB8AC3E}">
        <p14:creationId xmlns:p14="http://schemas.microsoft.com/office/powerpoint/2010/main" val="1158156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FF0000"/>
                </a:solidFill>
                <a:latin typeface="Calibri" panose="020F0502020204030204" pitchFamily="34" charset="0"/>
                <a:cs typeface="Calibri" panose="020F0502020204030204" pitchFamily="34" charset="0"/>
              </a:rPr>
              <a:t>Thắng biết bảo vệ cái đúng, cái tốt vì đã góp phần ngăn chặn việc làm sai của cô bán hàng (vứt túi rác xuống sông).</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8BDB4B0-CCEA-0C44-EA59-7FA145D6F313}"/>
              </a:ext>
            </a:extLst>
          </p:cNvPr>
          <p:cNvPicPr>
            <a:picLocks noChangeAspect="1"/>
          </p:cNvPicPr>
          <p:nvPr/>
        </p:nvPicPr>
        <p:blipFill>
          <a:blip r:embed="rId4"/>
          <a:stretch>
            <a:fillRect/>
          </a:stretch>
        </p:blipFill>
        <p:spPr>
          <a:xfrm>
            <a:off x="442277" y="2432050"/>
            <a:ext cx="5115243" cy="2517728"/>
          </a:xfrm>
          <a:prstGeom prst="rect">
            <a:avLst/>
          </a:prstGeom>
        </p:spPr>
      </p:pic>
    </p:spTree>
    <p:extLst>
      <p:ext uri="{BB962C8B-B14F-4D97-AF65-F5344CB8AC3E}">
        <p14:creationId xmlns:p14="http://schemas.microsoft.com/office/powerpoint/2010/main" val="410394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696720"/>
            <a:ext cx="5873750" cy="412496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Thức chưa biết bảo vệ cái đúng, cái tốt vì không những không ủng hộ và cùng các bạn làm việt tốt (kéo cành cây vào lề đường) mà còn tỏ thái độ khó chịu. Huy và Hoà đã biết thực hiện và bảo vệ cái đúng, cái tốt.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8B84F7BC-5D8A-687E-F613-44662317F0A0}"/>
              </a:ext>
            </a:extLst>
          </p:cNvPr>
          <p:cNvPicPr>
            <a:picLocks noChangeAspect="1"/>
          </p:cNvPicPr>
          <p:nvPr/>
        </p:nvPicPr>
        <p:blipFill>
          <a:blip r:embed="rId4"/>
          <a:stretch>
            <a:fillRect/>
          </a:stretch>
        </p:blipFill>
        <p:spPr>
          <a:xfrm>
            <a:off x="614363" y="2347913"/>
            <a:ext cx="5152116" cy="1655128"/>
          </a:xfrm>
          <a:prstGeom prst="rect">
            <a:avLst/>
          </a:prstGeom>
        </p:spPr>
      </p:pic>
    </p:spTree>
    <p:extLst>
      <p:ext uri="{BB962C8B-B14F-4D97-AF65-F5344CB8AC3E}">
        <p14:creationId xmlns:p14="http://schemas.microsoft.com/office/powerpoint/2010/main" val="655727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5" name="Picture 4">
            <a:extLst>
              <a:ext uri="{FF2B5EF4-FFF2-40B4-BE49-F238E27FC236}">
                <a16:creationId xmlns:a16="http://schemas.microsoft.com/office/drawing/2014/main" id="{A23453CA-DC23-541E-2C87-1F765FFB657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4968" y="1823469"/>
            <a:ext cx="5445751" cy="4384291"/>
          </a:xfrm>
          <a:prstGeom prst="rect">
            <a:avLst/>
          </a:prstGeom>
        </p:spPr>
      </p:pic>
      <p:pic>
        <p:nvPicPr>
          <p:cNvPr id="7" name="Picture 6">
            <a:extLst>
              <a:ext uri="{FF2B5EF4-FFF2-40B4-BE49-F238E27FC236}">
                <a16:creationId xmlns:a16="http://schemas.microsoft.com/office/drawing/2014/main" id="{36836826-5656-B99D-CD10-C04258FC5C4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39911" y="4849423"/>
            <a:ext cx="1033449" cy="1033449"/>
          </a:xfrm>
          <a:prstGeom prst="rect">
            <a:avLst/>
          </a:prstGeom>
        </p:spPr>
      </p:pic>
    </p:spTree>
    <p:extLst>
      <p:ext uri="{BB962C8B-B14F-4D97-AF65-F5344CB8AC3E}">
        <p14:creationId xmlns:p14="http://schemas.microsoft.com/office/powerpoint/2010/main" val="1663930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6" name="Picture 5" descr="A cartoon of a child&#10;&#10;Description automatically generated">
            <a:extLst>
              <a:ext uri="{FF2B5EF4-FFF2-40B4-BE49-F238E27FC236}">
                <a16:creationId xmlns:a16="http://schemas.microsoft.com/office/drawing/2014/main" id="{4DBC055D-EF34-E4B2-B716-D18394340C8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8920329" y="1738475"/>
            <a:ext cx="3120513" cy="4935505"/>
          </a:xfrm>
          <a:prstGeom prst="rect">
            <a:avLst/>
          </a:prstGeom>
        </p:spPr>
      </p:pic>
      <p:grpSp>
        <p:nvGrpSpPr>
          <p:cNvPr id="19" name="Group 18">
            <a:extLst>
              <a:ext uri="{FF2B5EF4-FFF2-40B4-BE49-F238E27FC236}">
                <a16:creationId xmlns:a16="http://schemas.microsoft.com/office/drawing/2014/main" id="{67D53427-8A99-1AEF-D085-B708156FD283}"/>
              </a:ext>
            </a:extLst>
          </p:cNvPr>
          <p:cNvGrpSpPr/>
          <p:nvPr/>
        </p:nvGrpSpPr>
        <p:grpSpPr>
          <a:xfrm>
            <a:off x="371946" y="688289"/>
            <a:ext cx="8552980" cy="2302561"/>
            <a:chOff x="749508" y="2986094"/>
            <a:chExt cx="8180809" cy="3338372"/>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749508" y="2986094"/>
              <a:ext cx="8180809" cy="3338372"/>
            </a:xfrm>
            <a:custGeom>
              <a:avLst/>
              <a:gdLst>
                <a:gd name="connsiteX0" fmla="*/ 0 w 8180809"/>
                <a:gd name="connsiteY0" fmla="*/ 556405 h 3338372"/>
                <a:gd name="connsiteX1" fmla="*/ 556405 w 8180809"/>
                <a:gd name="connsiteY1" fmla="*/ 0 h 3338372"/>
                <a:gd name="connsiteX2" fmla="*/ 7624402 w 8180809"/>
                <a:gd name="connsiteY2" fmla="*/ 0 h 3338372"/>
                <a:gd name="connsiteX3" fmla="*/ 8180809 w 8180809"/>
                <a:gd name="connsiteY3" fmla="*/ 556405 h 3338372"/>
                <a:gd name="connsiteX4" fmla="*/ 8180809 w 8180809"/>
                <a:gd name="connsiteY4" fmla="*/ 2781965 h 3338372"/>
                <a:gd name="connsiteX5" fmla="*/ 7624402 w 8180809"/>
                <a:gd name="connsiteY5" fmla="*/ 3338372 h 3338372"/>
                <a:gd name="connsiteX6" fmla="*/ 556405 w 8180809"/>
                <a:gd name="connsiteY6" fmla="*/ 3338372 h 3338372"/>
                <a:gd name="connsiteX7" fmla="*/ 0 w 8180809"/>
                <a:gd name="connsiteY7" fmla="*/ 2781965 h 3338372"/>
                <a:gd name="connsiteX8" fmla="*/ 0 w 8180809"/>
                <a:gd name="connsiteY8" fmla="*/ 556405 h 3338372"/>
                <a:gd name="connsiteX0" fmla="*/ 0 w 8180809"/>
                <a:gd name="connsiteY0" fmla="*/ 556405 h 3338372"/>
                <a:gd name="connsiteX1" fmla="*/ 556405 w 8180809"/>
                <a:gd name="connsiteY1" fmla="*/ 0 h 3338372"/>
                <a:gd name="connsiteX2" fmla="*/ 7624402 w 8180809"/>
                <a:gd name="connsiteY2" fmla="*/ 0 h 3338372"/>
                <a:gd name="connsiteX3" fmla="*/ 8180809 w 8180809"/>
                <a:gd name="connsiteY3" fmla="*/ 556405 h 3338372"/>
                <a:gd name="connsiteX4" fmla="*/ 8180809 w 8180809"/>
                <a:gd name="connsiteY4" fmla="*/ 2781965 h 3338372"/>
                <a:gd name="connsiteX5" fmla="*/ 7624402 w 8180809"/>
                <a:gd name="connsiteY5" fmla="*/ 3338372 h 3338372"/>
                <a:gd name="connsiteX6" fmla="*/ 556405 w 8180809"/>
                <a:gd name="connsiteY6" fmla="*/ 3338372 h 3338372"/>
                <a:gd name="connsiteX7" fmla="*/ 0 w 8180809"/>
                <a:gd name="connsiteY7" fmla="*/ 2781965 h 3338372"/>
                <a:gd name="connsiteX8" fmla="*/ 0 w 8180809"/>
                <a:gd name="connsiteY8" fmla="*/ 556405 h 3338372"/>
                <a:gd name="connsiteX0" fmla="*/ 0 w 8180809"/>
                <a:gd name="connsiteY0" fmla="*/ 556405 h 3338372"/>
                <a:gd name="connsiteX1" fmla="*/ 556405 w 8180809"/>
                <a:gd name="connsiteY1" fmla="*/ 0 h 3338372"/>
                <a:gd name="connsiteX2" fmla="*/ 7624402 w 8180809"/>
                <a:gd name="connsiteY2" fmla="*/ 0 h 3338372"/>
                <a:gd name="connsiteX3" fmla="*/ 8180809 w 8180809"/>
                <a:gd name="connsiteY3" fmla="*/ 556405 h 3338372"/>
                <a:gd name="connsiteX4" fmla="*/ 8180809 w 8180809"/>
                <a:gd name="connsiteY4" fmla="*/ 2781965 h 3338372"/>
                <a:gd name="connsiteX5" fmla="*/ 7624402 w 8180809"/>
                <a:gd name="connsiteY5" fmla="*/ 3338372 h 3338372"/>
                <a:gd name="connsiteX6" fmla="*/ 556405 w 8180809"/>
                <a:gd name="connsiteY6" fmla="*/ 3338372 h 3338372"/>
                <a:gd name="connsiteX7" fmla="*/ 0 w 8180809"/>
                <a:gd name="connsiteY7" fmla="*/ 2781965 h 3338372"/>
                <a:gd name="connsiteX8" fmla="*/ 0 w 8180809"/>
                <a:gd name="connsiteY8" fmla="*/ 556405 h 33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0809" h="3338372" fill="none" extrusionOk="0">
                  <a:moveTo>
                    <a:pt x="0" y="556405"/>
                  </a:moveTo>
                  <a:cubicBezTo>
                    <a:pt x="-163114" y="260424"/>
                    <a:pt x="232099" y="125588"/>
                    <a:pt x="556405" y="0"/>
                  </a:cubicBezTo>
                  <a:cubicBezTo>
                    <a:pt x="1800314" y="589936"/>
                    <a:pt x="5636786" y="-241317"/>
                    <a:pt x="7624402" y="0"/>
                  </a:cubicBezTo>
                  <a:cubicBezTo>
                    <a:pt x="7991333" y="-92438"/>
                    <a:pt x="8265230" y="276705"/>
                    <a:pt x="8180809" y="556405"/>
                  </a:cubicBezTo>
                  <a:cubicBezTo>
                    <a:pt x="8187556" y="998179"/>
                    <a:pt x="8265827" y="1822884"/>
                    <a:pt x="8180809" y="2781965"/>
                  </a:cubicBezTo>
                  <a:cubicBezTo>
                    <a:pt x="8075794" y="3038489"/>
                    <a:pt x="7854335" y="3379142"/>
                    <a:pt x="7624402" y="3338372"/>
                  </a:cubicBezTo>
                  <a:cubicBezTo>
                    <a:pt x="4708647" y="3813126"/>
                    <a:pt x="2988081" y="3141609"/>
                    <a:pt x="556405" y="3338372"/>
                  </a:cubicBezTo>
                  <a:cubicBezTo>
                    <a:pt x="231991" y="3489775"/>
                    <a:pt x="-39948" y="3126269"/>
                    <a:pt x="0" y="2781965"/>
                  </a:cubicBezTo>
                  <a:cubicBezTo>
                    <a:pt x="71210" y="2589094"/>
                    <a:pt x="31131" y="1251050"/>
                    <a:pt x="0" y="556405"/>
                  </a:cubicBezTo>
                  <a:close/>
                </a:path>
                <a:path w="8180809" h="3338372" stroke="0" extrusionOk="0">
                  <a:moveTo>
                    <a:pt x="0" y="556405"/>
                  </a:moveTo>
                  <a:cubicBezTo>
                    <a:pt x="40298" y="314193"/>
                    <a:pt x="315136" y="21283"/>
                    <a:pt x="556405" y="0"/>
                  </a:cubicBezTo>
                  <a:cubicBezTo>
                    <a:pt x="2043755" y="-376030"/>
                    <a:pt x="6318309" y="32005"/>
                    <a:pt x="7624402" y="0"/>
                  </a:cubicBezTo>
                  <a:cubicBezTo>
                    <a:pt x="7927943" y="-14810"/>
                    <a:pt x="8142987" y="287563"/>
                    <a:pt x="8180809" y="556405"/>
                  </a:cubicBezTo>
                  <a:cubicBezTo>
                    <a:pt x="8240550" y="1382586"/>
                    <a:pt x="8312173" y="2406062"/>
                    <a:pt x="8180809" y="2781965"/>
                  </a:cubicBezTo>
                  <a:cubicBezTo>
                    <a:pt x="8213592" y="3183883"/>
                    <a:pt x="7916974" y="3296966"/>
                    <a:pt x="7624402" y="3338372"/>
                  </a:cubicBezTo>
                  <a:cubicBezTo>
                    <a:pt x="4254378" y="3264573"/>
                    <a:pt x="2469655" y="3395372"/>
                    <a:pt x="556405" y="3338372"/>
                  </a:cubicBezTo>
                  <a:cubicBezTo>
                    <a:pt x="177079" y="3361635"/>
                    <a:pt x="-101981" y="3069221"/>
                    <a:pt x="0" y="2781965"/>
                  </a:cubicBezTo>
                  <a:cubicBezTo>
                    <a:pt x="-149070" y="2162555"/>
                    <a:pt x="-136405" y="1278701"/>
                    <a:pt x="0" y="556405"/>
                  </a:cubicBezTo>
                  <a:close/>
                </a:path>
                <a:path w="8180809" h="3338372" fill="none" stroke="0" extrusionOk="0">
                  <a:moveTo>
                    <a:pt x="0" y="556405"/>
                  </a:moveTo>
                  <a:cubicBezTo>
                    <a:pt x="-60552" y="196979"/>
                    <a:pt x="232846" y="25220"/>
                    <a:pt x="556405" y="0"/>
                  </a:cubicBezTo>
                  <a:cubicBezTo>
                    <a:pt x="2291433" y="-598261"/>
                    <a:pt x="5640742" y="73597"/>
                    <a:pt x="7624402" y="0"/>
                  </a:cubicBezTo>
                  <a:cubicBezTo>
                    <a:pt x="7922903" y="-54502"/>
                    <a:pt x="8237085" y="320856"/>
                    <a:pt x="8180809" y="556405"/>
                  </a:cubicBezTo>
                  <a:cubicBezTo>
                    <a:pt x="8270683" y="668107"/>
                    <a:pt x="8229367" y="1535477"/>
                    <a:pt x="8180809" y="2781965"/>
                  </a:cubicBezTo>
                  <a:cubicBezTo>
                    <a:pt x="8170611" y="3077319"/>
                    <a:pt x="7855335" y="3401670"/>
                    <a:pt x="7624402" y="3338372"/>
                  </a:cubicBezTo>
                  <a:cubicBezTo>
                    <a:pt x="4676176" y="3376255"/>
                    <a:pt x="3150828" y="2628030"/>
                    <a:pt x="556405" y="3338372"/>
                  </a:cubicBezTo>
                  <a:cubicBezTo>
                    <a:pt x="239821" y="3310762"/>
                    <a:pt x="-26341" y="3141800"/>
                    <a:pt x="0" y="2781965"/>
                  </a:cubicBezTo>
                  <a:cubicBezTo>
                    <a:pt x="28962" y="2443021"/>
                    <a:pt x="24214" y="1386137"/>
                    <a:pt x="0" y="556405"/>
                  </a:cubicBezTo>
                  <a:close/>
                </a:path>
                <a:path w="8180809" h="3338372" fill="none" stroke="0" extrusionOk="0">
                  <a:moveTo>
                    <a:pt x="0" y="556405"/>
                  </a:moveTo>
                  <a:cubicBezTo>
                    <a:pt x="-28363" y="248543"/>
                    <a:pt x="302369" y="108922"/>
                    <a:pt x="556405" y="0"/>
                  </a:cubicBezTo>
                  <a:cubicBezTo>
                    <a:pt x="1950272" y="262427"/>
                    <a:pt x="5777218" y="-187837"/>
                    <a:pt x="7624402" y="0"/>
                  </a:cubicBezTo>
                  <a:cubicBezTo>
                    <a:pt x="7968463" y="-108189"/>
                    <a:pt x="8231720" y="317739"/>
                    <a:pt x="8180809" y="556405"/>
                  </a:cubicBezTo>
                  <a:cubicBezTo>
                    <a:pt x="8233616" y="813546"/>
                    <a:pt x="8181194" y="1655344"/>
                    <a:pt x="8180809" y="2781965"/>
                  </a:cubicBezTo>
                  <a:cubicBezTo>
                    <a:pt x="8135181" y="3092994"/>
                    <a:pt x="7852778" y="3378394"/>
                    <a:pt x="7624402" y="3338372"/>
                  </a:cubicBezTo>
                  <a:cubicBezTo>
                    <a:pt x="4856453" y="3446767"/>
                    <a:pt x="3044377" y="3034882"/>
                    <a:pt x="556405" y="3338372"/>
                  </a:cubicBezTo>
                  <a:cubicBezTo>
                    <a:pt x="228864" y="3386013"/>
                    <a:pt x="-46804" y="3119719"/>
                    <a:pt x="0" y="2781965"/>
                  </a:cubicBezTo>
                  <a:cubicBezTo>
                    <a:pt x="32600" y="2482314"/>
                    <a:pt x="42725" y="1292314"/>
                    <a:pt x="0" y="556405"/>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custGeom>
                      <a:avLst/>
                      <a:gdLst>
                        <a:gd name="connsiteX0" fmla="*/ 0 w 8552980"/>
                        <a:gd name="connsiteY0" fmla="*/ 383767 h 2302561"/>
                        <a:gd name="connsiteX1" fmla="*/ 581718 w 8552980"/>
                        <a:gd name="connsiteY1" fmla="*/ 0 h 2302561"/>
                        <a:gd name="connsiteX2" fmla="*/ 7971261 w 8552980"/>
                        <a:gd name="connsiteY2" fmla="*/ 0 h 2302561"/>
                        <a:gd name="connsiteX3" fmla="*/ 8552980 w 8552980"/>
                        <a:gd name="connsiteY3" fmla="*/ 383767 h 2302561"/>
                        <a:gd name="connsiteX4" fmla="*/ 8552980 w 8552980"/>
                        <a:gd name="connsiteY4" fmla="*/ 1918793 h 2302561"/>
                        <a:gd name="connsiteX5" fmla="*/ 7971261 w 8552980"/>
                        <a:gd name="connsiteY5" fmla="*/ 2302561 h 2302561"/>
                        <a:gd name="connsiteX6" fmla="*/ 581718 w 8552980"/>
                        <a:gd name="connsiteY6" fmla="*/ 2302561 h 2302561"/>
                        <a:gd name="connsiteX7" fmla="*/ 0 w 8552980"/>
                        <a:gd name="connsiteY7" fmla="*/ 1918793 h 2302561"/>
                        <a:gd name="connsiteX8" fmla="*/ 0 w 8552980"/>
                        <a:gd name="connsiteY8" fmla="*/ 383767 h 2302561"/>
                        <a:gd name="connsiteX0" fmla="*/ 0 w 8552980"/>
                        <a:gd name="connsiteY0" fmla="*/ 383767 h 2302561"/>
                        <a:gd name="connsiteX1" fmla="*/ 581718 w 8552980"/>
                        <a:gd name="connsiteY1" fmla="*/ 0 h 2302561"/>
                        <a:gd name="connsiteX2" fmla="*/ 7971261 w 8552980"/>
                        <a:gd name="connsiteY2" fmla="*/ 0 h 2302561"/>
                        <a:gd name="connsiteX3" fmla="*/ 8552980 w 8552980"/>
                        <a:gd name="connsiteY3" fmla="*/ 383767 h 2302561"/>
                        <a:gd name="connsiteX4" fmla="*/ 8552980 w 8552980"/>
                        <a:gd name="connsiteY4" fmla="*/ 1918793 h 2302561"/>
                        <a:gd name="connsiteX5" fmla="*/ 7971261 w 8552980"/>
                        <a:gd name="connsiteY5" fmla="*/ 2302561 h 2302561"/>
                        <a:gd name="connsiteX6" fmla="*/ 581718 w 8552980"/>
                        <a:gd name="connsiteY6" fmla="*/ 2302561 h 2302561"/>
                        <a:gd name="connsiteX7" fmla="*/ 0 w 8552980"/>
                        <a:gd name="connsiteY7" fmla="*/ 1918793 h 2302561"/>
                        <a:gd name="connsiteX8" fmla="*/ 0 w 8552980"/>
                        <a:gd name="connsiteY8" fmla="*/ 383767 h 230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2980" h="2302561" fill="none" extrusionOk="0">
                          <a:moveTo>
                            <a:pt x="0" y="383767"/>
                          </a:moveTo>
                          <a:cubicBezTo>
                            <a:pt x="-99900" y="176724"/>
                            <a:pt x="244890" y="78263"/>
                            <a:pt x="581718" y="0"/>
                          </a:cubicBezTo>
                          <a:cubicBezTo>
                            <a:pt x="1936783" y="277823"/>
                            <a:pt x="5881738" y="-141501"/>
                            <a:pt x="7971261" y="0"/>
                          </a:cubicBezTo>
                          <a:cubicBezTo>
                            <a:pt x="8341626" y="-52218"/>
                            <a:pt x="8614988" y="185752"/>
                            <a:pt x="8552980" y="383767"/>
                          </a:cubicBezTo>
                          <a:cubicBezTo>
                            <a:pt x="8599954" y="648851"/>
                            <a:pt x="8564631" y="1229435"/>
                            <a:pt x="8552980" y="1918793"/>
                          </a:cubicBezTo>
                          <a:cubicBezTo>
                            <a:pt x="8486242" y="2106836"/>
                            <a:pt x="8224854" y="2326841"/>
                            <a:pt x="7971261" y="2302561"/>
                          </a:cubicBezTo>
                          <a:cubicBezTo>
                            <a:pt x="4959493" y="2487675"/>
                            <a:pt x="3308320" y="2194541"/>
                            <a:pt x="581718" y="2302561"/>
                          </a:cubicBezTo>
                          <a:cubicBezTo>
                            <a:pt x="250871" y="2364809"/>
                            <a:pt x="-37011" y="2153568"/>
                            <a:pt x="0" y="1918793"/>
                          </a:cubicBezTo>
                          <a:cubicBezTo>
                            <a:pt x="60879" y="1729459"/>
                            <a:pt x="75208" y="891015"/>
                            <a:pt x="0" y="383767"/>
                          </a:cubicBezTo>
                          <a:close/>
                        </a:path>
                        <a:path w="8552980" h="2302561" stroke="0" extrusionOk="0">
                          <a:moveTo>
                            <a:pt x="0" y="383767"/>
                          </a:moveTo>
                          <a:cubicBezTo>
                            <a:pt x="38487" y="208918"/>
                            <a:pt x="292574" y="4863"/>
                            <a:pt x="581718" y="0"/>
                          </a:cubicBezTo>
                          <a:cubicBezTo>
                            <a:pt x="2271946" y="-172674"/>
                            <a:pt x="6777663" y="-29268"/>
                            <a:pt x="7971261" y="0"/>
                          </a:cubicBezTo>
                          <a:cubicBezTo>
                            <a:pt x="8285721" y="-14267"/>
                            <a:pt x="8538894" y="196935"/>
                            <a:pt x="8552980" y="383767"/>
                          </a:cubicBezTo>
                          <a:cubicBezTo>
                            <a:pt x="8631319" y="990454"/>
                            <a:pt x="8702582" y="1639481"/>
                            <a:pt x="8552980" y="1918793"/>
                          </a:cubicBezTo>
                          <a:cubicBezTo>
                            <a:pt x="8576191" y="2178092"/>
                            <a:pt x="8269883" y="2290964"/>
                            <a:pt x="7971261" y="2302561"/>
                          </a:cubicBezTo>
                          <a:cubicBezTo>
                            <a:pt x="4725508" y="2133530"/>
                            <a:pt x="2766236" y="2384689"/>
                            <a:pt x="581718" y="2302561"/>
                          </a:cubicBezTo>
                          <a:cubicBezTo>
                            <a:pt x="239795" y="2304453"/>
                            <a:pt x="-69650" y="2120409"/>
                            <a:pt x="0" y="1918793"/>
                          </a:cubicBezTo>
                          <a:cubicBezTo>
                            <a:pt x="-159433" y="1518023"/>
                            <a:pt x="-44942" y="877970"/>
                            <a:pt x="0" y="383767"/>
                          </a:cubicBezTo>
                          <a:close/>
                        </a:path>
                        <a:path w="8552980" h="2302561" fill="none" stroke="0" extrusionOk="0">
                          <a:moveTo>
                            <a:pt x="0" y="383767"/>
                          </a:moveTo>
                          <a:cubicBezTo>
                            <a:pt x="-39182" y="171774"/>
                            <a:pt x="261196" y="19097"/>
                            <a:pt x="581718" y="0"/>
                          </a:cubicBezTo>
                          <a:cubicBezTo>
                            <a:pt x="2210343" y="-249441"/>
                            <a:pt x="6157498" y="16996"/>
                            <a:pt x="7971261" y="0"/>
                          </a:cubicBezTo>
                          <a:cubicBezTo>
                            <a:pt x="8318831" y="-29541"/>
                            <a:pt x="8591054" y="209297"/>
                            <a:pt x="8552980" y="383767"/>
                          </a:cubicBezTo>
                          <a:cubicBezTo>
                            <a:pt x="8669834" y="501329"/>
                            <a:pt x="8468722" y="1148925"/>
                            <a:pt x="8552980" y="1918793"/>
                          </a:cubicBezTo>
                          <a:cubicBezTo>
                            <a:pt x="8539320" y="2132528"/>
                            <a:pt x="8235594" y="2320098"/>
                            <a:pt x="7971261" y="2302561"/>
                          </a:cubicBezTo>
                          <a:cubicBezTo>
                            <a:pt x="5065960" y="2221849"/>
                            <a:pt x="3245498" y="2015324"/>
                            <a:pt x="581718" y="2302561"/>
                          </a:cubicBezTo>
                          <a:cubicBezTo>
                            <a:pt x="254088" y="2316551"/>
                            <a:pt x="-68725" y="2139518"/>
                            <a:pt x="0" y="1918793"/>
                          </a:cubicBezTo>
                          <a:cubicBezTo>
                            <a:pt x="5286" y="1612723"/>
                            <a:pt x="12429" y="926697"/>
                            <a:pt x="0" y="383767"/>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Hộp Văn bản 25">
              <a:extLst>
                <a:ext uri="{FF2B5EF4-FFF2-40B4-BE49-F238E27FC236}">
                  <a16:creationId xmlns:a16="http://schemas.microsoft.com/office/drawing/2014/main" id="{13A5098C-DB71-9FAC-A92C-23A799F9734D}"/>
                </a:ext>
              </a:extLst>
            </p:cNvPr>
            <p:cNvSpPr txBox="1"/>
            <p:nvPr/>
          </p:nvSpPr>
          <p:spPr>
            <a:xfrm>
              <a:off x="845326" y="3169845"/>
              <a:ext cx="7957443" cy="28112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mbria" panose="02040503050406030204" pitchFamily="18" charset="0"/>
                  <a:ea typeface="Cambria" panose="02040503050406030204" pitchFamily="18" charset="0"/>
                  <a:cs typeface="Arial-Rounded" panose="020B0500000000000000" pitchFamily="34" charset="0"/>
                </a:rPr>
                <a:t>K</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ể về một việc cụ thể em đã hoặc sẽ làm để bảo vệ cái đúng, cái tốt và nhắc nhở mọi người cùng thực hiện.</a:t>
              </a:r>
            </a:p>
          </p:txBody>
        </p:sp>
      </p:grpSp>
    </p:spTree>
    <p:extLst>
      <p:ext uri="{BB962C8B-B14F-4D97-AF65-F5344CB8AC3E}">
        <p14:creationId xmlns:p14="http://schemas.microsoft.com/office/powerpoint/2010/main" val="1742608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7" name="Picture 6">
            <a:extLst>
              <a:ext uri="{FF2B5EF4-FFF2-40B4-BE49-F238E27FC236}">
                <a16:creationId xmlns:a16="http://schemas.microsoft.com/office/drawing/2014/main" id="{4DFECB04-72BD-0AC7-AE7B-625FF23681C0}"/>
              </a:ext>
            </a:extLst>
          </p:cNvPr>
          <p:cNvPicPr>
            <a:picLocks noChangeAspect="1"/>
          </p:cNvPicPr>
          <p:nvPr/>
        </p:nvPicPr>
        <p:blipFill>
          <a:blip r:embed="rId8"/>
          <a:stretch>
            <a:fillRect/>
          </a:stretch>
        </p:blipFill>
        <p:spPr>
          <a:xfrm>
            <a:off x="3783724" y="1210258"/>
            <a:ext cx="8265963" cy="3905895"/>
          </a:xfrm>
          <a:prstGeom prst="rect">
            <a:avLst/>
          </a:prstGeom>
        </p:spPr>
      </p:pic>
    </p:spTree>
    <p:extLst>
      <p:ext uri="{BB962C8B-B14F-4D97-AF65-F5344CB8AC3E}">
        <p14:creationId xmlns:p14="http://schemas.microsoft.com/office/powerpoint/2010/main" val="243671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4" name="Picture 3" descr="A logo with a black background&#10;&#10;Description automatically generated">
            <a:extLst>
              <a:ext uri="{FF2B5EF4-FFF2-40B4-BE49-F238E27FC236}">
                <a16:creationId xmlns:a16="http://schemas.microsoft.com/office/drawing/2014/main" id="{9C00071B-7363-47B6-5352-F98195DA506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449" y="1685925"/>
            <a:ext cx="6894308" cy="5327420"/>
          </a:xfrm>
          <a:prstGeom prst="rect">
            <a:avLst/>
          </a:prstGeom>
        </p:spPr>
      </p:pic>
    </p:spTree>
    <p:extLst>
      <p:ext uri="{BB962C8B-B14F-4D97-AF65-F5344CB8AC3E}">
        <p14:creationId xmlns:p14="http://schemas.microsoft.com/office/powerpoint/2010/main" val="3792367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5" y="348126"/>
            <a:ext cx="10558029" cy="954107"/>
          </a:xfrm>
          <a:prstGeom prst="rect">
            <a:avLst/>
          </a:prstGeom>
          <a:noFill/>
        </p:spPr>
        <p:txBody>
          <a:bodyPr wrap="square" rtlCol="0">
            <a:spAutoFit/>
          </a:bodyPr>
          <a:lstStyle/>
          <a:p>
            <a:r>
              <a:rPr lang="en-US" sz="2800" b="1" dirty="0">
                <a:solidFill>
                  <a:schemeClr val="accent2">
                    <a:lumMod val="50000"/>
                  </a:schemeClr>
                </a:solidFill>
                <a:latin typeface="Cambria" panose="02040503050406030204" pitchFamily="18" charset="0"/>
                <a:ea typeface="Cambria" panose="02040503050406030204" pitchFamily="18" charset="0"/>
              </a:rPr>
              <a:t>1. </a:t>
            </a:r>
            <a:r>
              <a:rPr lang="vi-VN" sz="2800" b="1" dirty="0">
                <a:solidFill>
                  <a:schemeClr val="accent2">
                    <a:lumMod val="50000"/>
                  </a:schemeClr>
                </a:solidFill>
                <a:latin typeface="Cambria" panose="02040503050406030204" pitchFamily="18" charset="0"/>
                <a:ea typeface="Cambria" panose="02040503050406030204" pitchFamily="18" charset="0"/>
              </a:rPr>
              <a:t>Em tán thành hay không tán thành với ý kiến nào dưới đây? Vì sao?</a:t>
            </a:r>
            <a:endParaRPr lang="en-SG" sz="2800" b="1" dirty="0">
              <a:solidFill>
                <a:schemeClr val="accent2">
                  <a:lumMod val="50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6E422E4-4545-EA5E-5849-6B8635D54162}"/>
              </a:ext>
            </a:extLst>
          </p:cNvPr>
          <p:cNvPicPr>
            <a:picLocks noChangeAspect="1"/>
          </p:cNvPicPr>
          <p:nvPr/>
        </p:nvPicPr>
        <p:blipFill>
          <a:blip r:embed="rId2"/>
          <a:stretch>
            <a:fillRect/>
          </a:stretch>
        </p:blipFill>
        <p:spPr>
          <a:xfrm>
            <a:off x="1695450" y="1462087"/>
            <a:ext cx="7867650" cy="4676775"/>
          </a:xfrm>
          <a:prstGeom prst="rect">
            <a:avLst/>
          </a:prstGeom>
        </p:spPr>
      </p:pic>
    </p:spTree>
    <p:extLst>
      <p:ext uri="{BB962C8B-B14F-4D97-AF65-F5344CB8AC3E}">
        <p14:creationId xmlns:p14="http://schemas.microsoft.com/office/powerpoint/2010/main" val="3646672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268223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FF0000"/>
                </a:solidFill>
                <a:latin typeface="Calibri" panose="020F0502020204030204" pitchFamily="34" charset="0"/>
                <a:cs typeface="Calibri" panose="020F0502020204030204" pitchFamily="34" charset="0"/>
              </a:rPr>
              <a:t>Tán thành. Vì bản thân cái đúng, cái tốt là những việc làm mang lại điều tốt đẹp cho mọi người.</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436B6B0-20FF-3E3F-0BC7-0E17447DA9DC}"/>
              </a:ext>
            </a:extLst>
          </p:cNvPr>
          <p:cNvPicPr>
            <a:picLocks noChangeAspect="1"/>
          </p:cNvPicPr>
          <p:nvPr/>
        </p:nvPicPr>
        <p:blipFill>
          <a:blip r:embed="rId4"/>
          <a:stretch>
            <a:fillRect/>
          </a:stretch>
        </p:blipFill>
        <p:spPr>
          <a:xfrm>
            <a:off x="600074" y="2442210"/>
            <a:ext cx="4591099" cy="1855470"/>
          </a:xfrm>
          <a:prstGeom prst="rect">
            <a:avLst/>
          </a:prstGeom>
        </p:spPr>
      </p:pic>
    </p:spTree>
    <p:extLst>
      <p:ext uri="{BB962C8B-B14F-4D97-AF65-F5344CB8AC3E}">
        <p14:creationId xmlns:p14="http://schemas.microsoft.com/office/powerpoint/2010/main" val="2486212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268223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Không tán thành. Vì trẻ em cũng có thể bày tỏ thái độ hoặc thực hiện việc làm phù hợp với lứa tuổi của mình để để bảo vệ những cái đúng, cái tốt.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9D848A9-50BA-2394-F110-C0F329A5384B}"/>
              </a:ext>
            </a:extLst>
          </p:cNvPr>
          <p:cNvPicPr>
            <a:picLocks noChangeAspect="1"/>
          </p:cNvPicPr>
          <p:nvPr/>
        </p:nvPicPr>
        <p:blipFill>
          <a:blip r:embed="rId4"/>
          <a:stretch>
            <a:fillRect/>
          </a:stretch>
        </p:blipFill>
        <p:spPr>
          <a:xfrm>
            <a:off x="476249" y="2334260"/>
            <a:ext cx="5014383" cy="2044700"/>
          </a:xfrm>
          <a:prstGeom prst="rect">
            <a:avLst/>
          </a:prstGeom>
        </p:spPr>
      </p:pic>
    </p:spTree>
    <p:extLst>
      <p:ext uri="{BB962C8B-B14F-4D97-AF65-F5344CB8AC3E}">
        <p14:creationId xmlns:p14="http://schemas.microsoft.com/office/powerpoint/2010/main" val="818608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Tán thành. Vì sự ủng hộ, đồng tình với những người thực hiện cái đúng, cái tốt sẽ giúp họ có thêm động lực để tiếp tục nhân rộng những điều tốt đẹp trong cuộc sống.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295F9565-4D77-E398-A20C-B6D650874413}"/>
              </a:ext>
            </a:extLst>
          </p:cNvPr>
          <p:cNvPicPr>
            <a:picLocks noChangeAspect="1"/>
          </p:cNvPicPr>
          <p:nvPr/>
        </p:nvPicPr>
        <p:blipFill>
          <a:blip r:embed="rId4"/>
          <a:stretch>
            <a:fillRect/>
          </a:stretch>
        </p:blipFill>
        <p:spPr>
          <a:xfrm>
            <a:off x="511175" y="2414587"/>
            <a:ext cx="4952588" cy="1872933"/>
          </a:xfrm>
          <a:prstGeom prst="rect">
            <a:avLst/>
          </a:prstGeom>
        </p:spPr>
      </p:pic>
    </p:spTree>
    <p:extLst>
      <p:ext uri="{BB962C8B-B14F-4D97-AF65-F5344CB8AC3E}">
        <p14:creationId xmlns:p14="http://schemas.microsoft.com/office/powerpoint/2010/main" val="536686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Không tán thành. Vì đó là nghĩa vụ đạo đức chung của mọi người trong xã hội.</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903383B-1BF5-F8C0-E0D9-611B978F1E86}"/>
              </a:ext>
            </a:extLst>
          </p:cNvPr>
          <p:cNvPicPr>
            <a:picLocks noChangeAspect="1"/>
          </p:cNvPicPr>
          <p:nvPr/>
        </p:nvPicPr>
        <p:blipFill>
          <a:blip r:embed="rId4"/>
          <a:stretch>
            <a:fillRect/>
          </a:stretch>
        </p:blipFill>
        <p:spPr>
          <a:xfrm>
            <a:off x="660717" y="2452370"/>
            <a:ext cx="4586695" cy="1784350"/>
          </a:xfrm>
          <a:prstGeom prst="rect">
            <a:avLst/>
          </a:prstGeom>
        </p:spPr>
      </p:pic>
    </p:spTree>
    <p:extLst>
      <p:ext uri="{BB962C8B-B14F-4D97-AF65-F5344CB8AC3E}">
        <p14:creationId xmlns:p14="http://schemas.microsoft.com/office/powerpoint/2010/main" val="3911626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Tán thành. Vì cái xấu, cái ác là việc làm ngược lại với cái đúng, cái tốt.</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05D97EDF-20AF-8C2F-791B-D8AE8D9009CB}"/>
              </a:ext>
            </a:extLst>
          </p:cNvPr>
          <p:cNvPicPr>
            <a:picLocks noChangeAspect="1"/>
          </p:cNvPicPr>
          <p:nvPr/>
        </p:nvPicPr>
        <p:blipFill>
          <a:blip r:embed="rId4"/>
          <a:stretch>
            <a:fillRect/>
          </a:stretch>
        </p:blipFill>
        <p:spPr>
          <a:xfrm>
            <a:off x="675322" y="2625724"/>
            <a:ext cx="4594727" cy="1895475"/>
          </a:xfrm>
          <a:prstGeom prst="rect">
            <a:avLst/>
          </a:prstGeom>
        </p:spPr>
      </p:pic>
    </p:spTree>
    <p:extLst>
      <p:ext uri="{BB962C8B-B14F-4D97-AF65-F5344CB8AC3E}">
        <p14:creationId xmlns:p14="http://schemas.microsoft.com/office/powerpoint/2010/main" val="1848433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Tán thành. Vì cái đúng, cái tốt là những việc làm mang lại lợi ích và những điều tốt đẹp cho mọi người.</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85A1CF9-EBFB-F778-2E80-EA88BC9357FC}"/>
              </a:ext>
            </a:extLst>
          </p:cNvPr>
          <p:cNvPicPr>
            <a:picLocks noChangeAspect="1"/>
          </p:cNvPicPr>
          <p:nvPr/>
        </p:nvPicPr>
        <p:blipFill>
          <a:blip r:embed="rId4"/>
          <a:stretch>
            <a:fillRect/>
          </a:stretch>
        </p:blipFill>
        <p:spPr>
          <a:xfrm>
            <a:off x="511492" y="2541587"/>
            <a:ext cx="5006959" cy="2010093"/>
          </a:xfrm>
          <a:prstGeom prst="rect">
            <a:avLst/>
          </a:prstGeom>
        </p:spPr>
      </p:pic>
    </p:spTree>
    <p:extLst>
      <p:ext uri="{BB962C8B-B14F-4D97-AF65-F5344CB8AC3E}">
        <p14:creationId xmlns:p14="http://schemas.microsoft.com/office/powerpoint/2010/main" val="3676577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1492</TotalTime>
  <Words>410</Words>
  <Application>Microsoft Office PowerPoint</Application>
  <PresentationFormat>Widescreen</PresentationFormat>
  <Paragraphs>16</Paragraphs>
  <Slides>19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Aptos</vt:lpstr>
      <vt:lpstr>Arial</vt:lpstr>
      <vt:lpstr>Calibri</vt:lpstr>
      <vt:lpstr>Cambria</vt:lpstr>
      <vt:lpstr>SVN-Hole Hearted</vt:lpstr>
      <vt:lpstr>UTM Avo</vt:lpstr>
      <vt:lpstr>1_Office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Mrs HAI ANH</cp:lastModifiedBy>
  <cp:revision>66</cp:revision>
  <dcterms:created xsi:type="dcterms:W3CDTF">2024-06-03T14:24:44Z</dcterms:created>
  <dcterms:modified xsi:type="dcterms:W3CDTF">2024-12-10T08:29:47Z</dcterms:modified>
</cp:coreProperties>
</file>