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0" r:id="rId26"/>
    <p:sldId id="271" r:id="rId27"/>
    <p:sldId id="309" r:id="rId28"/>
    <p:sldId id="312" r:id="rId29"/>
    <p:sldId id="313" r:id="rId30"/>
    <p:sldId id="274" r:id="rId31"/>
    <p:sldId id="264" r:id="rId32"/>
    <p:sldId id="267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3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C0B873-50A8-80C6-4AE9-5F5D01C1F9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FE8B20-2E8E-713B-0696-1CAAD114DD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190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6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8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10" Type="http://schemas.openxmlformats.org/officeDocument/2006/relationships/image" Target="../media/image79.pn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jpeg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svg"/><Relationship Id="rId10" Type="http://schemas.openxmlformats.org/officeDocument/2006/relationships/image" Target="../media/image83.png"/><Relationship Id="rId4" Type="http://schemas.openxmlformats.org/officeDocument/2006/relationships/image" Target="../media/image16.png"/><Relationship Id="rId9" Type="http://schemas.openxmlformats.org/officeDocument/2006/relationships/image" Target="../media/image8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638</Words>
  <Application>Microsoft Office PowerPoint</Application>
  <PresentationFormat>Custom</PresentationFormat>
  <Paragraphs>67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#9Slide05 MetroScript</vt:lpstr>
      <vt:lpstr>#9Slide07 IcielPony</vt:lpstr>
      <vt:lpstr>Arial</vt:lpstr>
      <vt:lpstr>Calibri</vt:lpstr>
      <vt:lpstr>Calibri Light</vt:lpstr>
      <vt:lpstr>Cambria</vt:lpstr>
      <vt:lpstr>Glacial Indifference</vt:lpstr>
      <vt:lpstr>iCiel Gotham Medium</vt:lpstr>
      <vt:lpstr>inpin heiti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Mrs HAI ANH</cp:lastModifiedBy>
  <cp:revision>32</cp:revision>
  <dcterms:created xsi:type="dcterms:W3CDTF">2006-08-16T00:00:00Z</dcterms:created>
  <dcterms:modified xsi:type="dcterms:W3CDTF">2024-11-10T12:46:03Z</dcterms:modified>
  <dc:identifier>DAGMZ9ajds0</dc:identifier>
</cp:coreProperties>
</file>