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8" r:id="rId2"/>
  </p:sldMasterIdLst>
  <p:notesMasterIdLst>
    <p:notesMasterId r:id="rId30"/>
  </p:notesMasterIdLst>
  <p:sldIdLst>
    <p:sldId id="256" r:id="rId3"/>
    <p:sldId id="259" r:id="rId4"/>
    <p:sldId id="319" r:id="rId5"/>
    <p:sldId id="262" r:id="rId6"/>
    <p:sldId id="260" r:id="rId7"/>
    <p:sldId id="333" r:id="rId8"/>
    <p:sldId id="261" r:id="rId9"/>
    <p:sldId id="316" r:id="rId10"/>
    <p:sldId id="317" r:id="rId11"/>
    <p:sldId id="318" r:id="rId12"/>
    <p:sldId id="334" r:id="rId13"/>
    <p:sldId id="320" r:id="rId14"/>
    <p:sldId id="263" r:id="rId15"/>
    <p:sldId id="335" r:id="rId16"/>
    <p:sldId id="322" r:id="rId17"/>
    <p:sldId id="323" r:id="rId18"/>
    <p:sldId id="324" r:id="rId19"/>
    <p:sldId id="325" r:id="rId20"/>
    <p:sldId id="326" r:id="rId21"/>
    <p:sldId id="264" r:id="rId22"/>
    <p:sldId id="342" r:id="rId23"/>
    <p:sldId id="343" r:id="rId24"/>
    <p:sldId id="265" r:id="rId25"/>
    <p:sldId id="344" r:id="rId26"/>
    <p:sldId id="330" r:id="rId27"/>
    <p:sldId id="340" r:id="rId28"/>
    <p:sldId id="339" r:id="rId29"/>
  </p:sldIdLst>
  <p:sldSz cx="9144000" cy="5143500" type="screen16x9"/>
  <p:notesSz cx="6858000" cy="9144000"/>
  <p:embeddedFontLst>
    <p:embeddedFont>
      <p:font typeface="微软雅黑" panose="020B0503020204020204" pitchFamily="34" charset="-122"/>
      <p:regular r:id="rId31"/>
      <p:bold r:id="rId32"/>
    </p:embeddedFont>
    <p:embeddedFont>
      <p:font typeface="Bebas Neue" panose="020B0606020202050201" pitchFamily="34" charset="0"/>
      <p:regular r:id="rId33"/>
    </p:embeddedFont>
    <p:embeddedFont>
      <p:font typeface="Cambria Math" panose="02040503050406030204" pitchFamily="18" charset="0"/>
      <p:regular r:id="rId34"/>
    </p:embeddedFont>
    <p:embeddedFont>
      <p:font typeface="Lilita One" panose="020B0604020202020204" charset="0"/>
      <p:regular r:id="rId35"/>
    </p:embeddedFont>
    <p:embeddedFont>
      <p:font typeface="Lobster" panose="00000500000000000000" pitchFamily="2" charset="0"/>
      <p:regular r:id="rId36"/>
    </p:embeddedFont>
    <p:embeddedFont>
      <p:font typeface="Manrope Medium" panose="020B0604020202020204" charset="0"/>
      <p:regular r:id="rId37"/>
      <p:bold r:id="rId38"/>
    </p:embeddedFont>
    <p:embeddedFont>
      <p:font typeface="Montserrat" panose="00000500000000000000" pitchFamily="2" charset="0"/>
      <p:regular r:id="rId39"/>
      <p:bold r:id="rId40"/>
      <p:italic r:id="rId41"/>
      <p:boldItalic r:id="rId42"/>
    </p:embeddedFont>
    <p:embeddedFont>
      <p:font typeface="Montserrat Medium" panose="000006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8331"/>
    <a:srgbClr val="002570"/>
    <a:srgbClr val="567185"/>
    <a:srgbClr val="EE8148"/>
    <a:srgbClr val="FFFFFF"/>
    <a:srgbClr val="000000"/>
    <a:srgbClr val="BEECF9"/>
    <a:srgbClr val="C37A1C"/>
    <a:srgbClr val="C64A50"/>
    <a:srgbClr val="CA56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26E74-A576-45B6-8768-BD56363016AF}">
  <a:tblStyle styleId="{90626E74-A576-45B6-8768-BD56363016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62" autoAdjust="0"/>
    <p:restoredTop sz="89960" autoAdjust="0"/>
  </p:normalViewPr>
  <p:slideViewPr>
    <p:cSldViewPr snapToGrid="0">
      <p:cViewPr varScale="1">
        <p:scale>
          <a:sx n="100" d="100"/>
          <a:sy n="100" d="100"/>
        </p:scale>
        <p:origin x="442" y="45"/>
      </p:cViewPr>
      <p:guideLst/>
    </p:cSldViewPr>
  </p:slideViewPr>
  <p:notesTextViewPr>
    <p:cViewPr>
      <p:scale>
        <a:sx n="1" d="1"/>
        <a:sy n="1" d="1"/>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9306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94459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f0426a78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f0426a78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f0426a78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f0426a78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5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2"/>
        <p:cNvGrpSpPr/>
        <p:nvPr/>
      </p:nvGrpSpPr>
      <p:grpSpPr>
        <a:xfrm>
          <a:off x="0" y="0"/>
          <a:ext cx="0" cy="0"/>
          <a:chOff x="0" y="0"/>
          <a:chExt cx="0" cy="0"/>
        </a:xfrm>
      </p:grpSpPr>
      <p:sp>
        <p:nvSpPr>
          <p:cNvPr id="2483" name="Google Shape;2483;gf0426a78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4" name="Google Shape;2484;gf0426a78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2305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4"/>
        <p:cNvGrpSpPr/>
        <p:nvPr/>
      </p:nvGrpSpPr>
      <p:grpSpPr>
        <a:xfrm>
          <a:off x="0" y="0"/>
          <a:ext cx="0" cy="0"/>
          <a:chOff x="0" y="0"/>
          <a:chExt cx="0" cy="0"/>
        </a:xfrm>
      </p:grpSpPr>
      <p:sp>
        <p:nvSpPr>
          <p:cNvPr id="2545" name="Google Shape;2545;ge1d838b627_4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6" name="Google Shape;2546;ge1d838b627_4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196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20710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220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9"/>
        <p:cNvGrpSpPr/>
        <p:nvPr/>
      </p:nvGrpSpPr>
      <p:grpSpPr>
        <a:xfrm>
          <a:off x="0" y="0"/>
          <a:ext cx="0" cy="0"/>
          <a:chOff x="0" y="0"/>
          <a:chExt cx="0" cy="0"/>
        </a:xfrm>
      </p:grpSpPr>
      <p:sp>
        <p:nvSpPr>
          <p:cNvPr id="2350" name="Google Shape;2350;gf929e0abba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1" name="Google Shape;2351;gf929e0abba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3751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1"/>
        <p:cNvGrpSpPr/>
        <p:nvPr/>
      </p:nvGrpSpPr>
      <p:grpSpPr>
        <a:xfrm>
          <a:off x="0" y="0"/>
          <a:ext cx="0" cy="0"/>
          <a:chOff x="0" y="0"/>
          <a:chExt cx="0" cy="0"/>
        </a:xfrm>
      </p:grpSpPr>
      <p:sp>
        <p:nvSpPr>
          <p:cNvPr id="2442" name="Google Shape;2442;ge1d838b627_4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3" name="Google Shape;2443;ge1d838b627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5"/>
        <p:cNvGrpSpPr/>
        <p:nvPr/>
      </p:nvGrpSpPr>
      <p:grpSpPr>
        <a:xfrm>
          <a:off x="0" y="0"/>
          <a:ext cx="0" cy="0"/>
          <a:chOff x="0" y="0"/>
          <a:chExt cx="0" cy="0"/>
        </a:xfrm>
      </p:grpSpPr>
      <p:sp>
        <p:nvSpPr>
          <p:cNvPr id="2356" name="Google Shape;2356;ge207fd22f2_0_250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7" name="Google Shape;2357;ge207fd22f2_0_250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533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e1d838b627_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e1d838b627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gf813be80d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4" name="Google Shape;2224;gf813be80d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4100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e1d838b627_4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e1d838b627_4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107" name="图片 7">
            <a:extLst>
              <a:ext uri="{FF2B5EF4-FFF2-40B4-BE49-F238E27FC236}">
                <a16:creationId xmlns:a16="http://schemas.microsoft.com/office/drawing/2014/main" id="{D61C713A-DAA7-4D40-9D8E-D8A8AC5A73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9" name="Google Shape;9;p2"/>
          <p:cNvGrpSpPr/>
          <p:nvPr/>
        </p:nvGrpSpPr>
        <p:grpSpPr>
          <a:xfrm flipH="1">
            <a:off x="-2" y="203471"/>
            <a:ext cx="9143943" cy="4805236"/>
            <a:chOff x="-2" y="203471"/>
            <a:chExt cx="9143943" cy="4805236"/>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131;p2"/>
          <p:cNvSpPr/>
          <p:nvPr/>
        </p:nvSpPr>
        <p:spPr>
          <a:xfrm>
            <a:off x="1068553" y="141760"/>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rot="-1051434">
            <a:off x="7372009" y="46703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80085" y="179094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txBox="1">
            <a:spLocks noGrp="1"/>
          </p:cNvSpPr>
          <p:nvPr>
            <p:ph type="ctrTitle"/>
          </p:nvPr>
        </p:nvSpPr>
        <p:spPr>
          <a:xfrm>
            <a:off x="713225" y="1414225"/>
            <a:ext cx="4497000" cy="19611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7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44" name="Google Shape;144;p2"/>
          <p:cNvSpPr txBox="1">
            <a:spLocks noGrp="1"/>
          </p:cNvSpPr>
          <p:nvPr>
            <p:ph type="subTitle" idx="1"/>
          </p:nvPr>
        </p:nvSpPr>
        <p:spPr>
          <a:xfrm>
            <a:off x="713225" y="3374975"/>
            <a:ext cx="4344600" cy="3543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600">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_1_1_1_2">
    <p:spTree>
      <p:nvGrpSpPr>
        <p:cNvPr id="1" name="Shape 700"/>
        <p:cNvGrpSpPr/>
        <p:nvPr/>
      </p:nvGrpSpPr>
      <p:grpSpPr>
        <a:xfrm>
          <a:off x="0" y="0"/>
          <a:ext cx="0" cy="0"/>
          <a:chOff x="0" y="0"/>
          <a:chExt cx="0" cy="0"/>
        </a:xfrm>
      </p:grpSpPr>
      <p:grpSp>
        <p:nvGrpSpPr>
          <p:cNvPr id="701" name="Google Shape;701;p13"/>
          <p:cNvGrpSpPr/>
          <p:nvPr/>
        </p:nvGrpSpPr>
        <p:grpSpPr>
          <a:xfrm rot="8949721">
            <a:off x="8381227" y="320489"/>
            <a:ext cx="547343" cy="706080"/>
            <a:chOff x="8495548" y="1440711"/>
            <a:chExt cx="547356" cy="706096"/>
          </a:xfrm>
        </p:grpSpPr>
        <p:sp>
          <p:nvSpPr>
            <p:cNvPr id="702" name="Google Shape;702;p1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13"/>
          <p:cNvGrpSpPr/>
          <p:nvPr/>
        </p:nvGrpSpPr>
        <p:grpSpPr>
          <a:xfrm rot="-295551">
            <a:off x="8273692" y="1375600"/>
            <a:ext cx="762411" cy="1102263"/>
            <a:chOff x="8499282" y="3580082"/>
            <a:chExt cx="510652" cy="738280"/>
          </a:xfrm>
        </p:grpSpPr>
        <p:sp>
          <p:nvSpPr>
            <p:cNvPr id="714" name="Google Shape;714;p13"/>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3"/>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3"/>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3"/>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3"/>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3"/>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3"/>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3"/>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2" name="Google Shape;722;p13"/>
          <p:cNvGrpSpPr/>
          <p:nvPr/>
        </p:nvGrpSpPr>
        <p:grpSpPr>
          <a:xfrm rot="-2071351" flipH="1">
            <a:off x="-7779" y="2083886"/>
            <a:ext cx="889227" cy="935060"/>
            <a:chOff x="782176" y="-1158311"/>
            <a:chExt cx="629467" cy="661912"/>
          </a:xfrm>
        </p:grpSpPr>
        <p:sp>
          <p:nvSpPr>
            <p:cNvPr id="723" name="Google Shape;723;p13"/>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3"/>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3"/>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3"/>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3"/>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3"/>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3"/>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3"/>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1" name="Google Shape;731;p13"/>
          <p:cNvGrpSpPr/>
          <p:nvPr/>
        </p:nvGrpSpPr>
        <p:grpSpPr>
          <a:xfrm>
            <a:off x="8216813" y="4085124"/>
            <a:ext cx="688788" cy="880200"/>
            <a:chOff x="586338" y="-2278763"/>
            <a:chExt cx="688788" cy="880200"/>
          </a:xfrm>
        </p:grpSpPr>
        <p:sp>
          <p:nvSpPr>
            <p:cNvPr id="732" name="Google Shape;732;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13"/>
          <p:cNvSpPr/>
          <p:nvPr/>
        </p:nvSpPr>
        <p:spPr>
          <a:xfrm>
            <a:off x="7547685" y="158070"/>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5" name="Google Shape;735;p13"/>
          <p:cNvGrpSpPr/>
          <p:nvPr/>
        </p:nvGrpSpPr>
        <p:grpSpPr>
          <a:xfrm rot="-1521948">
            <a:off x="510066" y="4099254"/>
            <a:ext cx="291056" cy="1000335"/>
            <a:chOff x="3815292" y="-2054574"/>
            <a:chExt cx="291053" cy="1000325"/>
          </a:xfrm>
        </p:grpSpPr>
        <p:sp>
          <p:nvSpPr>
            <p:cNvPr id="736" name="Google Shape;736;p1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9" name="Google Shape;739;p13"/>
          <p:cNvGrpSpPr/>
          <p:nvPr/>
        </p:nvGrpSpPr>
        <p:grpSpPr>
          <a:xfrm rot="-10092010">
            <a:off x="296582" y="291259"/>
            <a:ext cx="688810" cy="880229"/>
            <a:chOff x="586338" y="-2278763"/>
            <a:chExt cx="688788" cy="880200"/>
          </a:xfrm>
        </p:grpSpPr>
        <p:sp>
          <p:nvSpPr>
            <p:cNvPr id="740" name="Google Shape;740;p13"/>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3"/>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2" name="Google Shape;742;p13"/>
          <p:cNvSpPr/>
          <p:nvPr/>
        </p:nvSpPr>
        <p:spPr>
          <a:xfrm rot="-1142516">
            <a:off x="213860"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 name="Google Shape;743;p13"/>
          <p:cNvGrpSpPr/>
          <p:nvPr/>
        </p:nvGrpSpPr>
        <p:grpSpPr>
          <a:xfrm>
            <a:off x="8450016" y="2912874"/>
            <a:ext cx="472090" cy="1022583"/>
            <a:chOff x="8450016" y="2912874"/>
            <a:chExt cx="472090" cy="1022583"/>
          </a:xfrm>
        </p:grpSpPr>
        <p:sp>
          <p:nvSpPr>
            <p:cNvPr id="744" name="Google Shape;744;p13"/>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3"/>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3"/>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7" name="Google Shape;747;p13"/>
          <p:cNvSpPr txBox="1">
            <a:spLocks noGrp="1"/>
          </p:cNvSpPr>
          <p:nvPr>
            <p:ph type="title"/>
          </p:nvPr>
        </p:nvSpPr>
        <p:spPr>
          <a:xfrm>
            <a:off x="2785800" y="16347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48" name="Google Shape;748;p13"/>
          <p:cNvSpPr txBox="1">
            <a:spLocks noGrp="1"/>
          </p:cNvSpPr>
          <p:nvPr>
            <p:ph type="subTitle" idx="1"/>
          </p:nvPr>
        </p:nvSpPr>
        <p:spPr>
          <a:xfrm>
            <a:off x="5145788" y="16561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49" name="Google Shape;749;p13"/>
          <p:cNvSpPr txBox="1">
            <a:spLocks noGrp="1"/>
          </p:cNvSpPr>
          <p:nvPr>
            <p:ph type="title" idx="2"/>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50" name="Google Shape;750;p13"/>
          <p:cNvSpPr txBox="1">
            <a:spLocks noGrp="1"/>
          </p:cNvSpPr>
          <p:nvPr>
            <p:ph type="title" idx="3" hasCustomPrompt="1"/>
          </p:nvPr>
        </p:nvSpPr>
        <p:spPr>
          <a:xfrm>
            <a:off x="1453291" y="16747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1" name="Google Shape;751;p13"/>
          <p:cNvSpPr txBox="1">
            <a:spLocks noGrp="1"/>
          </p:cNvSpPr>
          <p:nvPr>
            <p:ph type="title" idx="4"/>
          </p:nvPr>
        </p:nvSpPr>
        <p:spPr>
          <a:xfrm>
            <a:off x="2785800" y="24698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2" name="Google Shape;752;p13"/>
          <p:cNvSpPr txBox="1">
            <a:spLocks noGrp="1"/>
          </p:cNvSpPr>
          <p:nvPr>
            <p:ph type="subTitle" idx="5"/>
          </p:nvPr>
        </p:nvSpPr>
        <p:spPr>
          <a:xfrm>
            <a:off x="5145788" y="2491276"/>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3" name="Google Shape;753;p13"/>
          <p:cNvSpPr txBox="1">
            <a:spLocks noGrp="1"/>
          </p:cNvSpPr>
          <p:nvPr>
            <p:ph type="title" idx="6" hasCustomPrompt="1"/>
          </p:nvPr>
        </p:nvSpPr>
        <p:spPr>
          <a:xfrm>
            <a:off x="1453291" y="25098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754" name="Google Shape;754;p13"/>
          <p:cNvSpPr txBox="1">
            <a:spLocks noGrp="1"/>
          </p:cNvSpPr>
          <p:nvPr>
            <p:ph type="title" idx="7"/>
          </p:nvPr>
        </p:nvSpPr>
        <p:spPr>
          <a:xfrm>
            <a:off x="2785800" y="3304925"/>
            <a:ext cx="2118900" cy="527700"/>
          </a:xfrm>
          <a:prstGeom prst="rect">
            <a:avLst/>
          </a:prstGeom>
          <a:ln>
            <a:noFill/>
          </a:ln>
        </p:spPr>
        <p:txBody>
          <a:bodyPr spcFirstLastPara="1" wrap="square" lIns="91425" tIns="91425" rIns="91425" bIns="91425" anchor="ctr" anchorCtr="0">
            <a:noAutofit/>
          </a:bodyPr>
          <a:lstStyle>
            <a:lvl1pPr lvl="0"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55" name="Google Shape;755;p13"/>
          <p:cNvSpPr txBox="1">
            <a:spLocks noGrp="1"/>
          </p:cNvSpPr>
          <p:nvPr>
            <p:ph type="subTitle" idx="8"/>
          </p:nvPr>
        </p:nvSpPr>
        <p:spPr>
          <a:xfrm>
            <a:off x="5145788" y="3326375"/>
            <a:ext cx="25449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6" name="Google Shape;756;p13"/>
          <p:cNvSpPr txBox="1">
            <a:spLocks noGrp="1"/>
          </p:cNvSpPr>
          <p:nvPr>
            <p:ph type="title" idx="9" hasCustomPrompt="1"/>
          </p:nvPr>
        </p:nvSpPr>
        <p:spPr>
          <a:xfrm>
            <a:off x="1453291" y="3344975"/>
            <a:ext cx="1091400" cy="4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b="1">
                <a:solidFill>
                  <a:schemeClr val="accen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pic>
        <p:nvPicPr>
          <p:cNvPr id="58" name="图片 7">
            <a:extLst>
              <a:ext uri="{FF2B5EF4-FFF2-40B4-BE49-F238E27FC236}">
                <a16:creationId xmlns:a16="http://schemas.microsoft.com/office/drawing/2014/main" id="{F5B4572F-3DDD-446B-A70A-C83B909B9E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4">
  <p:cSld name="CUSTOM_9">
    <p:spTree>
      <p:nvGrpSpPr>
        <p:cNvPr id="1" name="Shape 1261"/>
        <p:cNvGrpSpPr/>
        <p:nvPr/>
      </p:nvGrpSpPr>
      <p:grpSpPr>
        <a:xfrm>
          <a:off x="0" y="0"/>
          <a:ext cx="0" cy="0"/>
          <a:chOff x="0" y="0"/>
          <a:chExt cx="0" cy="0"/>
        </a:xfrm>
      </p:grpSpPr>
      <p:grpSp>
        <p:nvGrpSpPr>
          <p:cNvPr id="1262" name="Google Shape;1262;p21"/>
          <p:cNvGrpSpPr/>
          <p:nvPr/>
        </p:nvGrpSpPr>
        <p:grpSpPr>
          <a:xfrm flipH="1">
            <a:off x="-2" y="-2"/>
            <a:ext cx="9143943" cy="5008709"/>
            <a:chOff x="-2" y="-2"/>
            <a:chExt cx="9143943" cy="5008709"/>
          </a:xfrm>
        </p:grpSpPr>
        <p:sp>
          <p:nvSpPr>
            <p:cNvPr id="1263" name="Google Shape;1263;p2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6" name="Google Shape;1336;p21"/>
          <p:cNvGrpSpPr/>
          <p:nvPr/>
        </p:nvGrpSpPr>
        <p:grpSpPr>
          <a:xfrm rot="10800000">
            <a:off x="85725" y="3043967"/>
            <a:ext cx="771716" cy="1116355"/>
            <a:chOff x="497350" y="-655197"/>
            <a:chExt cx="771716" cy="1116355"/>
          </a:xfrm>
        </p:grpSpPr>
        <p:sp>
          <p:nvSpPr>
            <p:cNvPr id="1337" name="Google Shape;1337;p21"/>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1"/>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1"/>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1"/>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1"/>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1"/>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1"/>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1"/>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21"/>
          <p:cNvGrpSpPr/>
          <p:nvPr/>
        </p:nvGrpSpPr>
        <p:grpSpPr>
          <a:xfrm rot="3868209">
            <a:off x="833612" y="4399797"/>
            <a:ext cx="638181" cy="597371"/>
            <a:chOff x="1337242" y="-1974437"/>
            <a:chExt cx="638153" cy="597345"/>
          </a:xfrm>
        </p:grpSpPr>
        <p:sp>
          <p:nvSpPr>
            <p:cNvPr id="1346" name="Google Shape;1346;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7" name="Google Shape;1357;p21"/>
          <p:cNvGrpSpPr/>
          <p:nvPr/>
        </p:nvGrpSpPr>
        <p:grpSpPr>
          <a:xfrm rot="10800000" flipH="1">
            <a:off x="8039786" y="4369004"/>
            <a:ext cx="884462" cy="658961"/>
            <a:chOff x="8054181" y="220421"/>
            <a:chExt cx="884462" cy="658961"/>
          </a:xfrm>
        </p:grpSpPr>
        <p:sp>
          <p:nvSpPr>
            <p:cNvPr id="1358" name="Google Shape;1358;p2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21"/>
          <p:cNvSpPr/>
          <p:nvPr/>
        </p:nvSpPr>
        <p:spPr>
          <a:xfrm rot="10800000">
            <a:off x="191012" y="4597197"/>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1"/>
          <p:cNvSpPr/>
          <p:nvPr/>
        </p:nvSpPr>
        <p:spPr>
          <a:xfrm rot="10800000">
            <a:off x="8619427" y="3956635"/>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2" name="Google Shape;1362;p21"/>
          <p:cNvGrpSpPr/>
          <p:nvPr/>
        </p:nvGrpSpPr>
        <p:grpSpPr>
          <a:xfrm rot="-4218019">
            <a:off x="8362807" y="2867154"/>
            <a:ext cx="638172" cy="597362"/>
            <a:chOff x="1337242" y="-1974437"/>
            <a:chExt cx="638153" cy="597345"/>
          </a:xfrm>
        </p:grpSpPr>
        <p:sp>
          <p:nvSpPr>
            <p:cNvPr id="1363" name="Google Shape;1363;p21"/>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1"/>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1"/>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1"/>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1"/>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1"/>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1"/>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1"/>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1"/>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1"/>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1"/>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4" name="Google Shape;1374;p21"/>
          <p:cNvSpPr txBox="1">
            <a:spLocks noGrp="1"/>
          </p:cNvSpPr>
          <p:nvPr>
            <p:ph type="title"/>
          </p:nvPr>
        </p:nvSpPr>
        <p:spPr>
          <a:xfrm>
            <a:off x="2370900" y="1343026"/>
            <a:ext cx="4402200" cy="12645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10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75" name="Google Shape;1375;p21"/>
          <p:cNvSpPr txBox="1">
            <a:spLocks noGrp="1"/>
          </p:cNvSpPr>
          <p:nvPr>
            <p:ph type="subTitle" idx="1"/>
          </p:nvPr>
        </p:nvSpPr>
        <p:spPr>
          <a:xfrm>
            <a:off x="2049000" y="2702750"/>
            <a:ext cx="5046000" cy="69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6" name="图片 7">
            <a:extLst>
              <a:ext uri="{FF2B5EF4-FFF2-40B4-BE49-F238E27FC236}">
                <a16:creationId xmlns:a16="http://schemas.microsoft.com/office/drawing/2014/main" id="{EB5B8C6D-676B-421E-8B08-FEFF7C611C3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92"/>
        <p:cNvGrpSpPr/>
        <p:nvPr/>
      </p:nvGrpSpPr>
      <p:grpSpPr>
        <a:xfrm>
          <a:off x="0" y="0"/>
          <a:ext cx="0" cy="0"/>
          <a:chOff x="0" y="0"/>
          <a:chExt cx="0" cy="0"/>
        </a:xfrm>
      </p:grpSpPr>
      <p:grpSp>
        <p:nvGrpSpPr>
          <p:cNvPr id="1493" name="Google Shape;1493;p24"/>
          <p:cNvGrpSpPr/>
          <p:nvPr/>
        </p:nvGrpSpPr>
        <p:grpSpPr>
          <a:xfrm rot="1424731" flipH="1">
            <a:off x="301328" y="280035"/>
            <a:ext cx="629506" cy="661953"/>
            <a:chOff x="782176" y="-1158311"/>
            <a:chExt cx="629467" cy="661912"/>
          </a:xfrm>
        </p:grpSpPr>
        <p:sp>
          <p:nvSpPr>
            <p:cNvPr id="1494" name="Google Shape;1494;p24"/>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2" name="Google Shape;1502;p24"/>
          <p:cNvGrpSpPr/>
          <p:nvPr/>
        </p:nvGrpSpPr>
        <p:grpSpPr>
          <a:xfrm rot="-295668">
            <a:off x="8388891" y="4221782"/>
            <a:ext cx="510651" cy="738277"/>
            <a:chOff x="8499282" y="3580082"/>
            <a:chExt cx="510652" cy="738280"/>
          </a:xfrm>
        </p:grpSpPr>
        <p:sp>
          <p:nvSpPr>
            <p:cNvPr id="1503" name="Google Shape;1503;p24"/>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1" name="Google Shape;1511;p24"/>
          <p:cNvGrpSpPr/>
          <p:nvPr/>
        </p:nvGrpSpPr>
        <p:grpSpPr>
          <a:xfrm>
            <a:off x="8485923" y="2293861"/>
            <a:ext cx="547356" cy="706096"/>
            <a:chOff x="8495548" y="1440711"/>
            <a:chExt cx="547356" cy="706096"/>
          </a:xfrm>
        </p:grpSpPr>
        <p:sp>
          <p:nvSpPr>
            <p:cNvPr id="1512" name="Google Shape;1512;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3" name="Google Shape;1523;p24"/>
          <p:cNvGrpSpPr/>
          <p:nvPr/>
        </p:nvGrpSpPr>
        <p:grpSpPr>
          <a:xfrm rot="-6308795" flipH="1">
            <a:off x="97633" y="4269928"/>
            <a:ext cx="884498" cy="658988"/>
            <a:chOff x="8054181" y="220421"/>
            <a:chExt cx="884462" cy="658961"/>
          </a:xfrm>
        </p:grpSpPr>
        <p:sp>
          <p:nvSpPr>
            <p:cNvPr id="1524" name="Google Shape;1524;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6" name="Google Shape;1526;p24"/>
          <p:cNvSpPr/>
          <p:nvPr/>
        </p:nvSpPr>
        <p:spPr>
          <a:xfrm rot="1051434" flipH="1">
            <a:off x="8488047" y="13175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7" name="Google Shape;1527;p24"/>
          <p:cNvGrpSpPr/>
          <p:nvPr/>
        </p:nvGrpSpPr>
        <p:grpSpPr>
          <a:xfrm rot="-229119">
            <a:off x="8073155" y="210021"/>
            <a:ext cx="884480" cy="658975"/>
            <a:chOff x="8054181" y="220421"/>
            <a:chExt cx="884462" cy="658961"/>
          </a:xfrm>
        </p:grpSpPr>
        <p:sp>
          <p:nvSpPr>
            <p:cNvPr id="1528" name="Google Shape;1528;p24"/>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4"/>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0" name="Google Shape;1530;p24"/>
          <p:cNvSpPr/>
          <p:nvPr/>
        </p:nvSpPr>
        <p:spPr>
          <a:xfrm rot="-1051434">
            <a:off x="8791234" y="34463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4"/>
          <p:cNvSpPr/>
          <p:nvPr/>
        </p:nvSpPr>
        <p:spPr>
          <a:xfrm rot="1051434" flipH="1">
            <a:off x="356022" y="18699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24"/>
          <p:cNvGrpSpPr/>
          <p:nvPr/>
        </p:nvGrpSpPr>
        <p:grpSpPr>
          <a:xfrm>
            <a:off x="106273" y="3106723"/>
            <a:ext cx="547356" cy="706096"/>
            <a:chOff x="8495548" y="1440711"/>
            <a:chExt cx="547356" cy="706096"/>
          </a:xfrm>
        </p:grpSpPr>
        <p:sp>
          <p:nvSpPr>
            <p:cNvPr id="1533" name="Google Shape;1533;p24"/>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4"/>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4"/>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4"/>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4"/>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4"/>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4"/>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4"/>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4"/>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4"/>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4"/>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4" name="Google Shape;1544;p24"/>
          <p:cNvSpPr/>
          <p:nvPr/>
        </p:nvSpPr>
        <p:spPr>
          <a:xfrm rot="-1051434">
            <a:off x="236497" y="12065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4"/>
          <p:cNvSpPr txBox="1">
            <a:spLocks noGrp="1"/>
          </p:cNvSpPr>
          <p:nvPr>
            <p:ph type="title"/>
          </p:nvPr>
        </p:nvSpPr>
        <p:spPr>
          <a:xfrm>
            <a:off x="7055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6" name="Google Shape;1546;p24"/>
          <p:cNvSpPr txBox="1">
            <a:spLocks noGrp="1"/>
          </p:cNvSpPr>
          <p:nvPr>
            <p:ph type="subTitle" idx="1"/>
          </p:nvPr>
        </p:nvSpPr>
        <p:spPr>
          <a:xfrm>
            <a:off x="7055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7" name="Google Shape;1547;p24"/>
          <p:cNvSpPr txBox="1">
            <a:spLocks noGrp="1"/>
          </p:cNvSpPr>
          <p:nvPr>
            <p:ph type="title" idx="2"/>
          </p:nvPr>
        </p:nvSpPr>
        <p:spPr>
          <a:xfrm>
            <a:off x="3323175"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48" name="Google Shape;1548;p24"/>
          <p:cNvSpPr txBox="1">
            <a:spLocks noGrp="1"/>
          </p:cNvSpPr>
          <p:nvPr>
            <p:ph type="subTitle" idx="3"/>
          </p:nvPr>
        </p:nvSpPr>
        <p:spPr>
          <a:xfrm>
            <a:off x="3323175"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9" name="Google Shape;1549;p24"/>
          <p:cNvSpPr txBox="1">
            <a:spLocks noGrp="1"/>
          </p:cNvSpPr>
          <p:nvPr>
            <p:ph type="title" idx="4"/>
          </p:nvPr>
        </p:nvSpPr>
        <p:spPr>
          <a:xfrm>
            <a:off x="5940774" y="2579031"/>
            <a:ext cx="24900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0" name="Google Shape;1550;p24"/>
          <p:cNvSpPr txBox="1">
            <a:spLocks noGrp="1"/>
          </p:cNvSpPr>
          <p:nvPr>
            <p:ph type="subTitle" idx="5"/>
          </p:nvPr>
        </p:nvSpPr>
        <p:spPr>
          <a:xfrm>
            <a:off x="5940774" y="3001403"/>
            <a:ext cx="24900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1" name="Google Shape;1551;p24"/>
          <p:cNvSpPr txBox="1">
            <a:spLocks noGrp="1"/>
          </p:cNvSpPr>
          <p:nvPr>
            <p:ph type="title" idx="6"/>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61" name="图片 7">
            <a:extLst>
              <a:ext uri="{FF2B5EF4-FFF2-40B4-BE49-F238E27FC236}">
                <a16:creationId xmlns:a16="http://schemas.microsoft.com/office/drawing/2014/main" id="{8380C881-1A79-4EC4-8DE4-A705E9D1F8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CUSTOM_11">
    <p:spTree>
      <p:nvGrpSpPr>
        <p:cNvPr id="1" name="Shape 2080"/>
        <p:cNvGrpSpPr/>
        <p:nvPr/>
      </p:nvGrpSpPr>
      <p:grpSpPr>
        <a:xfrm>
          <a:off x="0" y="0"/>
          <a:ext cx="0" cy="0"/>
          <a:chOff x="0" y="0"/>
          <a:chExt cx="0" cy="0"/>
        </a:xfrm>
      </p:grpSpPr>
      <p:sp>
        <p:nvSpPr>
          <p:cNvPr id="2085" name="Google Shape;2085;p33"/>
          <p:cNvSpPr/>
          <p:nvPr/>
        </p:nvSpPr>
        <p:spPr>
          <a:xfrm>
            <a:off x="25610" y="467124"/>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86" name="Google Shape;2086;p33"/>
          <p:cNvGrpSpPr/>
          <p:nvPr/>
        </p:nvGrpSpPr>
        <p:grpSpPr>
          <a:xfrm rot="3251021" flipH="1">
            <a:off x="-376875" y="-156338"/>
            <a:ext cx="804485" cy="109634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33"/>
          <p:cNvGrpSpPr/>
          <p:nvPr/>
        </p:nvGrpSpPr>
        <p:grpSpPr>
          <a:xfrm rot="2132812">
            <a:off x="161220" y="191618"/>
            <a:ext cx="547356" cy="706096"/>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4" name="图片 7">
            <a:extLst>
              <a:ext uri="{FF2B5EF4-FFF2-40B4-BE49-F238E27FC236}">
                <a16:creationId xmlns:a16="http://schemas.microsoft.com/office/drawing/2014/main" id="{0FF326F3-716C-4C01-A405-E9C4DA70A8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1">
  <p:cSld name="CUSTOM_12">
    <p:spTree>
      <p:nvGrpSpPr>
        <p:cNvPr id="1" name="Shape 2107"/>
        <p:cNvGrpSpPr/>
        <p:nvPr/>
      </p:nvGrpSpPr>
      <p:grpSpPr>
        <a:xfrm>
          <a:off x="0" y="0"/>
          <a:ext cx="0" cy="0"/>
          <a:chOff x="0" y="0"/>
          <a:chExt cx="0" cy="0"/>
        </a:xfrm>
      </p:grpSpPr>
      <p:grpSp>
        <p:nvGrpSpPr>
          <p:cNvPr id="2108" name="Google Shape;2108;p34"/>
          <p:cNvGrpSpPr/>
          <p:nvPr/>
        </p:nvGrpSpPr>
        <p:grpSpPr>
          <a:xfrm>
            <a:off x="-2" y="203471"/>
            <a:ext cx="9143943" cy="469479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6" name="图片 7">
            <a:extLst>
              <a:ext uri="{FF2B5EF4-FFF2-40B4-BE49-F238E27FC236}">
                <a16:creationId xmlns:a16="http://schemas.microsoft.com/office/drawing/2014/main" id="{7732860E-CB04-4213-BDD1-7DAB3117C5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2">
  <p:cSld name="CUSTOM_13">
    <p:spTree>
      <p:nvGrpSpPr>
        <p:cNvPr id="1" name="Shape 2162"/>
        <p:cNvGrpSpPr/>
        <p:nvPr/>
      </p:nvGrpSpPr>
      <p:grpSpPr>
        <a:xfrm>
          <a:off x="0" y="0"/>
          <a:ext cx="0" cy="0"/>
          <a:chOff x="0" y="0"/>
          <a:chExt cx="0" cy="0"/>
        </a:xfrm>
      </p:grpSpPr>
      <p:grpSp>
        <p:nvGrpSpPr>
          <p:cNvPr id="2163" name="Google Shape;2163;p35"/>
          <p:cNvGrpSpPr/>
          <p:nvPr/>
        </p:nvGrpSpPr>
        <p:grpSpPr>
          <a:xfrm rot="437052">
            <a:off x="8470686" y="905523"/>
            <a:ext cx="629512" cy="661959"/>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2" name="Google Shape;2172;p35"/>
          <p:cNvGrpSpPr/>
          <p:nvPr/>
        </p:nvGrpSpPr>
        <p:grpSpPr>
          <a:xfrm>
            <a:off x="8430786" y="1865661"/>
            <a:ext cx="547356" cy="706096"/>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4" name="Google Shape;2184;p35"/>
          <p:cNvGrpSpPr/>
          <p:nvPr/>
        </p:nvGrpSpPr>
        <p:grpSpPr>
          <a:xfrm rot="5528602">
            <a:off x="32893" y="1185717"/>
            <a:ext cx="884462" cy="658961"/>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87" name="Google Shape;2187;p35"/>
          <p:cNvSpPr/>
          <p:nvPr/>
        </p:nvSpPr>
        <p:spPr>
          <a:xfrm rot="-1051434">
            <a:off x="325734" y="40299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8" name="Google Shape;2188;p35"/>
          <p:cNvGrpSpPr/>
          <p:nvPr/>
        </p:nvGrpSpPr>
        <p:grpSpPr>
          <a:xfrm rot="7672559">
            <a:off x="8388442" y="4271750"/>
            <a:ext cx="510690" cy="738335"/>
            <a:chOff x="8499282" y="3580082"/>
            <a:chExt cx="510652" cy="738280"/>
          </a:xfrm>
        </p:grpSpPr>
        <p:sp>
          <p:nvSpPr>
            <p:cNvPr id="2189" name="Google Shape;2189;p35"/>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35"/>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35"/>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35"/>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35"/>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35"/>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35"/>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35"/>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7" name="Google Shape;2197;p35"/>
          <p:cNvSpPr/>
          <p:nvPr/>
        </p:nvSpPr>
        <p:spPr>
          <a:xfrm rot="-1051434">
            <a:off x="8136109" y="20807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35"/>
          <p:cNvSpPr/>
          <p:nvPr/>
        </p:nvSpPr>
        <p:spPr>
          <a:xfrm rot="1051434" flipH="1">
            <a:off x="7687834" y="467729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9" name="Google Shape;2199;p35"/>
          <p:cNvGrpSpPr/>
          <p:nvPr/>
        </p:nvGrpSpPr>
        <p:grpSpPr>
          <a:xfrm rot="1515800" flipH="1">
            <a:off x="900594" y="208528"/>
            <a:ext cx="629498" cy="661944"/>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8" name="Google Shape;2208;p35"/>
          <p:cNvGrpSpPr/>
          <p:nvPr/>
        </p:nvGrpSpPr>
        <p:grpSpPr>
          <a:xfrm rot="-1521948">
            <a:off x="396666" y="2779879"/>
            <a:ext cx="291056" cy="1000335"/>
            <a:chOff x="3815292" y="-2054574"/>
            <a:chExt cx="291053" cy="1000325"/>
          </a:xfrm>
        </p:grpSpPr>
        <p:sp>
          <p:nvSpPr>
            <p:cNvPr id="2209" name="Google Shape;2209;p35"/>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35"/>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35"/>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2" name="Google Shape;2212;p35"/>
          <p:cNvSpPr/>
          <p:nvPr/>
        </p:nvSpPr>
        <p:spPr>
          <a:xfrm rot="1051434" flipH="1">
            <a:off x="442059" y="4622415"/>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3" name="Google Shape;2213;p35"/>
          <p:cNvGrpSpPr/>
          <p:nvPr/>
        </p:nvGrpSpPr>
        <p:grpSpPr>
          <a:xfrm rot="5528602">
            <a:off x="8262230" y="3056917"/>
            <a:ext cx="884462" cy="658961"/>
            <a:chOff x="8054181" y="220421"/>
            <a:chExt cx="884462" cy="658961"/>
          </a:xfrm>
        </p:grpSpPr>
        <p:sp>
          <p:nvSpPr>
            <p:cNvPr id="2214" name="Google Shape;2214;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5" name="图片 7">
            <a:extLst>
              <a:ext uri="{FF2B5EF4-FFF2-40B4-BE49-F238E27FC236}">
                <a16:creationId xmlns:a16="http://schemas.microsoft.com/office/drawing/2014/main" id="{A1CE2BAE-B415-4D86-B036-35134A065D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C3E66538-0E93-458A-9DB0-C160660A72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extLst>
      <p:ext uri="{BB962C8B-B14F-4D97-AF65-F5344CB8AC3E}">
        <p14:creationId xmlns:p14="http://schemas.microsoft.com/office/powerpoint/2010/main" val="1831800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574626"/>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0A4CCF-815C-4195-8D23-9CF3EA66166E}"/>
              </a:ext>
            </a:extLst>
          </p:cNvPr>
          <p:cNvSpPr/>
          <p:nvPr userDrawn="1"/>
        </p:nvSpPr>
        <p:spPr>
          <a:xfrm>
            <a:off x="107950" y="107950"/>
            <a:ext cx="8928100" cy="4927600"/>
          </a:xfrm>
          <a:prstGeom prst="rect">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557613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0A4CCF-815C-4195-8D23-9CF3EA66166E}"/>
              </a:ext>
            </a:extLst>
          </p:cNvPr>
          <p:cNvSpPr/>
          <p:nvPr userDrawn="1"/>
        </p:nvSpPr>
        <p:spPr>
          <a:xfrm>
            <a:off x="62228" y="53975"/>
            <a:ext cx="9019545" cy="5035550"/>
          </a:xfrm>
          <a:prstGeom prst="roundRect">
            <a:avLst>
              <a:gd name="adj" fmla="val 7904"/>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6625257"/>
      </p:ext>
    </p:extLst>
  </p:cSld>
  <p:clrMapOvr>
    <a:masterClrMapping/>
  </p:clrMapOvr>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75578" y="267413"/>
            <a:ext cx="8669178" cy="4547125"/>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0F85478-4762-4310-A6D9-AB8976CB78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2966374" flipH="1">
            <a:off x="7820011" y="4635717"/>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1"/>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spTree>
      <p:nvGrpSpPr>
        <p:cNvPr id="1" name="Shape 145"/>
        <p:cNvGrpSpPr/>
        <p:nvPr/>
      </p:nvGrpSpPr>
      <p:grpSpPr>
        <a:xfrm>
          <a:off x="0" y="0"/>
          <a:ext cx="0" cy="0"/>
          <a:chOff x="0" y="0"/>
          <a:chExt cx="0" cy="0"/>
        </a:xfrm>
      </p:grpSpPr>
      <p:grpSp>
        <p:nvGrpSpPr>
          <p:cNvPr id="91" name="Google Shape;9;p2">
            <a:extLst>
              <a:ext uri="{FF2B5EF4-FFF2-40B4-BE49-F238E27FC236}">
                <a16:creationId xmlns:a16="http://schemas.microsoft.com/office/drawing/2014/main" id="{40F623E8-6F67-4C36-8FAE-31F98918D109}"/>
              </a:ext>
            </a:extLst>
          </p:cNvPr>
          <p:cNvGrpSpPr/>
          <p:nvPr userDrawn="1"/>
        </p:nvGrpSpPr>
        <p:grpSpPr>
          <a:xfrm>
            <a:off x="-15825" y="0"/>
            <a:ext cx="9051984" cy="5143500"/>
            <a:chOff x="232275" y="221325"/>
            <a:chExt cx="8620125" cy="4563850"/>
          </a:xfrm>
        </p:grpSpPr>
        <p:sp>
          <p:nvSpPr>
            <p:cNvPr id="92" name="Google Shape;10;p2">
              <a:extLst>
                <a:ext uri="{FF2B5EF4-FFF2-40B4-BE49-F238E27FC236}">
                  <a16:creationId xmlns:a16="http://schemas.microsoft.com/office/drawing/2014/main" id="{DD75A97B-F5BF-4492-9E61-AA5B37747846}"/>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3" name="Google Shape;11;p2">
              <a:extLst>
                <a:ext uri="{FF2B5EF4-FFF2-40B4-BE49-F238E27FC236}">
                  <a16:creationId xmlns:a16="http://schemas.microsoft.com/office/drawing/2014/main" id="{A9E3C1AC-A373-4A95-BAF7-5CC541019AA8}"/>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4" name="Google Shape;12;p2">
              <a:extLst>
                <a:ext uri="{FF2B5EF4-FFF2-40B4-BE49-F238E27FC236}">
                  <a16:creationId xmlns:a16="http://schemas.microsoft.com/office/drawing/2014/main" id="{383C7159-C38F-45E1-A3AD-6A824B1974FB}"/>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5" name="Google Shape;13;p2">
              <a:extLst>
                <a:ext uri="{FF2B5EF4-FFF2-40B4-BE49-F238E27FC236}">
                  <a16:creationId xmlns:a16="http://schemas.microsoft.com/office/drawing/2014/main" id="{2F199122-742A-4FBF-9539-FAAE5C749467}"/>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 name="Google Shape;14;p2">
              <a:extLst>
                <a:ext uri="{FF2B5EF4-FFF2-40B4-BE49-F238E27FC236}">
                  <a16:creationId xmlns:a16="http://schemas.microsoft.com/office/drawing/2014/main" id="{44C95C16-006D-48B6-B5E4-0D792F1AC1F7}"/>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 name="Google Shape;15;p2">
              <a:extLst>
                <a:ext uri="{FF2B5EF4-FFF2-40B4-BE49-F238E27FC236}">
                  <a16:creationId xmlns:a16="http://schemas.microsoft.com/office/drawing/2014/main" id="{9E06981D-24AF-4270-A2CA-2FBFAEE4387E}"/>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 name="Google Shape;16;p2">
              <a:extLst>
                <a:ext uri="{FF2B5EF4-FFF2-40B4-BE49-F238E27FC236}">
                  <a16:creationId xmlns:a16="http://schemas.microsoft.com/office/drawing/2014/main" id="{CB863018-40A7-4B13-A526-BD0301438C8F}"/>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99" name="Google Shape;17;p2">
              <a:extLst>
                <a:ext uri="{FF2B5EF4-FFF2-40B4-BE49-F238E27FC236}">
                  <a16:creationId xmlns:a16="http://schemas.microsoft.com/office/drawing/2014/main" id="{A551D741-2704-4995-A460-2AFB98A55B29}"/>
                </a:ext>
              </a:extLst>
            </p:cNvPr>
            <p:cNvGrpSpPr/>
            <p:nvPr/>
          </p:nvGrpSpPr>
          <p:grpSpPr>
            <a:xfrm>
              <a:off x="232275" y="951957"/>
              <a:ext cx="417113" cy="326311"/>
              <a:chOff x="232275" y="833775"/>
              <a:chExt cx="417113" cy="326311"/>
            </a:xfrm>
          </p:grpSpPr>
          <p:sp>
            <p:nvSpPr>
              <p:cNvPr id="115" name="Google Shape;18;p2">
                <a:extLst>
                  <a:ext uri="{FF2B5EF4-FFF2-40B4-BE49-F238E27FC236}">
                    <a16:creationId xmlns:a16="http://schemas.microsoft.com/office/drawing/2014/main" id="{C87BF434-965D-4DF4-939A-B29FF871403B}"/>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6" name="Google Shape;19;p2">
                <a:extLst>
                  <a:ext uri="{FF2B5EF4-FFF2-40B4-BE49-F238E27FC236}">
                    <a16:creationId xmlns:a16="http://schemas.microsoft.com/office/drawing/2014/main" id="{33469E98-1D0E-4DC6-9FB6-DFD5B486A9DE}"/>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7" name="Google Shape;20;p2">
                <a:extLst>
                  <a:ext uri="{FF2B5EF4-FFF2-40B4-BE49-F238E27FC236}">
                    <a16:creationId xmlns:a16="http://schemas.microsoft.com/office/drawing/2014/main" id="{06F3818D-E1A9-4A81-A5FD-EAC98E4C54B6}"/>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8" name="Google Shape;21;p2">
                <a:extLst>
                  <a:ext uri="{FF2B5EF4-FFF2-40B4-BE49-F238E27FC236}">
                    <a16:creationId xmlns:a16="http://schemas.microsoft.com/office/drawing/2014/main" id="{D9EB86F7-73D3-4935-8DFB-0A64C98BCD59}"/>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0" name="Google Shape;22;p2">
              <a:extLst>
                <a:ext uri="{FF2B5EF4-FFF2-40B4-BE49-F238E27FC236}">
                  <a16:creationId xmlns:a16="http://schemas.microsoft.com/office/drawing/2014/main" id="{0320BA34-F076-4412-A315-97DD172215E6}"/>
                </a:ext>
              </a:extLst>
            </p:cNvPr>
            <p:cNvGrpSpPr/>
            <p:nvPr/>
          </p:nvGrpSpPr>
          <p:grpSpPr>
            <a:xfrm>
              <a:off x="232275" y="1923049"/>
              <a:ext cx="417113" cy="326311"/>
              <a:chOff x="232275" y="1875237"/>
              <a:chExt cx="417113" cy="326311"/>
            </a:xfrm>
          </p:grpSpPr>
          <p:sp>
            <p:nvSpPr>
              <p:cNvPr id="111" name="Google Shape;23;p2">
                <a:extLst>
                  <a:ext uri="{FF2B5EF4-FFF2-40B4-BE49-F238E27FC236}">
                    <a16:creationId xmlns:a16="http://schemas.microsoft.com/office/drawing/2014/main" id="{08CCAB7F-A9CA-41E7-B3A0-1CB0F1DEAF02}"/>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2" name="Google Shape;24;p2">
                <a:extLst>
                  <a:ext uri="{FF2B5EF4-FFF2-40B4-BE49-F238E27FC236}">
                    <a16:creationId xmlns:a16="http://schemas.microsoft.com/office/drawing/2014/main" id="{3D0F6520-F093-433F-908A-A4DD63BCC00A}"/>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3" name="Google Shape;25;p2">
                <a:extLst>
                  <a:ext uri="{FF2B5EF4-FFF2-40B4-BE49-F238E27FC236}">
                    <a16:creationId xmlns:a16="http://schemas.microsoft.com/office/drawing/2014/main" id="{2D87EF1E-8957-44F2-BF8E-3056B43D89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4" name="Google Shape;26;p2">
                <a:extLst>
                  <a:ext uri="{FF2B5EF4-FFF2-40B4-BE49-F238E27FC236}">
                    <a16:creationId xmlns:a16="http://schemas.microsoft.com/office/drawing/2014/main" id="{27CA8DE5-154D-4957-8CAC-8AE5DA70A8CD}"/>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1" name="Google Shape;27;p2">
              <a:extLst>
                <a:ext uri="{FF2B5EF4-FFF2-40B4-BE49-F238E27FC236}">
                  <a16:creationId xmlns:a16="http://schemas.microsoft.com/office/drawing/2014/main" id="{9BAC5B86-D243-4083-94B8-E4B0BB5B804D}"/>
                </a:ext>
              </a:extLst>
            </p:cNvPr>
            <p:cNvGrpSpPr/>
            <p:nvPr/>
          </p:nvGrpSpPr>
          <p:grpSpPr>
            <a:xfrm>
              <a:off x="232275" y="2894140"/>
              <a:ext cx="417113" cy="326311"/>
              <a:chOff x="232275" y="2916700"/>
              <a:chExt cx="417113" cy="326311"/>
            </a:xfrm>
          </p:grpSpPr>
          <p:sp>
            <p:nvSpPr>
              <p:cNvPr id="107" name="Google Shape;28;p2">
                <a:extLst>
                  <a:ext uri="{FF2B5EF4-FFF2-40B4-BE49-F238E27FC236}">
                    <a16:creationId xmlns:a16="http://schemas.microsoft.com/office/drawing/2014/main" id="{547C9CE8-8768-45D8-B2B5-6E463C289C69}"/>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8" name="Google Shape;29;p2">
                <a:extLst>
                  <a:ext uri="{FF2B5EF4-FFF2-40B4-BE49-F238E27FC236}">
                    <a16:creationId xmlns:a16="http://schemas.microsoft.com/office/drawing/2014/main" id="{2800B4B5-0796-4FFF-908A-496D90820109}"/>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9" name="Google Shape;30;p2">
                <a:extLst>
                  <a:ext uri="{FF2B5EF4-FFF2-40B4-BE49-F238E27FC236}">
                    <a16:creationId xmlns:a16="http://schemas.microsoft.com/office/drawing/2014/main" id="{F9701DA3-6C11-453D-9D7F-3577B2BC4FC8}"/>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0" name="Google Shape;31;p2">
                <a:extLst>
                  <a:ext uri="{FF2B5EF4-FFF2-40B4-BE49-F238E27FC236}">
                    <a16:creationId xmlns:a16="http://schemas.microsoft.com/office/drawing/2014/main" id="{F98BEBDB-4169-4400-84B2-44FCDCFE9B53}"/>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102" name="Google Shape;32;p2">
              <a:extLst>
                <a:ext uri="{FF2B5EF4-FFF2-40B4-BE49-F238E27FC236}">
                  <a16:creationId xmlns:a16="http://schemas.microsoft.com/office/drawing/2014/main" id="{B6B02870-1DA8-498B-A71C-3D8AD4F04BB4}"/>
                </a:ext>
              </a:extLst>
            </p:cNvPr>
            <p:cNvGrpSpPr/>
            <p:nvPr/>
          </p:nvGrpSpPr>
          <p:grpSpPr>
            <a:xfrm>
              <a:off x="232275" y="3865232"/>
              <a:ext cx="417113" cy="326311"/>
              <a:chOff x="232275" y="3747050"/>
              <a:chExt cx="417113" cy="326311"/>
            </a:xfrm>
          </p:grpSpPr>
          <p:sp>
            <p:nvSpPr>
              <p:cNvPr id="103" name="Google Shape;33;p2">
                <a:extLst>
                  <a:ext uri="{FF2B5EF4-FFF2-40B4-BE49-F238E27FC236}">
                    <a16:creationId xmlns:a16="http://schemas.microsoft.com/office/drawing/2014/main" id="{171F3B84-BAC7-4001-BA53-EA3BA9136C64}"/>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4" name="Google Shape;34;p2">
                <a:extLst>
                  <a:ext uri="{FF2B5EF4-FFF2-40B4-BE49-F238E27FC236}">
                    <a16:creationId xmlns:a16="http://schemas.microsoft.com/office/drawing/2014/main" id="{DC5847AB-5AE2-4BEB-B784-F3C8F1DC78D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5" name="Google Shape;35;p2">
                <a:extLst>
                  <a:ext uri="{FF2B5EF4-FFF2-40B4-BE49-F238E27FC236}">
                    <a16:creationId xmlns:a16="http://schemas.microsoft.com/office/drawing/2014/main" id="{C81BC1A1-2998-4E43-9021-0A3F3DF227F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6" name="Google Shape;36;p2">
                <a:extLst>
                  <a:ext uri="{FF2B5EF4-FFF2-40B4-BE49-F238E27FC236}">
                    <a16:creationId xmlns:a16="http://schemas.microsoft.com/office/drawing/2014/main" id="{753BBC20-2D0D-40B7-ABC3-2F8A0670C0FA}"/>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119" name="图片 7">
            <a:extLst>
              <a:ext uri="{FF2B5EF4-FFF2-40B4-BE49-F238E27FC236}">
                <a16:creationId xmlns:a16="http://schemas.microsoft.com/office/drawing/2014/main" id="{843F5270-3648-4AD5-BC68-5B0F440AEF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67" name="Google Shape;167;p3"/>
          <p:cNvSpPr/>
          <p:nvPr/>
        </p:nvSpPr>
        <p:spPr>
          <a:xfrm rot="-1051434">
            <a:off x="814984" y="13154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rot="2966374" flipH="1">
            <a:off x="7820011" y="4635717"/>
            <a:ext cx="200261" cy="30842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txBox="1">
            <a:spLocks noGrp="1"/>
          </p:cNvSpPr>
          <p:nvPr>
            <p:ph type="title"/>
          </p:nvPr>
        </p:nvSpPr>
        <p:spPr>
          <a:xfrm>
            <a:off x="4574350" y="2198125"/>
            <a:ext cx="3858900" cy="841800"/>
          </a:xfrm>
          <a:prstGeom prst="rect">
            <a:avLst/>
          </a:prstGeom>
          <a:ln>
            <a:noFill/>
          </a:ln>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70" name="Google Shape;170;p3"/>
          <p:cNvSpPr txBox="1">
            <a:spLocks noGrp="1"/>
          </p:cNvSpPr>
          <p:nvPr>
            <p:ph type="title" idx="2" hasCustomPrompt="1"/>
          </p:nvPr>
        </p:nvSpPr>
        <p:spPr>
          <a:xfrm>
            <a:off x="4574350" y="1107875"/>
            <a:ext cx="135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71" name="Google Shape;171;p3"/>
          <p:cNvSpPr txBox="1">
            <a:spLocks noGrp="1"/>
          </p:cNvSpPr>
          <p:nvPr>
            <p:ph type="subTitle" idx="1"/>
          </p:nvPr>
        </p:nvSpPr>
        <p:spPr>
          <a:xfrm>
            <a:off x="4574350" y="3039925"/>
            <a:ext cx="3690900" cy="50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72" name="Google Shape;172;p3"/>
          <p:cNvGrpSpPr/>
          <p:nvPr/>
        </p:nvGrpSpPr>
        <p:grpSpPr>
          <a:xfrm>
            <a:off x="-2" y="203471"/>
            <a:ext cx="9143943" cy="4805236"/>
            <a:chOff x="-2" y="203471"/>
            <a:chExt cx="9143943" cy="4805236"/>
          </a:xfrm>
        </p:grpSpPr>
        <p:sp>
          <p:nvSpPr>
            <p:cNvPr id="173" name="Google Shape;173;p3"/>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3"/>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3"/>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3"/>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3"/>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3"/>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3"/>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3"/>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3"/>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3"/>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3"/>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3"/>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3"/>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639093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5"/>
        <p:cNvGrpSpPr/>
        <p:nvPr/>
      </p:nvGrpSpPr>
      <p:grpSpPr>
        <a:xfrm>
          <a:off x="0" y="0"/>
          <a:ext cx="0" cy="0"/>
          <a:chOff x="0" y="0"/>
          <a:chExt cx="0" cy="0"/>
        </a:xfrm>
      </p:grpSpPr>
      <p:grpSp>
        <p:nvGrpSpPr>
          <p:cNvPr id="30" name="Google Shape;9;p2">
            <a:extLst>
              <a:ext uri="{FF2B5EF4-FFF2-40B4-BE49-F238E27FC236}">
                <a16:creationId xmlns:a16="http://schemas.microsoft.com/office/drawing/2014/main" id="{3A4B44DF-95CE-47FD-8045-BE04F19C7E7F}"/>
              </a:ext>
            </a:extLst>
          </p:cNvPr>
          <p:cNvGrpSpPr/>
          <p:nvPr userDrawn="1"/>
        </p:nvGrpSpPr>
        <p:grpSpPr>
          <a:xfrm>
            <a:off x="175578" y="267413"/>
            <a:ext cx="8669178" cy="4547125"/>
            <a:chOff x="232275" y="221325"/>
            <a:chExt cx="8620125" cy="4563850"/>
          </a:xfrm>
        </p:grpSpPr>
        <p:sp>
          <p:nvSpPr>
            <p:cNvPr id="31" name="Google Shape;10;p2">
              <a:extLst>
                <a:ext uri="{FF2B5EF4-FFF2-40B4-BE49-F238E27FC236}">
                  <a16:creationId xmlns:a16="http://schemas.microsoft.com/office/drawing/2014/main" id="{D005B526-6087-4F6B-9CF9-631BD69F0A7F}"/>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1;p2">
              <a:extLst>
                <a:ext uri="{FF2B5EF4-FFF2-40B4-BE49-F238E27FC236}">
                  <a16:creationId xmlns:a16="http://schemas.microsoft.com/office/drawing/2014/main" id="{3265CADE-E3B6-45DD-B29D-A6B16D45E3A2}"/>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2;p2">
              <a:extLst>
                <a:ext uri="{FF2B5EF4-FFF2-40B4-BE49-F238E27FC236}">
                  <a16:creationId xmlns:a16="http://schemas.microsoft.com/office/drawing/2014/main" id="{C34CE525-6389-4A5F-A544-7D536DF0D34D}"/>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p2">
              <a:extLst>
                <a:ext uri="{FF2B5EF4-FFF2-40B4-BE49-F238E27FC236}">
                  <a16:creationId xmlns:a16="http://schemas.microsoft.com/office/drawing/2014/main" id="{36A5199A-69E2-462C-90A8-C9781A121D0C}"/>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4;p2">
              <a:extLst>
                <a:ext uri="{FF2B5EF4-FFF2-40B4-BE49-F238E27FC236}">
                  <a16:creationId xmlns:a16="http://schemas.microsoft.com/office/drawing/2014/main" id="{D1C11E03-AB60-4510-8AEF-73E5621EBD3C}"/>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5;p2">
              <a:extLst>
                <a:ext uri="{FF2B5EF4-FFF2-40B4-BE49-F238E27FC236}">
                  <a16:creationId xmlns:a16="http://schemas.microsoft.com/office/drawing/2014/main" id="{60DFB2CA-86EC-4737-92B3-B2FE425D91A8}"/>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6;p2">
              <a:extLst>
                <a:ext uri="{FF2B5EF4-FFF2-40B4-BE49-F238E27FC236}">
                  <a16:creationId xmlns:a16="http://schemas.microsoft.com/office/drawing/2014/main" id="{691E309A-135E-45D6-B9FB-5C85427D277C}"/>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38" name="Google Shape;17;p2">
              <a:extLst>
                <a:ext uri="{FF2B5EF4-FFF2-40B4-BE49-F238E27FC236}">
                  <a16:creationId xmlns:a16="http://schemas.microsoft.com/office/drawing/2014/main" id="{86BC0CC4-F078-4B1A-A705-B503ED3724B8}"/>
                </a:ext>
              </a:extLst>
            </p:cNvPr>
            <p:cNvGrpSpPr/>
            <p:nvPr/>
          </p:nvGrpSpPr>
          <p:grpSpPr>
            <a:xfrm>
              <a:off x="232275" y="951957"/>
              <a:ext cx="417113" cy="326311"/>
              <a:chOff x="232275" y="833775"/>
              <a:chExt cx="417113" cy="326311"/>
            </a:xfrm>
          </p:grpSpPr>
          <p:sp>
            <p:nvSpPr>
              <p:cNvPr id="54" name="Google Shape;18;p2">
                <a:extLst>
                  <a:ext uri="{FF2B5EF4-FFF2-40B4-BE49-F238E27FC236}">
                    <a16:creationId xmlns:a16="http://schemas.microsoft.com/office/drawing/2014/main" id="{DC2BF799-B618-44F5-AE8B-E602CD478594}"/>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9;p2">
                <a:extLst>
                  <a:ext uri="{FF2B5EF4-FFF2-40B4-BE49-F238E27FC236}">
                    <a16:creationId xmlns:a16="http://schemas.microsoft.com/office/drawing/2014/main" id="{32FFF19F-21AE-4BDB-BE32-3CA0A3A66413}"/>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0;p2">
                <a:extLst>
                  <a:ext uri="{FF2B5EF4-FFF2-40B4-BE49-F238E27FC236}">
                    <a16:creationId xmlns:a16="http://schemas.microsoft.com/office/drawing/2014/main" id="{C8EB5591-E250-40C5-9C8C-4199C9B45457}"/>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21;p2">
                <a:extLst>
                  <a:ext uri="{FF2B5EF4-FFF2-40B4-BE49-F238E27FC236}">
                    <a16:creationId xmlns:a16="http://schemas.microsoft.com/office/drawing/2014/main" id="{CB30C444-CEF3-412B-9C2A-CA6FBDA7885D}"/>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9" name="Google Shape;22;p2">
              <a:extLst>
                <a:ext uri="{FF2B5EF4-FFF2-40B4-BE49-F238E27FC236}">
                  <a16:creationId xmlns:a16="http://schemas.microsoft.com/office/drawing/2014/main" id="{4696237E-79BD-4E61-8A0D-C1FEE53BE4EA}"/>
                </a:ext>
              </a:extLst>
            </p:cNvPr>
            <p:cNvGrpSpPr/>
            <p:nvPr/>
          </p:nvGrpSpPr>
          <p:grpSpPr>
            <a:xfrm>
              <a:off x="232275" y="1923049"/>
              <a:ext cx="417113" cy="326311"/>
              <a:chOff x="232275" y="1875237"/>
              <a:chExt cx="417113" cy="326311"/>
            </a:xfrm>
          </p:grpSpPr>
          <p:sp>
            <p:nvSpPr>
              <p:cNvPr id="50" name="Google Shape;23;p2">
                <a:extLst>
                  <a:ext uri="{FF2B5EF4-FFF2-40B4-BE49-F238E27FC236}">
                    <a16:creationId xmlns:a16="http://schemas.microsoft.com/office/drawing/2014/main" id="{03764E68-D688-44E7-82FB-DF0A47C8E7BD}"/>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24;p2">
                <a:extLst>
                  <a:ext uri="{FF2B5EF4-FFF2-40B4-BE49-F238E27FC236}">
                    <a16:creationId xmlns:a16="http://schemas.microsoft.com/office/drawing/2014/main" id="{26B8708A-27EC-4356-86A9-765B4C409E46}"/>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25;p2">
                <a:extLst>
                  <a:ext uri="{FF2B5EF4-FFF2-40B4-BE49-F238E27FC236}">
                    <a16:creationId xmlns:a16="http://schemas.microsoft.com/office/drawing/2014/main" id="{7C70B72E-6160-490C-B79A-A9A085DFCE4A}"/>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26;p2">
                <a:extLst>
                  <a:ext uri="{FF2B5EF4-FFF2-40B4-BE49-F238E27FC236}">
                    <a16:creationId xmlns:a16="http://schemas.microsoft.com/office/drawing/2014/main" id="{7E97D4FD-A95D-4804-832A-37F03AFD25E1}"/>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0" name="Google Shape;27;p2">
              <a:extLst>
                <a:ext uri="{FF2B5EF4-FFF2-40B4-BE49-F238E27FC236}">
                  <a16:creationId xmlns:a16="http://schemas.microsoft.com/office/drawing/2014/main" id="{80AC9C54-5A01-4CE9-8431-141241F118DF}"/>
                </a:ext>
              </a:extLst>
            </p:cNvPr>
            <p:cNvGrpSpPr/>
            <p:nvPr/>
          </p:nvGrpSpPr>
          <p:grpSpPr>
            <a:xfrm>
              <a:off x="232275" y="2894140"/>
              <a:ext cx="417113" cy="326311"/>
              <a:chOff x="232275" y="2916700"/>
              <a:chExt cx="417113" cy="326311"/>
            </a:xfrm>
          </p:grpSpPr>
          <p:sp>
            <p:nvSpPr>
              <p:cNvPr id="46" name="Google Shape;28;p2">
                <a:extLst>
                  <a:ext uri="{FF2B5EF4-FFF2-40B4-BE49-F238E27FC236}">
                    <a16:creationId xmlns:a16="http://schemas.microsoft.com/office/drawing/2014/main" id="{13D462DA-B78D-4624-A622-BD7A983B363A}"/>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29;p2">
                <a:extLst>
                  <a:ext uri="{FF2B5EF4-FFF2-40B4-BE49-F238E27FC236}">
                    <a16:creationId xmlns:a16="http://schemas.microsoft.com/office/drawing/2014/main" id="{777DEB21-5233-49A8-9B2C-56C77F298C8D}"/>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30;p2">
                <a:extLst>
                  <a:ext uri="{FF2B5EF4-FFF2-40B4-BE49-F238E27FC236}">
                    <a16:creationId xmlns:a16="http://schemas.microsoft.com/office/drawing/2014/main" id="{E9395E28-869F-4F44-B3EC-951134027A7F}"/>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31;p2">
                <a:extLst>
                  <a:ext uri="{FF2B5EF4-FFF2-40B4-BE49-F238E27FC236}">
                    <a16:creationId xmlns:a16="http://schemas.microsoft.com/office/drawing/2014/main" id="{3F1FE7F9-0AC1-49FD-B8B2-1C3EC7C13B0B}"/>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1" name="Google Shape;32;p2">
              <a:extLst>
                <a:ext uri="{FF2B5EF4-FFF2-40B4-BE49-F238E27FC236}">
                  <a16:creationId xmlns:a16="http://schemas.microsoft.com/office/drawing/2014/main" id="{EA4D3DC1-87D5-440F-8950-A589F61AF62A}"/>
                </a:ext>
              </a:extLst>
            </p:cNvPr>
            <p:cNvGrpSpPr/>
            <p:nvPr/>
          </p:nvGrpSpPr>
          <p:grpSpPr>
            <a:xfrm>
              <a:off x="232275" y="3865232"/>
              <a:ext cx="417113" cy="326311"/>
              <a:chOff x="232275" y="3747050"/>
              <a:chExt cx="417113" cy="326311"/>
            </a:xfrm>
          </p:grpSpPr>
          <p:sp>
            <p:nvSpPr>
              <p:cNvPr id="42" name="Google Shape;33;p2">
                <a:extLst>
                  <a:ext uri="{FF2B5EF4-FFF2-40B4-BE49-F238E27FC236}">
                    <a16:creationId xmlns:a16="http://schemas.microsoft.com/office/drawing/2014/main" id="{6F9F9647-03F0-4629-BC64-07FCEA2D0F5C}"/>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34;p2">
                <a:extLst>
                  <a:ext uri="{FF2B5EF4-FFF2-40B4-BE49-F238E27FC236}">
                    <a16:creationId xmlns:a16="http://schemas.microsoft.com/office/drawing/2014/main" id="{6FA54337-D144-46CA-872D-1B06977F23CE}"/>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35;p2">
                <a:extLst>
                  <a:ext uri="{FF2B5EF4-FFF2-40B4-BE49-F238E27FC236}">
                    <a16:creationId xmlns:a16="http://schemas.microsoft.com/office/drawing/2014/main" id="{AC827EA9-BF14-4880-939B-B152B5333022}"/>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36;p2">
                <a:extLst>
                  <a:ext uri="{FF2B5EF4-FFF2-40B4-BE49-F238E27FC236}">
                    <a16:creationId xmlns:a16="http://schemas.microsoft.com/office/drawing/2014/main" id="{9ABDDC13-20D4-4EE8-B3B5-B8F9DB1150B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58" name="图片 7">
            <a:extLst>
              <a:ext uri="{FF2B5EF4-FFF2-40B4-BE49-F238E27FC236}">
                <a16:creationId xmlns:a16="http://schemas.microsoft.com/office/drawing/2014/main" id="{DFF60C63-2854-41C5-8A68-25F2D0D0F0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240" name="Google Shape;240;p4"/>
          <p:cNvSpPr/>
          <p:nvPr/>
        </p:nvSpPr>
        <p:spPr>
          <a:xfrm>
            <a:off x="8713858" y="3449939"/>
            <a:ext cx="279088" cy="261552"/>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4"/>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3" name="Google Shape;263;p4"/>
          <p:cNvSpPr txBox="1">
            <a:spLocks noGrp="1"/>
          </p:cNvSpPr>
          <p:nvPr>
            <p:ph type="body" idx="1"/>
          </p:nvPr>
        </p:nvSpPr>
        <p:spPr>
          <a:xfrm>
            <a:off x="720000" y="1017725"/>
            <a:ext cx="7704000" cy="3570300"/>
          </a:xfrm>
          <a:prstGeom prst="rect">
            <a:avLst/>
          </a:prstGeom>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accent1"/>
              </a:buClr>
              <a:buSzPts val="1800"/>
              <a:buChar char="●"/>
              <a:defRPr sz="1100">
                <a:solidFill>
                  <a:srgbClr val="434343"/>
                </a:solidFill>
              </a:defRPr>
            </a:lvl1pPr>
            <a:lvl2pPr marL="914400" lvl="1" indent="-317500" rtl="0">
              <a:lnSpc>
                <a:spcPct val="115000"/>
              </a:lnSpc>
              <a:spcBef>
                <a:spcPts val="0"/>
              </a:spcBef>
              <a:spcAft>
                <a:spcPts val="0"/>
              </a:spcAft>
              <a:buClr>
                <a:srgbClr val="15325B"/>
              </a:buClr>
              <a:buSzPts val="1400"/>
              <a:buFont typeface="Darker Grotesque SemiBold"/>
              <a:buChar char="○"/>
              <a:defRPr>
                <a:solidFill>
                  <a:srgbClr val="434343"/>
                </a:solidFill>
              </a:defRPr>
            </a:lvl2pPr>
            <a:lvl3pPr marL="1371600" lvl="2" indent="-317500" rtl="0">
              <a:lnSpc>
                <a:spcPct val="115000"/>
              </a:lnSpc>
              <a:spcBef>
                <a:spcPts val="0"/>
              </a:spcBef>
              <a:spcAft>
                <a:spcPts val="0"/>
              </a:spcAft>
              <a:buClr>
                <a:srgbClr val="15325B"/>
              </a:buClr>
              <a:buSzPts val="1400"/>
              <a:buFont typeface="Darker Grotesque SemiBold"/>
              <a:buChar char="■"/>
              <a:defRPr>
                <a:solidFill>
                  <a:srgbClr val="434343"/>
                </a:solidFill>
              </a:defRPr>
            </a:lvl3pPr>
            <a:lvl4pPr marL="1828800" lvl="3" indent="-317500" rtl="0">
              <a:lnSpc>
                <a:spcPct val="115000"/>
              </a:lnSpc>
              <a:spcBef>
                <a:spcPts val="0"/>
              </a:spcBef>
              <a:spcAft>
                <a:spcPts val="0"/>
              </a:spcAft>
              <a:buClr>
                <a:srgbClr val="15325B"/>
              </a:buClr>
              <a:buSzPts val="1400"/>
              <a:buFont typeface="Darker Grotesque SemiBold"/>
              <a:buChar char="●"/>
              <a:defRPr>
                <a:solidFill>
                  <a:srgbClr val="434343"/>
                </a:solidFill>
              </a:defRPr>
            </a:lvl4pPr>
            <a:lvl5pPr marL="2286000" lvl="4" indent="-317500" rtl="0">
              <a:lnSpc>
                <a:spcPct val="115000"/>
              </a:lnSpc>
              <a:spcBef>
                <a:spcPts val="0"/>
              </a:spcBef>
              <a:spcAft>
                <a:spcPts val="0"/>
              </a:spcAft>
              <a:buClr>
                <a:srgbClr val="15325B"/>
              </a:buClr>
              <a:buSzPts val="1400"/>
              <a:buFont typeface="Darker Grotesque SemiBold"/>
              <a:buChar char="○"/>
              <a:defRPr>
                <a:solidFill>
                  <a:srgbClr val="434343"/>
                </a:solidFill>
              </a:defRPr>
            </a:lvl5pPr>
            <a:lvl6pPr marL="2743200" lvl="5" indent="-317500" rtl="0">
              <a:lnSpc>
                <a:spcPct val="115000"/>
              </a:lnSpc>
              <a:spcBef>
                <a:spcPts val="0"/>
              </a:spcBef>
              <a:spcAft>
                <a:spcPts val="0"/>
              </a:spcAft>
              <a:buClr>
                <a:srgbClr val="15325B"/>
              </a:buClr>
              <a:buSzPts val="1400"/>
              <a:buFont typeface="Darker Grotesque SemiBold"/>
              <a:buChar char="■"/>
              <a:defRPr>
                <a:solidFill>
                  <a:srgbClr val="434343"/>
                </a:solidFill>
              </a:defRPr>
            </a:lvl6pPr>
            <a:lvl7pPr marL="3200400" lvl="6" indent="-317500" rtl="0">
              <a:lnSpc>
                <a:spcPct val="115000"/>
              </a:lnSpc>
              <a:spcBef>
                <a:spcPts val="0"/>
              </a:spcBef>
              <a:spcAft>
                <a:spcPts val="0"/>
              </a:spcAft>
              <a:buClr>
                <a:srgbClr val="15325B"/>
              </a:buClr>
              <a:buSzPts val="1400"/>
              <a:buFont typeface="Darker Grotesque SemiBold"/>
              <a:buChar char="●"/>
              <a:defRPr>
                <a:solidFill>
                  <a:srgbClr val="434343"/>
                </a:solidFill>
              </a:defRPr>
            </a:lvl7pPr>
            <a:lvl8pPr marL="3657600" lvl="7" indent="-317500" rtl="0">
              <a:lnSpc>
                <a:spcPct val="115000"/>
              </a:lnSpc>
              <a:spcBef>
                <a:spcPts val="0"/>
              </a:spcBef>
              <a:spcAft>
                <a:spcPts val="0"/>
              </a:spcAft>
              <a:buClr>
                <a:srgbClr val="15325B"/>
              </a:buClr>
              <a:buSzPts val="1400"/>
              <a:buFont typeface="Darker Grotesque SemiBold"/>
              <a:buChar char="○"/>
              <a:defRPr>
                <a:solidFill>
                  <a:srgbClr val="434343"/>
                </a:solidFill>
              </a:defRPr>
            </a:lvl8pPr>
            <a:lvl9pPr marL="4114800" lvl="8" indent="-317500" rtl="0">
              <a:lnSpc>
                <a:spcPct val="115000"/>
              </a:lnSpc>
              <a:spcBef>
                <a:spcPts val="0"/>
              </a:spcBef>
              <a:spcAft>
                <a:spcPts val="0"/>
              </a:spcAft>
              <a:buClr>
                <a:srgbClr val="15325B"/>
              </a:buClr>
              <a:buSzPts val="1400"/>
              <a:buFont typeface="Darker Grotesque SemiBold"/>
              <a:buChar char="■"/>
              <a:defRPr>
                <a:solidFill>
                  <a:srgbClr val="434343"/>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64"/>
        <p:cNvGrpSpPr/>
        <p:nvPr/>
      </p:nvGrpSpPr>
      <p:grpSpPr>
        <a:xfrm>
          <a:off x="0" y="0"/>
          <a:ext cx="0" cy="0"/>
          <a:chOff x="0" y="0"/>
          <a:chExt cx="0" cy="0"/>
        </a:xfrm>
      </p:grpSpPr>
      <p:grpSp>
        <p:nvGrpSpPr>
          <p:cNvPr id="265" name="Google Shape;265;p5"/>
          <p:cNvGrpSpPr/>
          <p:nvPr/>
        </p:nvGrpSpPr>
        <p:grpSpPr>
          <a:xfrm rot="-1424731">
            <a:off x="8203391" y="400410"/>
            <a:ext cx="629506" cy="661953"/>
            <a:chOff x="782176" y="-1158311"/>
            <a:chExt cx="629467" cy="661912"/>
          </a:xfrm>
        </p:grpSpPr>
        <p:sp>
          <p:nvSpPr>
            <p:cNvPr id="266" name="Google Shape;266;p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9;p2">
            <a:extLst>
              <a:ext uri="{FF2B5EF4-FFF2-40B4-BE49-F238E27FC236}">
                <a16:creationId xmlns:a16="http://schemas.microsoft.com/office/drawing/2014/main" id="{A8E022F2-4A0E-4C0E-8DF9-D53502A5599F}"/>
              </a:ext>
            </a:extLst>
          </p:cNvPr>
          <p:cNvGrpSpPr/>
          <p:nvPr userDrawn="1"/>
        </p:nvGrpSpPr>
        <p:grpSpPr>
          <a:xfrm>
            <a:off x="191892" y="213452"/>
            <a:ext cx="8669178" cy="4547125"/>
            <a:chOff x="232275" y="221325"/>
            <a:chExt cx="8620125" cy="4563850"/>
          </a:xfrm>
        </p:grpSpPr>
        <p:sp>
          <p:nvSpPr>
            <p:cNvPr id="60" name="Google Shape;10;p2">
              <a:extLst>
                <a:ext uri="{FF2B5EF4-FFF2-40B4-BE49-F238E27FC236}">
                  <a16:creationId xmlns:a16="http://schemas.microsoft.com/office/drawing/2014/main" id="{1B6CB7FC-C893-4C92-A769-F0D7927BDFB8}"/>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1;p2">
              <a:extLst>
                <a:ext uri="{FF2B5EF4-FFF2-40B4-BE49-F238E27FC236}">
                  <a16:creationId xmlns:a16="http://schemas.microsoft.com/office/drawing/2014/main" id="{00CA2579-5AE8-43D3-A9AB-4626C6B3251E}"/>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2;p2">
              <a:extLst>
                <a:ext uri="{FF2B5EF4-FFF2-40B4-BE49-F238E27FC236}">
                  <a16:creationId xmlns:a16="http://schemas.microsoft.com/office/drawing/2014/main" id="{612CCEA9-8B51-4C2C-808C-042304799B3F}"/>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p2">
              <a:extLst>
                <a:ext uri="{FF2B5EF4-FFF2-40B4-BE49-F238E27FC236}">
                  <a16:creationId xmlns:a16="http://schemas.microsoft.com/office/drawing/2014/main" id="{D8767605-83B6-41AA-AA37-E50517703FBD}"/>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4;p2">
              <a:extLst>
                <a:ext uri="{FF2B5EF4-FFF2-40B4-BE49-F238E27FC236}">
                  <a16:creationId xmlns:a16="http://schemas.microsoft.com/office/drawing/2014/main" id="{840365D8-4840-4246-AF38-F26932ED919E}"/>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15;p2">
              <a:extLst>
                <a:ext uri="{FF2B5EF4-FFF2-40B4-BE49-F238E27FC236}">
                  <a16:creationId xmlns:a16="http://schemas.microsoft.com/office/drawing/2014/main" id="{D01414B6-5A73-4EE1-BBB8-506A750DD201}"/>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16;p2">
              <a:extLst>
                <a:ext uri="{FF2B5EF4-FFF2-40B4-BE49-F238E27FC236}">
                  <a16:creationId xmlns:a16="http://schemas.microsoft.com/office/drawing/2014/main" id="{73919054-C575-4AF8-8A2D-F39F2EA225A2}"/>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67" name="Google Shape;17;p2">
              <a:extLst>
                <a:ext uri="{FF2B5EF4-FFF2-40B4-BE49-F238E27FC236}">
                  <a16:creationId xmlns:a16="http://schemas.microsoft.com/office/drawing/2014/main" id="{3438B93F-33FB-4A32-AF12-08BD56413F08}"/>
                </a:ext>
              </a:extLst>
            </p:cNvPr>
            <p:cNvGrpSpPr/>
            <p:nvPr/>
          </p:nvGrpSpPr>
          <p:grpSpPr>
            <a:xfrm>
              <a:off x="232275" y="951957"/>
              <a:ext cx="417113" cy="326311"/>
              <a:chOff x="232275" y="833775"/>
              <a:chExt cx="417113" cy="326311"/>
            </a:xfrm>
          </p:grpSpPr>
          <p:sp>
            <p:nvSpPr>
              <p:cNvPr id="83" name="Google Shape;18;p2">
                <a:extLst>
                  <a:ext uri="{FF2B5EF4-FFF2-40B4-BE49-F238E27FC236}">
                    <a16:creationId xmlns:a16="http://schemas.microsoft.com/office/drawing/2014/main" id="{16615A63-7E69-41D6-BDA1-2CAE1309ADC5}"/>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4" name="Google Shape;19;p2">
                <a:extLst>
                  <a:ext uri="{FF2B5EF4-FFF2-40B4-BE49-F238E27FC236}">
                    <a16:creationId xmlns:a16="http://schemas.microsoft.com/office/drawing/2014/main" id="{BC93B138-E78E-48C1-9BF1-0A62D9258A5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5" name="Google Shape;20;p2">
                <a:extLst>
                  <a:ext uri="{FF2B5EF4-FFF2-40B4-BE49-F238E27FC236}">
                    <a16:creationId xmlns:a16="http://schemas.microsoft.com/office/drawing/2014/main" id="{1B29E62A-E8E7-43B3-8D83-2626289FA892}"/>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6" name="Google Shape;21;p2">
                <a:extLst>
                  <a:ext uri="{FF2B5EF4-FFF2-40B4-BE49-F238E27FC236}">
                    <a16:creationId xmlns:a16="http://schemas.microsoft.com/office/drawing/2014/main" id="{63F88CFF-74E9-416D-BB03-A84CB9B0A40E}"/>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8" name="Google Shape;22;p2">
              <a:extLst>
                <a:ext uri="{FF2B5EF4-FFF2-40B4-BE49-F238E27FC236}">
                  <a16:creationId xmlns:a16="http://schemas.microsoft.com/office/drawing/2014/main" id="{B745DC1C-927F-4274-AED3-AF2B4303BA9D}"/>
                </a:ext>
              </a:extLst>
            </p:cNvPr>
            <p:cNvGrpSpPr/>
            <p:nvPr/>
          </p:nvGrpSpPr>
          <p:grpSpPr>
            <a:xfrm>
              <a:off x="232275" y="1923049"/>
              <a:ext cx="417113" cy="326311"/>
              <a:chOff x="232275" y="1875237"/>
              <a:chExt cx="417113" cy="326311"/>
            </a:xfrm>
          </p:grpSpPr>
          <p:sp>
            <p:nvSpPr>
              <p:cNvPr id="79" name="Google Shape;23;p2">
                <a:extLst>
                  <a:ext uri="{FF2B5EF4-FFF2-40B4-BE49-F238E27FC236}">
                    <a16:creationId xmlns:a16="http://schemas.microsoft.com/office/drawing/2014/main" id="{EBB16797-A007-4E40-8BE5-EC2334AA879A}"/>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0" name="Google Shape;24;p2">
                <a:extLst>
                  <a:ext uri="{FF2B5EF4-FFF2-40B4-BE49-F238E27FC236}">
                    <a16:creationId xmlns:a16="http://schemas.microsoft.com/office/drawing/2014/main" id="{2354C458-614D-481C-BCB0-A1E7F61FA85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1" name="Google Shape;25;p2">
                <a:extLst>
                  <a:ext uri="{FF2B5EF4-FFF2-40B4-BE49-F238E27FC236}">
                    <a16:creationId xmlns:a16="http://schemas.microsoft.com/office/drawing/2014/main" id="{4597686E-2D8D-414E-94A8-639BCC4800E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2" name="Google Shape;26;p2">
                <a:extLst>
                  <a:ext uri="{FF2B5EF4-FFF2-40B4-BE49-F238E27FC236}">
                    <a16:creationId xmlns:a16="http://schemas.microsoft.com/office/drawing/2014/main" id="{376F2D63-4097-4CA6-A90A-60B4F2591C32}"/>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69" name="Google Shape;27;p2">
              <a:extLst>
                <a:ext uri="{FF2B5EF4-FFF2-40B4-BE49-F238E27FC236}">
                  <a16:creationId xmlns:a16="http://schemas.microsoft.com/office/drawing/2014/main" id="{F333C4A3-9E96-4646-8DC2-0FB0FF826782}"/>
                </a:ext>
              </a:extLst>
            </p:cNvPr>
            <p:cNvGrpSpPr/>
            <p:nvPr/>
          </p:nvGrpSpPr>
          <p:grpSpPr>
            <a:xfrm>
              <a:off x="232275" y="2894140"/>
              <a:ext cx="417113" cy="326311"/>
              <a:chOff x="232275" y="2916700"/>
              <a:chExt cx="417113" cy="326311"/>
            </a:xfrm>
          </p:grpSpPr>
          <p:sp>
            <p:nvSpPr>
              <p:cNvPr id="75" name="Google Shape;28;p2">
                <a:extLst>
                  <a:ext uri="{FF2B5EF4-FFF2-40B4-BE49-F238E27FC236}">
                    <a16:creationId xmlns:a16="http://schemas.microsoft.com/office/drawing/2014/main" id="{F42FA5F1-6324-4575-9127-4514754573B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6" name="Google Shape;29;p2">
                <a:extLst>
                  <a:ext uri="{FF2B5EF4-FFF2-40B4-BE49-F238E27FC236}">
                    <a16:creationId xmlns:a16="http://schemas.microsoft.com/office/drawing/2014/main" id="{13924E56-8CF9-4DDF-8F7E-5DD0FB26C5E4}"/>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7" name="Google Shape;30;p2">
                <a:extLst>
                  <a:ext uri="{FF2B5EF4-FFF2-40B4-BE49-F238E27FC236}">
                    <a16:creationId xmlns:a16="http://schemas.microsoft.com/office/drawing/2014/main" id="{AE0117F9-5C00-4118-B515-C2DB2B1A539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8" name="Google Shape;31;p2">
                <a:extLst>
                  <a:ext uri="{FF2B5EF4-FFF2-40B4-BE49-F238E27FC236}">
                    <a16:creationId xmlns:a16="http://schemas.microsoft.com/office/drawing/2014/main" id="{1468C9A1-F0D7-4B48-B462-64978DF8C38D}"/>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70" name="Google Shape;32;p2">
              <a:extLst>
                <a:ext uri="{FF2B5EF4-FFF2-40B4-BE49-F238E27FC236}">
                  <a16:creationId xmlns:a16="http://schemas.microsoft.com/office/drawing/2014/main" id="{CCE7801B-7805-43AE-A624-C3723B1D2627}"/>
                </a:ext>
              </a:extLst>
            </p:cNvPr>
            <p:cNvGrpSpPr/>
            <p:nvPr/>
          </p:nvGrpSpPr>
          <p:grpSpPr>
            <a:xfrm>
              <a:off x="232275" y="3865232"/>
              <a:ext cx="417113" cy="326311"/>
              <a:chOff x="232275" y="3747050"/>
              <a:chExt cx="417113" cy="326311"/>
            </a:xfrm>
          </p:grpSpPr>
          <p:sp>
            <p:nvSpPr>
              <p:cNvPr id="71" name="Google Shape;33;p2">
                <a:extLst>
                  <a:ext uri="{FF2B5EF4-FFF2-40B4-BE49-F238E27FC236}">
                    <a16:creationId xmlns:a16="http://schemas.microsoft.com/office/drawing/2014/main" id="{38D21C7F-305C-48C5-8841-2CAE43667E47}"/>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2" name="Google Shape;34;p2">
                <a:extLst>
                  <a:ext uri="{FF2B5EF4-FFF2-40B4-BE49-F238E27FC236}">
                    <a16:creationId xmlns:a16="http://schemas.microsoft.com/office/drawing/2014/main" id="{31C04DF3-1D92-41E6-B2D2-85DD524166A6}"/>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3" name="Google Shape;35;p2">
                <a:extLst>
                  <a:ext uri="{FF2B5EF4-FFF2-40B4-BE49-F238E27FC236}">
                    <a16:creationId xmlns:a16="http://schemas.microsoft.com/office/drawing/2014/main" id="{FEF2F88F-D7D9-4222-8732-A638F6A0A9BC}"/>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74" name="Google Shape;36;p2">
                <a:extLst>
                  <a:ext uri="{FF2B5EF4-FFF2-40B4-BE49-F238E27FC236}">
                    <a16:creationId xmlns:a16="http://schemas.microsoft.com/office/drawing/2014/main" id="{953558BA-DE52-4186-9928-B1DF3FC15D3B}"/>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298" name="Google Shape;298;p5"/>
          <p:cNvSpPr/>
          <p:nvPr/>
        </p:nvSpPr>
        <p:spPr>
          <a:xfrm rot="1051434" flipH="1">
            <a:off x="8330647" y="36702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
          <p:cNvSpPr/>
          <p:nvPr/>
        </p:nvSpPr>
        <p:spPr>
          <a:xfrm rot="-1051434">
            <a:off x="8791234" y="136515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
          <p:cNvSpPr/>
          <p:nvPr/>
        </p:nvSpPr>
        <p:spPr>
          <a:xfrm rot="1051434" flipH="1">
            <a:off x="224272" y="14318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rot="-1051434">
            <a:off x="224272" y="3946428"/>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txBox="1">
            <a:spLocks noGrp="1"/>
          </p:cNvSpPr>
          <p:nvPr>
            <p:ph type="subTitle" idx="1"/>
          </p:nvPr>
        </p:nvSpPr>
        <p:spPr>
          <a:xfrm>
            <a:off x="1309800" y="2541125"/>
            <a:ext cx="2907600" cy="572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400">
                <a:latin typeface="Lilita One"/>
                <a:ea typeface="Lilita One"/>
                <a:cs typeface="Lilita One"/>
                <a:sym typeface="Lilita One"/>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8" name="Google Shape;318;p5"/>
          <p:cNvSpPr txBox="1">
            <a:spLocks noGrp="1"/>
          </p:cNvSpPr>
          <p:nvPr>
            <p:ph type="subTitle" idx="2"/>
          </p:nvPr>
        </p:nvSpPr>
        <p:spPr>
          <a:xfrm>
            <a:off x="4964675" y="2541125"/>
            <a:ext cx="2907600" cy="572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400">
                <a:latin typeface="Lilita One"/>
                <a:ea typeface="Lilita One"/>
                <a:cs typeface="Lilita One"/>
                <a:sym typeface="Lilita On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319" name="Google Shape;319;p5"/>
          <p:cNvSpPr txBox="1">
            <a:spLocks noGrp="1"/>
          </p:cNvSpPr>
          <p:nvPr>
            <p:ph type="subTitle" idx="3"/>
          </p:nvPr>
        </p:nvSpPr>
        <p:spPr>
          <a:xfrm>
            <a:off x="1309800" y="3155150"/>
            <a:ext cx="29076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0" name="Google Shape;320;p5"/>
          <p:cNvSpPr txBox="1">
            <a:spLocks noGrp="1"/>
          </p:cNvSpPr>
          <p:nvPr>
            <p:ph type="subTitle" idx="4"/>
          </p:nvPr>
        </p:nvSpPr>
        <p:spPr>
          <a:xfrm>
            <a:off x="4964675" y="3155150"/>
            <a:ext cx="2907600" cy="101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1" name="Google Shape;321;p5"/>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pic>
        <p:nvPicPr>
          <p:cNvPr id="48" name="图片 7">
            <a:extLst>
              <a:ext uri="{FF2B5EF4-FFF2-40B4-BE49-F238E27FC236}">
                <a16:creationId xmlns:a16="http://schemas.microsoft.com/office/drawing/2014/main" id="{A8650510-D44A-43D7-BFF6-EE951CA077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2"/>
        <p:cNvGrpSpPr/>
        <p:nvPr/>
      </p:nvGrpSpPr>
      <p:grpSpPr>
        <a:xfrm>
          <a:off x="0" y="0"/>
          <a:ext cx="0" cy="0"/>
          <a:chOff x="0" y="0"/>
          <a:chExt cx="0" cy="0"/>
        </a:xfrm>
      </p:grpSpPr>
      <p:grpSp>
        <p:nvGrpSpPr>
          <p:cNvPr id="39" name="Google Shape;9;p2">
            <a:extLst>
              <a:ext uri="{FF2B5EF4-FFF2-40B4-BE49-F238E27FC236}">
                <a16:creationId xmlns:a16="http://schemas.microsoft.com/office/drawing/2014/main" id="{61967500-BAFD-470F-9E5E-308AA7E8A21A}"/>
              </a:ext>
            </a:extLst>
          </p:cNvPr>
          <p:cNvGrpSpPr/>
          <p:nvPr userDrawn="1"/>
        </p:nvGrpSpPr>
        <p:grpSpPr>
          <a:xfrm>
            <a:off x="175578" y="267413"/>
            <a:ext cx="8669178" cy="4547125"/>
            <a:chOff x="232275" y="221325"/>
            <a:chExt cx="8620125" cy="4563850"/>
          </a:xfrm>
        </p:grpSpPr>
        <p:sp>
          <p:nvSpPr>
            <p:cNvPr id="40" name="Google Shape;10;p2">
              <a:extLst>
                <a:ext uri="{FF2B5EF4-FFF2-40B4-BE49-F238E27FC236}">
                  <a16:creationId xmlns:a16="http://schemas.microsoft.com/office/drawing/2014/main" id="{7CA47006-D552-4F19-9F62-8947B4DBFBAC}"/>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1;p2">
              <a:extLst>
                <a:ext uri="{FF2B5EF4-FFF2-40B4-BE49-F238E27FC236}">
                  <a16:creationId xmlns:a16="http://schemas.microsoft.com/office/drawing/2014/main" id="{A0501EAE-4B09-4AAC-A13B-5B2CDED5027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2;p2">
              <a:extLst>
                <a:ext uri="{FF2B5EF4-FFF2-40B4-BE49-F238E27FC236}">
                  <a16:creationId xmlns:a16="http://schemas.microsoft.com/office/drawing/2014/main" id="{F8E5BA3D-B083-4A20-A75E-7992133E6F9C}"/>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p2">
              <a:extLst>
                <a:ext uri="{FF2B5EF4-FFF2-40B4-BE49-F238E27FC236}">
                  <a16:creationId xmlns:a16="http://schemas.microsoft.com/office/drawing/2014/main" id="{DB3F2818-120D-404F-AAEE-7C70020D003F}"/>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4;p2">
              <a:extLst>
                <a:ext uri="{FF2B5EF4-FFF2-40B4-BE49-F238E27FC236}">
                  <a16:creationId xmlns:a16="http://schemas.microsoft.com/office/drawing/2014/main" id="{29BB9F3E-8B28-4051-AC08-B32BA7962A21}"/>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5;p2">
              <a:extLst>
                <a:ext uri="{FF2B5EF4-FFF2-40B4-BE49-F238E27FC236}">
                  <a16:creationId xmlns:a16="http://schemas.microsoft.com/office/drawing/2014/main" id="{77F7D254-1658-4DAF-9C11-56AD1223AFD5}"/>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6;p2">
              <a:extLst>
                <a:ext uri="{FF2B5EF4-FFF2-40B4-BE49-F238E27FC236}">
                  <a16:creationId xmlns:a16="http://schemas.microsoft.com/office/drawing/2014/main" id="{5EF7C22B-3457-449C-8C5B-249A0AB1471D}"/>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47" name="Google Shape;17;p2">
              <a:extLst>
                <a:ext uri="{FF2B5EF4-FFF2-40B4-BE49-F238E27FC236}">
                  <a16:creationId xmlns:a16="http://schemas.microsoft.com/office/drawing/2014/main" id="{C3CD5E28-9725-4460-8D99-F82B2C1D325E}"/>
                </a:ext>
              </a:extLst>
            </p:cNvPr>
            <p:cNvGrpSpPr/>
            <p:nvPr/>
          </p:nvGrpSpPr>
          <p:grpSpPr>
            <a:xfrm>
              <a:off x="232275" y="951957"/>
              <a:ext cx="417113" cy="326311"/>
              <a:chOff x="232275" y="833775"/>
              <a:chExt cx="417113" cy="326311"/>
            </a:xfrm>
          </p:grpSpPr>
          <p:sp>
            <p:nvSpPr>
              <p:cNvPr id="63" name="Google Shape;18;p2">
                <a:extLst>
                  <a:ext uri="{FF2B5EF4-FFF2-40B4-BE49-F238E27FC236}">
                    <a16:creationId xmlns:a16="http://schemas.microsoft.com/office/drawing/2014/main" id="{D4663C7E-66EE-4337-BA1B-9BE2F368C647}"/>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4" name="Google Shape;19;p2">
                <a:extLst>
                  <a:ext uri="{FF2B5EF4-FFF2-40B4-BE49-F238E27FC236}">
                    <a16:creationId xmlns:a16="http://schemas.microsoft.com/office/drawing/2014/main" id="{05D141EE-84C0-4D33-A233-4305DD410C81}"/>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5" name="Google Shape;20;p2">
                <a:extLst>
                  <a:ext uri="{FF2B5EF4-FFF2-40B4-BE49-F238E27FC236}">
                    <a16:creationId xmlns:a16="http://schemas.microsoft.com/office/drawing/2014/main" id="{405FC71E-DCAE-4FD6-9177-E9377438D8D9}"/>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6" name="Google Shape;21;p2">
                <a:extLst>
                  <a:ext uri="{FF2B5EF4-FFF2-40B4-BE49-F238E27FC236}">
                    <a16:creationId xmlns:a16="http://schemas.microsoft.com/office/drawing/2014/main" id="{F604F6E1-36B6-45FB-BA7B-332DBCB621FB}"/>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8" name="Google Shape;22;p2">
              <a:extLst>
                <a:ext uri="{FF2B5EF4-FFF2-40B4-BE49-F238E27FC236}">
                  <a16:creationId xmlns:a16="http://schemas.microsoft.com/office/drawing/2014/main" id="{9E0E8AB8-9AAA-41CA-BA91-AABC305861DF}"/>
                </a:ext>
              </a:extLst>
            </p:cNvPr>
            <p:cNvGrpSpPr/>
            <p:nvPr/>
          </p:nvGrpSpPr>
          <p:grpSpPr>
            <a:xfrm>
              <a:off x="232275" y="1923049"/>
              <a:ext cx="417113" cy="326311"/>
              <a:chOff x="232275" y="1875237"/>
              <a:chExt cx="417113" cy="326311"/>
            </a:xfrm>
          </p:grpSpPr>
          <p:sp>
            <p:nvSpPr>
              <p:cNvPr id="59" name="Google Shape;23;p2">
                <a:extLst>
                  <a:ext uri="{FF2B5EF4-FFF2-40B4-BE49-F238E27FC236}">
                    <a16:creationId xmlns:a16="http://schemas.microsoft.com/office/drawing/2014/main" id="{186B658A-33AE-4ECE-91C5-840A4B60B0C9}"/>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24;p2">
                <a:extLst>
                  <a:ext uri="{FF2B5EF4-FFF2-40B4-BE49-F238E27FC236}">
                    <a16:creationId xmlns:a16="http://schemas.microsoft.com/office/drawing/2014/main" id="{5850936D-C933-452B-9011-FB91777945B2}"/>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25;p2">
                <a:extLst>
                  <a:ext uri="{FF2B5EF4-FFF2-40B4-BE49-F238E27FC236}">
                    <a16:creationId xmlns:a16="http://schemas.microsoft.com/office/drawing/2014/main" id="{74CCC94D-2DD3-4CCE-84F4-6C9BF6F467DD}"/>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26;p2">
                <a:extLst>
                  <a:ext uri="{FF2B5EF4-FFF2-40B4-BE49-F238E27FC236}">
                    <a16:creationId xmlns:a16="http://schemas.microsoft.com/office/drawing/2014/main" id="{3BB16181-2FFB-44B5-A469-3EB4710F02E5}"/>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49" name="Google Shape;27;p2">
              <a:extLst>
                <a:ext uri="{FF2B5EF4-FFF2-40B4-BE49-F238E27FC236}">
                  <a16:creationId xmlns:a16="http://schemas.microsoft.com/office/drawing/2014/main" id="{398ADB83-9AD2-47D4-B53F-38316813DDFB}"/>
                </a:ext>
              </a:extLst>
            </p:cNvPr>
            <p:cNvGrpSpPr/>
            <p:nvPr/>
          </p:nvGrpSpPr>
          <p:grpSpPr>
            <a:xfrm>
              <a:off x="232275" y="2894140"/>
              <a:ext cx="417113" cy="326311"/>
              <a:chOff x="232275" y="2916700"/>
              <a:chExt cx="417113" cy="326311"/>
            </a:xfrm>
          </p:grpSpPr>
          <p:sp>
            <p:nvSpPr>
              <p:cNvPr id="55" name="Google Shape;28;p2">
                <a:extLst>
                  <a:ext uri="{FF2B5EF4-FFF2-40B4-BE49-F238E27FC236}">
                    <a16:creationId xmlns:a16="http://schemas.microsoft.com/office/drawing/2014/main" id="{F1313F60-7D83-47A6-8F83-13719D1BF873}"/>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29;p2">
                <a:extLst>
                  <a:ext uri="{FF2B5EF4-FFF2-40B4-BE49-F238E27FC236}">
                    <a16:creationId xmlns:a16="http://schemas.microsoft.com/office/drawing/2014/main" id="{CE80231C-FEF6-4972-A152-226EFD6949E5}"/>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30;p2">
                <a:extLst>
                  <a:ext uri="{FF2B5EF4-FFF2-40B4-BE49-F238E27FC236}">
                    <a16:creationId xmlns:a16="http://schemas.microsoft.com/office/drawing/2014/main" id="{0A08EEFF-2C32-48D8-96DE-CBEB33911EA1}"/>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31;p2">
                <a:extLst>
                  <a:ext uri="{FF2B5EF4-FFF2-40B4-BE49-F238E27FC236}">
                    <a16:creationId xmlns:a16="http://schemas.microsoft.com/office/drawing/2014/main" id="{C3EB4FE3-E467-4822-8296-BFD1C41D469A}"/>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50" name="Google Shape;32;p2">
              <a:extLst>
                <a:ext uri="{FF2B5EF4-FFF2-40B4-BE49-F238E27FC236}">
                  <a16:creationId xmlns:a16="http://schemas.microsoft.com/office/drawing/2014/main" id="{605FD76C-C6D6-49F1-83DB-28468B9F9E33}"/>
                </a:ext>
              </a:extLst>
            </p:cNvPr>
            <p:cNvGrpSpPr/>
            <p:nvPr/>
          </p:nvGrpSpPr>
          <p:grpSpPr>
            <a:xfrm>
              <a:off x="232275" y="3865232"/>
              <a:ext cx="417113" cy="326311"/>
              <a:chOff x="232275" y="3747050"/>
              <a:chExt cx="417113" cy="326311"/>
            </a:xfrm>
          </p:grpSpPr>
          <p:sp>
            <p:nvSpPr>
              <p:cNvPr id="51" name="Google Shape;33;p2">
                <a:extLst>
                  <a:ext uri="{FF2B5EF4-FFF2-40B4-BE49-F238E27FC236}">
                    <a16:creationId xmlns:a16="http://schemas.microsoft.com/office/drawing/2014/main" id="{0BCA77C5-7196-401F-8E7B-8E3132CBC2AD}"/>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34;p2">
                <a:extLst>
                  <a:ext uri="{FF2B5EF4-FFF2-40B4-BE49-F238E27FC236}">
                    <a16:creationId xmlns:a16="http://schemas.microsoft.com/office/drawing/2014/main" id="{66420E8C-F932-4F6A-B83C-FA355A70B23A}"/>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35;p2">
                <a:extLst>
                  <a:ext uri="{FF2B5EF4-FFF2-40B4-BE49-F238E27FC236}">
                    <a16:creationId xmlns:a16="http://schemas.microsoft.com/office/drawing/2014/main" id="{0A95CEC8-4048-405F-9401-9F345DE90174}"/>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36;p2">
                <a:extLst>
                  <a:ext uri="{FF2B5EF4-FFF2-40B4-BE49-F238E27FC236}">
                    <a16:creationId xmlns:a16="http://schemas.microsoft.com/office/drawing/2014/main" id="{692CA698-3E24-4D8F-8F58-458883FF6659}"/>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sp>
        <p:nvSpPr>
          <p:cNvPr id="323" name="Google Shape;323;p6"/>
          <p:cNvSpPr txBox="1">
            <a:spLocks noGrp="1"/>
          </p:cNvSpPr>
          <p:nvPr>
            <p:ph type="title"/>
          </p:nvPr>
        </p:nvSpPr>
        <p:spPr>
          <a:xfrm>
            <a:off x="720000" y="445025"/>
            <a:ext cx="7704000" cy="5727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5" name="Google Shape;345;p6"/>
          <p:cNvSpPr/>
          <p:nvPr/>
        </p:nvSpPr>
        <p:spPr>
          <a:xfrm rot="6451434" flipH="1">
            <a:off x="348355" y="1627560"/>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rot="4348566">
            <a:off x="6711672" y="47376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6"/>
          <p:cNvSpPr/>
          <p:nvPr/>
        </p:nvSpPr>
        <p:spPr>
          <a:xfrm rot="6451434" flipH="1">
            <a:off x="1017672" y="1489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图片 7">
            <a:extLst>
              <a:ext uri="{FF2B5EF4-FFF2-40B4-BE49-F238E27FC236}">
                <a16:creationId xmlns:a16="http://schemas.microsoft.com/office/drawing/2014/main" id="{56C9FBC9-7024-4C27-B55B-FC2FBC7C0A2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9"/>
        <p:cNvGrpSpPr/>
        <p:nvPr/>
      </p:nvGrpSpPr>
      <p:grpSpPr>
        <a:xfrm>
          <a:off x="0" y="0"/>
          <a:ext cx="0" cy="0"/>
          <a:chOff x="0" y="0"/>
          <a:chExt cx="0" cy="0"/>
        </a:xfrm>
      </p:grpSpPr>
      <p:sp>
        <p:nvSpPr>
          <p:cNvPr id="560" name="Google Shape;560;p10"/>
          <p:cNvSpPr txBox="1">
            <a:spLocks noGrp="1"/>
          </p:cNvSpPr>
          <p:nvPr>
            <p:ph type="title"/>
          </p:nvPr>
        </p:nvSpPr>
        <p:spPr>
          <a:xfrm>
            <a:off x="5096575" y="3875225"/>
            <a:ext cx="3334200" cy="724200"/>
          </a:xfrm>
          <a:prstGeom prst="rect">
            <a:avLst/>
          </a:prstGeom>
          <a:ln>
            <a:noFill/>
          </a:ln>
        </p:spPr>
        <p:txBody>
          <a:bodyPr spcFirstLastPara="1" wrap="square" lIns="91425" tIns="91425" rIns="91425" bIns="91425" anchor="ctr" anchorCtr="0">
            <a:noAutofit/>
          </a:bodyPr>
          <a:lstStyle>
            <a:lvl1pPr lvl="0" algn="r" rtl="0">
              <a:lnSpc>
                <a:spcPct val="80000"/>
              </a:lnSpc>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grpSp>
        <p:nvGrpSpPr>
          <p:cNvPr id="561" name="Google Shape;561;p10"/>
          <p:cNvGrpSpPr/>
          <p:nvPr/>
        </p:nvGrpSpPr>
        <p:grpSpPr>
          <a:xfrm rot="-1685542" flipH="1">
            <a:off x="89508" y="3293630"/>
            <a:ext cx="884473" cy="658969"/>
            <a:chOff x="8054181" y="220421"/>
            <a:chExt cx="884462" cy="658961"/>
          </a:xfrm>
        </p:grpSpPr>
        <p:sp>
          <p:nvSpPr>
            <p:cNvPr id="562" name="Google Shape;562;p10"/>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0"/>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4" name="Google Shape;564;p10"/>
          <p:cNvSpPr/>
          <p:nvPr/>
        </p:nvSpPr>
        <p:spPr>
          <a:xfrm rot="-1685475">
            <a:off x="379333" y="4416903"/>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5" name="Google Shape;565;p10"/>
          <p:cNvGrpSpPr/>
          <p:nvPr/>
        </p:nvGrpSpPr>
        <p:grpSpPr>
          <a:xfrm rot="4896636">
            <a:off x="990453" y="4300753"/>
            <a:ext cx="638154" cy="597345"/>
            <a:chOff x="1337242" y="-1974437"/>
            <a:chExt cx="638153" cy="597345"/>
          </a:xfrm>
        </p:grpSpPr>
        <p:sp>
          <p:nvSpPr>
            <p:cNvPr id="566" name="Google Shape;566;p10"/>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0"/>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0"/>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0"/>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0"/>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0"/>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0"/>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0"/>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0"/>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0"/>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0"/>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9;p2">
            <a:extLst>
              <a:ext uri="{FF2B5EF4-FFF2-40B4-BE49-F238E27FC236}">
                <a16:creationId xmlns:a16="http://schemas.microsoft.com/office/drawing/2014/main" id="{59F947D3-ECE8-4BC5-BF0A-228715D939F1}"/>
              </a:ext>
            </a:extLst>
          </p:cNvPr>
          <p:cNvGrpSpPr/>
          <p:nvPr userDrawn="1"/>
        </p:nvGrpSpPr>
        <p:grpSpPr>
          <a:xfrm>
            <a:off x="-532" y="0"/>
            <a:ext cx="9144532" cy="5143499"/>
            <a:chOff x="232275" y="221325"/>
            <a:chExt cx="8620125" cy="4563850"/>
          </a:xfrm>
        </p:grpSpPr>
        <p:sp>
          <p:nvSpPr>
            <p:cNvPr id="20" name="Google Shape;10;p2">
              <a:extLst>
                <a:ext uri="{FF2B5EF4-FFF2-40B4-BE49-F238E27FC236}">
                  <a16:creationId xmlns:a16="http://schemas.microsoft.com/office/drawing/2014/main" id="{34DB7DDA-CA7A-486E-85F2-97EE4AD14844}"/>
                </a:ext>
              </a:extLst>
            </p:cNvPr>
            <p:cNvSpPr/>
            <p:nvPr/>
          </p:nvSpPr>
          <p:spPr>
            <a:xfrm>
              <a:off x="291600" y="358375"/>
              <a:ext cx="8560800" cy="4426800"/>
            </a:xfrm>
            <a:prstGeom prst="roundRect">
              <a:avLst>
                <a:gd name="adj" fmla="val 4381"/>
              </a:avLst>
            </a:prstGeom>
            <a:solidFill>
              <a:schemeClr val="accent4">
                <a:lumMod val="90000"/>
              </a:schemeClr>
            </a:solidFill>
            <a:ln>
              <a:noFill/>
            </a:ln>
            <a:effectLst>
              <a:outerShdw dist="57150" dir="5460000" algn="bl" rotWithShape="0">
                <a:srgbClr val="4A8196">
                  <a:alpha val="33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1;p2">
              <a:extLst>
                <a:ext uri="{FF2B5EF4-FFF2-40B4-BE49-F238E27FC236}">
                  <a16:creationId xmlns:a16="http://schemas.microsoft.com/office/drawing/2014/main" id="{A91E8404-44E3-4331-89FD-E87CCB91D7F1}"/>
                </a:ext>
              </a:extLst>
            </p:cNvPr>
            <p:cNvSpPr/>
            <p:nvPr/>
          </p:nvSpPr>
          <p:spPr>
            <a:xfrm>
              <a:off x="35127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p2">
              <a:extLst>
                <a:ext uri="{FF2B5EF4-FFF2-40B4-BE49-F238E27FC236}">
                  <a16:creationId xmlns:a16="http://schemas.microsoft.com/office/drawing/2014/main" id="{C12C9B0B-9101-441E-A7D8-3231C77CA373}"/>
                </a:ext>
              </a:extLst>
            </p:cNvPr>
            <p:cNvSpPr/>
            <p:nvPr/>
          </p:nvSpPr>
          <p:spPr>
            <a:xfrm>
              <a:off x="7420850" y="221325"/>
              <a:ext cx="307500" cy="329700"/>
            </a:xfrm>
            <a:prstGeom prst="round2SameRect">
              <a:avLst>
                <a:gd name="adj1" fmla="val 16667"/>
                <a:gd name="adj2" fmla="val 0"/>
              </a:avLst>
            </a:prstGeom>
            <a:solidFill>
              <a:srgbClr val="93563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3;p2">
              <a:extLst>
                <a:ext uri="{FF2B5EF4-FFF2-40B4-BE49-F238E27FC236}">
                  <a16:creationId xmlns:a16="http://schemas.microsoft.com/office/drawing/2014/main" id="{49EDD666-4E61-4718-9449-E81EDF4D0E70}"/>
                </a:ext>
              </a:extLst>
            </p:cNvPr>
            <p:cNvSpPr/>
            <p:nvPr/>
          </p:nvSpPr>
          <p:spPr>
            <a:xfrm>
              <a:off x="1402225" y="221325"/>
              <a:ext cx="307500" cy="329700"/>
            </a:xfrm>
            <a:prstGeom prst="round2SameRect">
              <a:avLst>
                <a:gd name="adj1" fmla="val 16667"/>
                <a:gd name="adj2" fmla="val 0"/>
              </a:avLst>
            </a:prstGeom>
            <a:solidFill>
              <a:srgbClr val="8DCEC9"/>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4;p2">
              <a:extLst>
                <a:ext uri="{FF2B5EF4-FFF2-40B4-BE49-F238E27FC236}">
                  <a16:creationId xmlns:a16="http://schemas.microsoft.com/office/drawing/2014/main" id="{6D4AD738-32E1-44F8-B2A4-0D81B8EDA61B}"/>
                </a:ext>
              </a:extLst>
            </p:cNvPr>
            <p:cNvSpPr/>
            <p:nvPr/>
          </p:nvSpPr>
          <p:spPr>
            <a:xfrm>
              <a:off x="2105725" y="221325"/>
              <a:ext cx="307500" cy="329700"/>
            </a:xfrm>
            <a:prstGeom prst="round2SameRect">
              <a:avLst>
                <a:gd name="adj1" fmla="val 16667"/>
                <a:gd name="adj2" fmla="val 0"/>
              </a:avLst>
            </a:prstGeom>
            <a:solidFill>
              <a:srgbClr val="ED5B4C"/>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5;p2">
              <a:extLst>
                <a:ext uri="{FF2B5EF4-FFF2-40B4-BE49-F238E27FC236}">
                  <a16:creationId xmlns:a16="http://schemas.microsoft.com/office/drawing/2014/main" id="{2F8B3142-5116-4B16-82F4-265A5B5EB192}"/>
                </a:ext>
              </a:extLst>
            </p:cNvPr>
            <p:cNvSpPr/>
            <p:nvPr/>
          </p:nvSpPr>
          <p:spPr>
            <a:xfrm>
              <a:off x="2809225" y="221325"/>
              <a:ext cx="307500" cy="329700"/>
            </a:xfrm>
            <a:prstGeom prst="round2SameRect">
              <a:avLst>
                <a:gd name="adj1" fmla="val 16667"/>
                <a:gd name="adj2" fmla="val 0"/>
              </a:avLst>
            </a:prstGeom>
            <a:solidFill>
              <a:srgbClr val="EE8148"/>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6;p2">
              <a:extLst>
                <a:ext uri="{FF2B5EF4-FFF2-40B4-BE49-F238E27FC236}">
                  <a16:creationId xmlns:a16="http://schemas.microsoft.com/office/drawing/2014/main" id="{2202C6D6-D87A-4703-A627-8979EEAF2EEB}"/>
                </a:ext>
              </a:extLst>
            </p:cNvPr>
            <p:cNvSpPr/>
            <p:nvPr/>
          </p:nvSpPr>
          <p:spPr>
            <a:xfrm>
              <a:off x="500400" y="551125"/>
              <a:ext cx="8143200" cy="4041300"/>
            </a:xfrm>
            <a:prstGeom prst="roundRect">
              <a:avLst>
                <a:gd name="adj" fmla="val 2751"/>
              </a:avLst>
            </a:prstGeom>
            <a:solidFill>
              <a:srgbClr val="FFFFFF"/>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nvGrpSpPr>
            <p:cNvPr id="27" name="Google Shape;17;p2">
              <a:extLst>
                <a:ext uri="{FF2B5EF4-FFF2-40B4-BE49-F238E27FC236}">
                  <a16:creationId xmlns:a16="http://schemas.microsoft.com/office/drawing/2014/main" id="{B381AA33-FECB-4159-9C80-D0EA84B7F273}"/>
                </a:ext>
              </a:extLst>
            </p:cNvPr>
            <p:cNvGrpSpPr/>
            <p:nvPr/>
          </p:nvGrpSpPr>
          <p:grpSpPr>
            <a:xfrm>
              <a:off x="232275" y="951957"/>
              <a:ext cx="417113" cy="326311"/>
              <a:chOff x="232275" y="833775"/>
              <a:chExt cx="417113" cy="326311"/>
            </a:xfrm>
          </p:grpSpPr>
          <p:sp>
            <p:nvSpPr>
              <p:cNvPr id="43" name="Google Shape;18;p2">
                <a:extLst>
                  <a:ext uri="{FF2B5EF4-FFF2-40B4-BE49-F238E27FC236}">
                    <a16:creationId xmlns:a16="http://schemas.microsoft.com/office/drawing/2014/main" id="{01302FAA-043A-4097-A0E4-5A9164D8FD59}"/>
                  </a:ext>
                </a:extLst>
              </p:cNvPr>
              <p:cNvSpPr/>
              <p:nvPr/>
            </p:nvSpPr>
            <p:spPr>
              <a:xfrm>
                <a:off x="534188" y="833775"/>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9;p2">
                <a:extLst>
                  <a:ext uri="{FF2B5EF4-FFF2-40B4-BE49-F238E27FC236}">
                    <a16:creationId xmlns:a16="http://schemas.microsoft.com/office/drawing/2014/main" id="{35BAE61E-D399-4091-B77D-864DF4EDC060}"/>
                  </a:ext>
                </a:extLst>
              </p:cNvPr>
              <p:cNvSpPr/>
              <p:nvPr/>
            </p:nvSpPr>
            <p:spPr>
              <a:xfrm>
                <a:off x="232275" y="860025"/>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20;p2">
                <a:extLst>
                  <a:ext uri="{FF2B5EF4-FFF2-40B4-BE49-F238E27FC236}">
                    <a16:creationId xmlns:a16="http://schemas.microsoft.com/office/drawing/2014/main" id="{CA8115AE-0A42-40B5-9591-0C9025113D65}"/>
                  </a:ext>
                </a:extLst>
              </p:cNvPr>
              <p:cNvSpPr/>
              <p:nvPr/>
            </p:nvSpPr>
            <p:spPr>
              <a:xfrm>
                <a:off x="534188" y="1044886"/>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21;p2">
                <a:extLst>
                  <a:ext uri="{FF2B5EF4-FFF2-40B4-BE49-F238E27FC236}">
                    <a16:creationId xmlns:a16="http://schemas.microsoft.com/office/drawing/2014/main" id="{9E561C77-206F-4863-A0B4-CB0AAA762AC7}"/>
                  </a:ext>
                </a:extLst>
              </p:cNvPr>
              <p:cNvSpPr/>
              <p:nvPr/>
            </p:nvSpPr>
            <p:spPr>
              <a:xfrm>
                <a:off x="232275" y="1071092"/>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8" name="Google Shape;22;p2">
              <a:extLst>
                <a:ext uri="{FF2B5EF4-FFF2-40B4-BE49-F238E27FC236}">
                  <a16:creationId xmlns:a16="http://schemas.microsoft.com/office/drawing/2014/main" id="{1F7C84AE-0BCC-4FF7-B07B-8C72D07DA20F}"/>
                </a:ext>
              </a:extLst>
            </p:cNvPr>
            <p:cNvGrpSpPr/>
            <p:nvPr/>
          </p:nvGrpSpPr>
          <p:grpSpPr>
            <a:xfrm>
              <a:off x="232275" y="1923049"/>
              <a:ext cx="417113" cy="326311"/>
              <a:chOff x="232275" y="1875237"/>
              <a:chExt cx="417113" cy="326311"/>
            </a:xfrm>
          </p:grpSpPr>
          <p:sp>
            <p:nvSpPr>
              <p:cNvPr id="39" name="Google Shape;23;p2">
                <a:extLst>
                  <a:ext uri="{FF2B5EF4-FFF2-40B4-BE49-F238E27FC236}">
                    <a16:creationId xmlns:a16="http://schemas.microsoft.com/office/drawing/2014/main" id="{48279F5A-FCCD-4E1C-85FF-57EF1EBED5FE}"/>
                  </a:ext>
                </a:extLst>
              </p:cNvPr>
              <p:cNvSpPr/>
              <p:nvPr/>
            </p:nvSpPr>
            <p:spPr>
              <a:xfrm>
                <a:off x="534188" y="1875237"/>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24;p2">
                <a:extLst>
                  <a:ext uri="{FF2B5EF4-FFF2-40B4-BE49-F238E27FC236}">
                    <a16:creationId xmlns:a16="http://schemas.microsoft.com/office/drawing/2014/main" id="{5675730F-AB00-425B-A90F-68E95ED66D91}"/>
                  </a:ext>
                </a:extLst>
              </p:cNvPr>
              <p:cNvSpPr/>
              <p:nvPr/>
            </p:nvSpPr>
            <p:spPr>
              <a:xfrm>
                <a:off x="232275" y="1901479"/>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25;p2">
                <a:extLst>
                  <a:ext uri="{FF2B5EF4-FFF2-40B4-BE49-F238E27FC236}">
                    <a16:creationId xmlns:a16="http://schemas.microsoft.com/office/drawing/2014/main" id="{2894E8B5-3764-4EA7-803A-4B770D134832}"/>
                  </a:ext>
                </a:extLst>
              </p:cNvPr>
              <p:cNvSpPr/>
              <p:nvPr/>
            </p:nvSpPr>
            <p:spPr>
              <a:xfrm>
                <a:off x="534188" y="2086349"/>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26;p2">
                <a:extLst>
                  <a:ext uri="{FF2B5EF4-FFF2-40B4-BE49-F238E27FC236}">
                    <a16:creationId xmlns:a16="http://schemas.microsoft.com/office/drawing/2014/main" id="{C6313B7E-E3B6-41DC-8C45-9731A45054EC}"/>
                  </a:ext>
                </a:extLst>
              </p:cNvPr>
              <p:cNvSpPr/>
              <p:nvPr/>
            </p:nvSpPr>
            <p:spPr>
              <a:xfrm>
                <a:off x="232275" y="2112546"/>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29" name="Google Shape;27;p2">
              <a:extLst>
                <a:ext uri="{FF2B5EF4-FFF2-40B4-BE49-F238E27FC236}">
                  <a16:creationId xmlns:a16="http://schemas.microsoft.com/office/drawing/2014/main" id="{C1347317-A9BF-4733-870F-6D263216A104}"/>
                </a:ext>
              </a:extLst>
            </p:cNvPr>
            <p:cNvGrpSpPr/>
            <p:nvPr/>
          </p:nvGrpSpPr>
          <p:grpSpPr>
            <a:xfrm>
              <a:off x="232275" y="2894140"/>
              <a:ext cx="417113" cy="326311"/>
              <a:chOff x="232275" y="2916700"/>
              <a:chExt cx="417113" cy="326311"/>
            </a:xfrm>
          </p:grpSpPr>
          <p:sp>
            <p:nvSpPr>
              <p:cNvPr id="35" name="Google Shape;28;p2">
                <a:extLst>
                  <a:ext uri="{FF2B5EF4-FFF2-40B4-BE49-F238E27FC236}">
                    <a16:creationId xmlns:a16="http://schemas.microsoft.com/office/drawing/2014/main" id="{66AAF030-16E1-458B-8D16-1E986925F248}"/>
                  </a:ext>
                </a:extLst>
              </p:cNvPr>
              <p:cNvSpPr/>
              <p:nvPr/>
            </p:nvSpPr>
            <p:spPr>
              <a:xfrm>
                <a:off x="534188" y="291670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29;p2">
                <a:extLst>
                  <a:ext uri="{FF2B5EF4-FFF2-40B4-BE49-F238E27FC236}">
                    <a16:creationId xmlns:a16="http://schemas.microsoft.com/office/drawing/2014/main" id="{EF4688C2-E73C-4E71-A7E0-6137B0B53C00}"/>
                  </a:ext>
                </a:extLst>
              </p:cNvPr>
              <p:cNvSpPr/>
              <p:nvPr/>
            </p:nvSpPr>
            <p:spPr>
              <a:xfrm>
                <a:off x="232275" y="294293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30;p2">
                <a:extLst>
                  <a:ext uri="{FF2B5EF4-FFF2-40B4-BE49-F238E27FC236}">
                    <a16:creationId xmlns:a16="http://schemas.microsoft.com/office/drawing/2014/main" id="{9FFD139A-C4FA-4CC0-B43A-5BC4E75189D4}"/>
                  </a:ext>
                </a:extLst>
              </p:cNvPr>
              <p:cNvSpPr/>
              <p:nvPr/>
            </p:nvSpPr>
            <p:spPr>
              <a:xfrm>
                <a:off x="534188" y="312781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31;p2">
                <a:extLst>
                  <a:ext uri="{FF2B5EF4-FFF2-40B4-BE49-F238E27FC236}">
                    <a16:creationId xmlns:a16="http://schemas.microsoft.com/office/drawing/2014/main" id="{3F5C7AF8-D6BC-4D41-A125-AAB4BD938D0C}"/>
                  </a:ext>
                </a:extLst>
              </p:cNvPr>
              <p:cNvSpPr/>
              <p:nvPr/>
            </p:nvSpPr>
            <p:spPr>
              <a:xfrm>
                <a:off x="232275" y="315400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0" name="Google Shape;32;p2">
              <a:extLst>
                <a:ext uri="{FF2B5EF4-FFF2-40B4-BE49-F238E27FC236}">
                  <a16:creationId xmlns:a16="http://schemas.microsoft.com/office/drawing/2014/main" id="{C928483D-5E2F-45B3-A5AF-4A34C45DA46D}"/>
                </a:ext>
              </a:extLst>
            </p:cNvPr>
            <p:cNvGrpSpPr/>
            <p:nvPr/>
          </p:nvGrpSpPr>
          <p:grpSpPr>
            <a:xfrm>
              <a:off x="232275" y="3865232"/>
              <a:ext cx="417113" cy="326311"/>
              <a:chOff x="232275" y="3747050"/>
              <a:chExt cx="417113" cy="326311"/>
            </a:xfrm>
          </p:grpSpPr>
          <p:sp>
            <p:nvSpPr>
              <p:cNvPr id="31" name="Google Shape;33;p2">
                <a:extLst>
                  <a:ext uri="{FF2B5EF4-FFF2-40B4-BE49-F238E27FC236}">
                    <a16:creationId xmlns:a16="http://schemas.microsoft.com/office/drawing/2014/main" id="{2A89C17F-D731-4090-AADF-F27B005EC3D2}"/>
                  </a:ext>
                </a:extLst>
              </p:cNvPr>
              <p:cNvSpPr/>
              <p:nvPr/>
            </p:nvSpPr>
            <p:spPr>
              <a:xfrm>
                <a:off x="534188" y="3747050"/>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34;p2">
                <a:extLst>
                  <a:ext uri="{FF2B5EF4-FFF2-40B4-BE49-F238E27FC236}">
                    <a16:creationId xmlns:a16="http://schemas.microsoft.com/office/drawing/2014/main" id="{8FDF0A85-4D37-4A27-997C-5E5F52D74DA1}"/>
                  </a:ext>
                </a:extLst>
              </p:cNvPr>
              <p:cNvSpPr/>
              <p:nvPr/>
            </p:nvSpPr>
            <p:spPr>
              <a:xfrm>
                <a:off x="232275" y="3773284"/>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35;p2">
                <a:extLst>
                  <a:ext uri="{FF2B5EF4-FFF2-40B4-BE49-F238E27FC236}">
                    <a16:creationId xmlns:a16="http://schemas.microsoft.com/office/drawing/2014/main" id="{CCE8C057-E737-47B7-93C0-28B32BD352A9}"/>
                  </a:ext>
                </a:extLst>
              </p:cNvPr>
              <p:cNvSpPr/>
              <p:nvPr/>
            </p:nvSpPr>
            <p:spPr>
              <a:xfrm>
                <a:off x="534188" y="3958161"/>
                <a:ext cx="115200" cy="115200"/>
              </a:xfrm>
              <a:prstGeom prst="ellipse">
                <a:avLst/>
              </a:prstGeom>
              <a:solidFill>
                <a:srgbClr val="4A819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36;p2">
                <a:extLst>
                  <a:ext uri="{FF2B5EF4-FFF2-40B4-BE49-F238E27FC236}">
                    <a16:creationId xmlns:a16="http://schemas.microsoft.com/office/drawing/2014/main" id="{BFBC48F0-F836-45DE-8E92-32FF0DDA0EFE}"/>
                  </a:ext>
                </a:extLst>
              </p:cNvPr>
              <p:cNvSpPr/>
              <p:nvPr/>
            </p:nvSpPr>
            <p:spPr>
              <a:xfrm>
                <a:off x="232275" y="3984350"/>
                <a:ext cx="380100" cy="62700"/>
              </a:xfrm>
              <a:prstGeom prst="roundRect">
                <a:avLst>
                  <a:gd name="adj" fmla="val 50000"/>
                </a:avLst>
              </a:prstGeom>
              <a:solidFill>
                <a:srgbClr val="E2BFA3"/>
              </a:solidFill>
              <a:ln>
                <a:noFill/>
              </a:ln>
              <a:effectLst>
                <a:outerShdw dist="28575" dir="2880000" algn="bl" rotWithShape="0">
                  <a:srgbClr val="4A8196">
                    <a:alpha val="44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pic>
        <p:nvPicPr>
          <p:cNvPr id="47" name="图片 7">
            <a:extLst>
              <a:ext uri="{FF2B5EF4-FFF2-40B4-BE49-F238E27FC236}">
                <a16:creationId xmlns:a16="http://schemas.microsoft.com/office/drawing/2014/main" id="{FBB11A5E-2A56-49C6-B2CC-F6B947B285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18"/>
        <p:cNvGrpSpPr/>
        <p:nvPr/>
      </p:nvGrpSpPr>
      <p:grpSpPr>
        <a:xfrm>
          <a:off x="0" y="0"/>
          <a:ext cx="0" cy="0"/>
          <a:chOff x="0" y="0"/>
          <a:chExt cx="0" cy="0"/>
        </a:xfrm>
      </p:grpSpPr>
      <p:grpSp>
        <p:nvGrpSpPr>
          <p:cNvPr id="519" name="Google Shape;519;p9"/>
          <p:cNvGrpSpPr/>
          <p:nvPr/>
        </p:nvGrpSpPr>
        <p:grpSpPr>
          <a:xfrm>
            <a:off x="8298938" y="976365"/>
            <a:ext cx="771716" cy="1116355"/>
            <a:chOff x="497350" y="-655197"/>
            <a:chExt cx="771716" cy="1116355"/>
          </a:xfrm>
        </p:grpSpPr>
        <p:sp>
          <p:nvSpPr>
            <p:cNvPr id="520" name="Google Shape;520;p9"/>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9"/>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9"/>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9"/>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9"/>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9"/>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9"/>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9"/>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9"/>
          <p:cNvGrpSpPr/>
          <p:nvPr/>
        </p:nvGrpSpPr>
        <p:grpSpPr>
          <a:xfrm rot="-6931791">
            <a:off x="7684586" y="139519"/>
            <a:ext cx="638181" cy="597371"/>
            <a:chOff x="1337242" y="-1974437"/>
            <a:chExt cx="638153" cy="597345"/>
          </a:xfrm>
        </p:grpSpPr>
        <p:sp>
          <p:nvSpPr>
            <p:cNvPr id="529" name="Google Shape;529;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 name="Google Shape;540;p9"/>
          <p:cNvGrpSpPr/>
          <p:nvPr/>
        </p:nvGrpSpPr>
        <p:grpSpPr>
          <a:xfrm flipH="1">
            <a:off x="232131" y="108721"/>
            <a:ext cx="884462" cy="658961"/>
            <a:chOff x="8054181" y="220421"/>
            <a:chExt cx="884462" cy="658961"/>
          </a:xfrm>
        </p:grpSpPr>
        <p:sp>
          <p:nvSpPr>
            <p:cNvPr id="541" name="Google Shape;541;p9"/>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9"/>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3" name="Google Shape;543;p9"/>
          <p:cNvSpPr/>
          <p:nvPr/>
        </p:nvSpPr>
        <p:spPr>
          <a:xfrm>
            <a:off x="8698078" y="262860"/>
            <a:ext cx="267288" cy="27662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9"/>
          <p:cNvSpPr/>
          <p:nvPr/>
        </p:nvSpPr>
        <p:spPr>
          <a:xfrm>
            <a:off x="232135" y="980282"/>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581981">
            <a:off x="155400" y="1672171"/>
            <a:ext cx="638172" cy="597362"/>
            <a:chOff x="1337242" y="-1974437"/>
            <a:chExt cx="638153" cy="597345"/>
          </a:xfrm>
        </p:grpSpPr>
        <p:sp>
          <p:nvSpPr>
            <p:cNvPr id="546" name="Google Shape;546;p9"/>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9"/>
          <p:cNvSpPr txBox="1">
            <a:spLocks noGrp="1"/>
          </p:cNvSpPr>
          <p:nvPr>
            <p:ph type="title"/>
          </p:nvPr>
        </p:nvSpPr>
        <p:spPr>
          <a:xfrm>
            <a:off x="2379994" y="1319234"/>
            <a:ext cx="4402200" cy="6951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58" name="Google Shape;558;p9"/>
          <p:cNvSpPr txBox="1">
            <a:spLocks noGrp="1"/>
          </p:cNvSpPr>
          <p:nvPr>
            <p:ph type="subTitle" idx="1"/>
          </p:nvPr>
        </p:nvSpPr>
        <p:spPr>
          <a:xfrm>
            <a:off x="2212150" y="2014377"/>
            <a:ext cx="4737900" cy="160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42" name="图片 7">
            <a:extLst>
              <a:ext uri="{FF2B5EF4-FFF2-40B4-BE49-F238E27FC236}">
                <a16:creationId xmlns:a16="http://schemas.microsoft.com/office/drawing/2014/main" id="{B032099F-C9F8-4FE8-9531-1B2A186FEB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77"/>
        <p:cNvGrpSpPr/>
        <p:nvPr/>
      </p:nvGrpSpPr>
      <p:grpSpPr>
        <a:xfrm>
          <a:off x="0" y="0"/>
          <a:ext cx="0" cy="0"/>
          <a:chOff x="0" y="0"/>
          <a:chExt cx="0" cy="0"/>
        </a:xfrm>
      </p:grpSpPr>
      <p:grpSp>
        <p:nvGrpSpPr>
          <p:cNvPr id="578" name="Google Shape;578;p11"/>
          <p:cNvGrpSpPr/>
          <p:nvPr/>
        </p:nvGrpSpPr>
        <p:grpSpPr>
          <a:xfrm rot="437052">
            <a:off x="8470686" y="2173373"/>
            <a:ext cx="629512" cy="661959"/>
            <a:chOff x="782176" y="-1158311"/>
            <a:chExt cx="629467" cy="661912"/>
          </a:xfrm>
        </p:grpSpPr>
        <p:sp>
          <p:nvSpPr>
            <p:cNvPr id="579" name="Google Shape;57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 name="Google Shape;587;p11"/>
          <p:cNvGrpSpPr/>
          <p:nvPr/>
        </p:nvGrpSpPr>
        <p:grpSpPr>
          <a:xfrm>
            <a:off x="8511761" y="743086"/>
            <a:ext cx="547356" cy="706096"/>
            <a:chOff x="8495548" y="1440711"/>
            <a:chExt cx="547356" cy="706096"/>
          </a:xfrm>
        </p:grpSpPr>
        <p:sp>
          <p:nvSpPr>
            <p:cNvPr id="588" name="Google Shape;588;p11"/>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1"/>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1"/>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1"/>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1"/>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 name="Google Shape;599;p11"/>
          <p:cNvGrpSpPr/>
          <p:nvPr/>
        </p:nvGrpSpPr>
        <p:grpSpPr>
          <a:xfrm rot="5528602">
            <a:off x="204343" y="3762617"/>
            <a:ext cx="884462" cy="658961"/>
            <a:chOff x="8054181" y="220421"/>
            <a:chExt cx="884462" cy="658961"/>
          </a:xfrm>
        </p:grpSpPr>
        <p:sp>
          <p:nvSpPr>
            <p:cNvPr id="600" name="Google Shape;600;p11"/>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2" name="Google Shape;602;p11"/>
          <p:cNvSpPr/>
          <p:nvPr/>
        </p:nvSpPr>
        <p:spPr>
          <a:xfrm rot="-1051434">
            <a:off x="171109" y="192720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3" name="Google Shape;603;p11"/>
          <p:cNvGrpSpPr/>
          <p:nvPr/>
        </p:nvGrpSpPr>
        <p:grpSpPr>
          <a:xfrm rot="1379774">
            <a:off x="8388286" y="4271481"/>
            <a:ext cx="510691" cy="738336"/>
            <a:chOff x="8499282" y="3580082"/>
            <a:chExt cx="510652" cy="738280"/>
          </a:xfrm>
        </p:grpSpPr>
        <p:sp>
          <p:nvSpPr>
            <p:cNvPr id="604" name="Google Shape;604;p11"/>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 name="Google Shape;612;p11"/>
          <p:cNvGrpSpPr/>
          <p:nvPr/>
        </p:nvGrpSpPr>
        <p:grpSpPr>
          <a:xfrm>
            <a:off x="-2" y="-2"/>
            <a:ext cx="9143943" cy="5008709"/>
            <a:chOff x="-2" y="-2"/>
            <a:chExt cx="9143943" cy="5008709"/>
          </a:xfrm>
        </p:grpSpPr>
        <p:sp>
          <p:nvSpPr>
            <p:cNvPr id="613" name="Google Shape;613;p11"/>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1"/>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1"/>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1"/>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1"/>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1"/>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1"/>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1"/>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1"/>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1"/>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1"/>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1"/>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1"/>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1"/>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1"/>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1"/>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1"/>
            <p:cNvSpPr/>
            <p:nvPr/>
          </p:nvSpPr>
          <p:spPr>
            <a:xfrm>
              <a:off x="992381"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1"/>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1"/>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1"/>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1"/>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1"/>
            <p:cNvSpPr/>
            <p:nvPr/>
          </p:nvSpPr>
          <p:spPr>
            <a:xfrm>
              <a:off x="7371289"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1"/>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1"/>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1"/>
            <p:cNvSpPr/>
            <p:nvPr/>
          </p:nvSpPr>
          <p:spPr>
            <a:xfrm>
              <a:off x="3921297" y="-2"/>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 name="Google Shape;686;p11"/>
          <p:cNvSpPr/>
          <p:nvPr/>
        </p:nvSpPr>
        <p:spPr>
          <a:xfrm rot="-1051434">
            <a:off x="1034159" y="4569353"/>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1"/>
          <p:cNvSpPr/>
          <p:nvPr/>
        </p:nvSpPr>
        <p:spPr>
          <a:xfrm rot="1051434" flipH="1">
            <a:off x="7368284" y="4445215"/>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1"/>
          <p:cNvGrpSpPr/>
          <p:nvPr/>
        </p:nvGrpSpPr>
        <p:grpSpPr>
          <a:xfrm rot="-437052" flipH="1">
            <a:off x="168761" y="503173"/>
            <a:ext cx="629512" cy="661959"/>
            <a:chOff x="782176" y="-1158311"/>
            <a:chExt cx="629467" cy="661912"/>
          </a:xfrm>
        </p:grpSpPr>
        <p:sp>
          <p:nvSpPr>
            <p:cNvPr id="689" name="Google Shape;689;p11"/>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1"/>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1"/>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1"/>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1"/>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1"/>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1"/>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1"/>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7" name="Google Shape;697;p11"/>
          <p:cNvSpPr txBox="1">
            <a:spLocks noGrp="1"/>
          </p:cNvSpPr>
          <p:nvPr>
            <p:ph type="title" hasCustomPrompt="1"/>
          </p:nvPr>
        </p:nvSpPr>
        <p:spPr>
          <a:xfrm>
            <a:off x="713125" y="1449175"/>
            <a:ext cx="7717800" cy="1073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0000"/>
              <a:buNone/>
              <a:defRPr sz="10000" b="1">
                <a:solidFill>
                  <a:schemeClr val="accen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98" name="Google Shape;698;p11"/>
          <p:cNvSpPr txBox="1">
            <a:spLocks noGrp="1"/>
          </p:cNvSpPr>
          <p:nvPr>
            <p:ph type="subTitle" idx="1"/>
          </p:nvPr>
        </p:nvSpPr>
        <p:spPr>
          <a:xfrm>
            <a:off x="1403650" y="2640650"/>
            <a:ext cx="6336600" cy="713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123" name="图片 7">
            <a:extLst>
              <a:ext uri="{FF2B5EF4-FFF2-40B4-BE49-F238E27FC236}">
                <a16:creationId xmlns:a16="http://schemas.microsoft.com/office/drawing/2014/main" id="{3330B0CD-F72E-4DC3-9D17-0649061A41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tags" Target="../tags/tag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3.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19.xml"/><Relationship Id="rId7" Type="http://schemas.openxmlformats.org/officeDocument/2006/relationships/image" Target="../media/image2.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id="{0182803A-72E3-4394-8FDA-4803BA890664}"/>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Oval 4">
            <a:extLst>
              <a:ext uri="{FF2B5EF4-FFF2-40B4-BE49-F238E27FC236}">
                <a16:creationId xmlns:a16="http://schemas.microsoft.com/office/drawing/2014/main" id="{8ED71844-EA0F-4B99-984E-DAAA5F05DADF}"/>
              </a:ext>
            </a:extLst>
          </p:cNvPr>
          <p:cNvSpPr>
            <a:spLocks noChangeAspect="1"/>
          </p:cNvSpPr>
          <p:nvPr userDrawn="1">
            <p:custDataLst>
              <p:tags r:id="rId18"/>
            </p:custDataLst>
          </p:nvPr>
        </p:nvSpPr>
        <p:spPr>
          <a:xfrm>
            <a:off x="-2578100" y="-1988582"/>
            <a:ext cx="965200" cy="952500"/>
          </a:xfrm>
          <a:prstGeom prst="ellipse">
            <a:avLst/>
          </a:prstGeom>
          <a:blipFill dpi="0" rotWithShape="0">
            <a:blip r:embed="rId22">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1B0672E-5371-4428-8FF9-4E0FD8A17529}"/>
              </a:ext>
            </a:extLst>
          </p:cNvPr>
          <p:cNvSpPr>
            <a:spLocks noChangeAspect="1"/>
          </p:cNvSpPr>
          <p:nvPr userDrawn="1">
            <p:custDataLst>
              <p:tags r:id="rId19"/>
            </p:custDataLst>
          </p:nvPr>
        </p:nvSpPr>
        <p:spPr>
          <a:xfrm>
            <a:off x="10007600" y="6286500"/>
            <a:ext cx="965200" cy="952500"/>
          </a:xfrm>
          <a:prstGeom prst="ellipse">
            <a:avLst/>
          </a:prstGeom>
          <a:blipFill dpi="0" rotWithShape="0">
            <a:blip r:embed="rId22">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FD0E9F6-3FDC-4D3B-95A8-A81383AB878C}"/>
              </a:ext>
            </a:extLst>
          </p:cNvPr>
          <p:cNvSpPr>
            <a:spLocks noChangeAspect="1"/>
          </p:cNvSpPr>
          <p:nvPr userDrawn="1">
            <p:custDataLst>
              <p:tags r:id="rId20"/>
            </p:custDataLst>
          </p:nvPr>
        </p:nvSpPr>
        <p:spPr>
          <a:xfrm>
            <a:off x="-2844800" y="6419334"/>
            <a:ext cx="965200" cy="952500"/>
          </a:xfrm>
          <a:prstGeom prst="ellipse">
            <a:avLst/>
          </a:prstGeom>
          <a:blipFill dpi="0" rotWithShape="0">
            <a:blip r:embed="rId22">
              <a:alphaModFix amt="0"/>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90C95D6-C75B-48F8-88E4-64F7B0C59ECA}"/>
              </a:ext>
            </a:extLst>
          </p:cNvPr>
          <p:cNvSpPr>
            <a:spLocks noChangeAspect="1"/>
          </p:cNvSpPr>
          <p:nvPr userDrawn="1">
            <p:custDataLst>
              <p:tags r:id="rId21"/>
            </p:custDataLst>
          </p:nvPr>
        </p:nvSpPr>
        <p:spPr>
          <a:xfrm>
            <a:off x="10515600" y="-2311916"/>
            <a:ext cx="965200" cy="952500"/>
          </a:xfrm>
          <a:prstGeom prst="ellipse">
            <a:avLst/>
          </a:prstGeom>
          <a:blipFill dpi="0" rotWithShape="0">
            <a:blip r:embed="rId22">
              <a:alphaModFix amt="0"/>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82" r:id="rId3"/>
    <p:sldLayoutId id="2147483650" r:id="rId4"/>
    <p:sldLayoutId id="2147483651" r:id="rId5"/>
    <p:sldLayoutId id="2147483652" r:id="rId6"/>
    <p:sldLayoutId id="2147483656" r:id="rId7"/>
    <p:sldLayoutId id="2147483655" r:id="rId8"/>
    <p:sldLayoutId id="2147483657" r:id="rId9"/>
    <p:sldLayoutId id="2147483659" r:id="rId10"/>
    <p:sldLayoutId id="2147483667" r:id="rId11"/>
    <p:sldLayoutId id="2147483670" r:id="rId12"/>
    <p:sldLayoutId id="2147483679" r:id="rId13"/>
    <p:sldLayoutId id="2147483680" r:id="rId14"/>
    <p:sldLayoutId id="2147483681" r:id="rId15"/>
    <p:sldLayoutId id="2147483685"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941C54A5-C256-40C7-9BEB-64FED257C1B6}"/>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7" name="文本框 6"/>
          <p:cNvSpPr txBox="1"/>
          <p:nvPr userDrawn="1"/>
        </p:nvSpPr>
        <p:spPr>
          <a:xfrm>
            <a:off x="3238500" y="2228850"/>
            <a:ext cx="2667000" cy="196208"/>
          </a:xfrm>
          <a:prstGeom prst="rect">
            <a:avLst/>
          </a:prstGeom>
          <a:noFill/>
        </p:spPr>
        <p:txBody>
          <a:bodyPr wrap="square" rtlCol="0">
            <a:spAutoFit/>
          </a:bodyPr>
          <a:lstStyle/>
          <a:p>
            <a:r>
              <a:rPr lang="zh-CN" altLang="en-US" sz="225"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225" dirty="0">
                <a:solidFill>
                  <a:schemeClr val="bg1"/>
                </a:solidFill>
                <a:latin typeface="微软雅黑" panose="020B0503020204020204" pitchFamily="34" charset="-122"/>
                <a:ea typeface="微软雅黑" panose="020B0503020204020204" pitchFamily="34" charset="-122"/>
                <a:sym typeface="+mn-ea"/>
              </a:rPr>
              <a:t>PPT</a:t>
            </a:r>
            <a:r>
              <a:rPr lang="zh-CN" altLang="en-US" sz="225"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a:t>
            </a:r>
            <a:r>
              <a:rPr lang="en-US" altLang="zh-CN" sz="225" dirty="0">
                <a:solidFill>
                  <a:schemeClr val="bg1"/>
                </a:solidFill>
                <a:latin typeface="微软雅黑" panose="020B0503020204020204" pitchFamily="34" charset="-122"/>
                <a:ea typeface="微软雅黑" panose="020B0503020204020204" pitchFamily="34" charset="-122"/>
                <a:sym typeface="+mn-ea"/>
              </a:rPr>
              <a:t>T</a:t>
            </a:r>
            <a:r>
              <a:rPr lang="zh-CN" altLang="en-US" sz="225" dirty="0">
                <a:solidFill>
                  <a:schemeClr val="bg1"/>
                </a:solidFill>
                <a:latin typeface="微软雅黑" panose="020B0503020204020204" pitchFamily="34" charset="-122"/>
                <a:ea typeface="微软雅黑" panose="020B0503020204020204" pitchFamily="34" charset="-122"/>
                <a:sym typeface="+mn-ea"/>
              </a:rPr>
              <a:t>勿复制、传播、销售，否则将承担法律责任！包图网将对作品进行维权，按照传播下载次数进行十倍的索取赔偿！</a:t>
            </a:r>
          </a:p>
          <a:p>
            <a:r>
              <a:rPr lang="en-US" altLang="zh-CN" sz="45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8" name="图片 7">
            <a:extLst>
              <a:ext uri="{FF2B5EF4-FFF2-40B4-BE49-F238E27FC236}">
                <a16:creationId xmlns:a16="http://schemas.microsoft.com/office/drawing/2014/main" id="{0CB13444-0C5F-43AF-BB80-22986DD2BE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4" name="Oval 3">
            <a:extLst>
              <a:ext uri="{FF2B5EF4-FFF2-40B4-BE49-F238E27FC236}">
                <a16:creationId xmlns:a16="http://schemas.microsoft.com/office/drawing/2014/main" id="{57BD96C3-2F57-4AA2-8996-8C2EBCE649BB}"/>
              </a:ext>
            </a:extLst>
          </p:cNvPr>
          <p:cNvSpPr>
            <a:spLocks noChangeAspect="1"/>
          </p:cNvSpPr>
          <p:nvPr userDrawn="1">
            <p:custDataLst>
              <p:tags r:id="rId5"/>
            </p:custDataLst>
          </p:nvPr>
        </p:nvSpPr>
        <p:spPr>
          <a:xfrm>
            <a:off x="-2578100" y="-1988582"/>
            <a:ext cx="965200" cy="9525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51A83182-1AED-45F0-B523-5EA75FA18B45}"/>
              </a:ext>
            </a:extLst>
          </p:cNvPr>
          <p:cNvSpPr>
            <a:spLocks noChangeAspect="1"/>
          </p:cNvSpPr>
          <p:nvPr userDrawn="1">
            <p:custDataLst>
              <p:tags r:id="rId6"/>
            </p:custDataLst>
          </p:nvPr>
        </p:nvSpPr>
        <p:spPr>
          <a:xfrm>
            <a:off x="10007600" y="6286500"/>
            <a:ext cx="965200" cy="952500"/>
          </a:xfrm>
          <a:prstGeom prst="ellipse">
            <a:avLst/>
          </a:prstGeom>
          <a:blipFill dpi="0" rotWithShape="0">
            <a:blip r:embed="rId8">
              <a:alphaModFix/>
              <a:extLst>
                <a:ext uri="{28A0092B-C50C-407E-A947-70E740481C1C}">
                  <a14:useLocalDpi xmlns:a14="http://schemas.microsoft.com/office/drawing/2010/main" val="0"/>
                </a:ext>
              </a:extLst>
            </a:blip>
            <a:srcRect/>
            <a:stretch>
              <a:fillRect t="-667" b="-667"/>
            </a:stretch>
          </a:blipFill>
          <a:ln w="25400" cap="flat" cmpd="sng" algn="ctr">
            <a:noFill/>
            <a:prstDash val="solid"/>
          </a:ln>
          <a:effectLst/>
          <a:extLs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813502"/>
      </p:ext>
    </p:extLst>
  </p:cSld>
  <p:clrMap bg1="lt1" tx1="dk1" bg2="lt2" tx2="dk2" accent1="accent1" accent2="accent2" accent3="accent3" accent4="accent4" accent5="accent5" accent6="accent6" hlink="hlink" folHlink="folHlink"/>
  <p:sldLayoutIdLst>
    <p:sldLayoutId id="2147483699" r:id="rId1"/>
    <p:sldLayoutId id="2147483701" r:id="rId2"/>
    <p:sldLayoutId id="2147483700" r:id="rId3"/>
  </p:sldLayoutIdLst>
  <mc:AlternateContent xmlns:mc="http://schemas.openxmlformats.org/markup-compatibility/2006" xmlns:p14="http://schemas.microsoft.com/office/powerpoint/2010/main">
    <mc:Choice Requires="p14">
      <p:transition spd="slow" p14:dur="2000" advClick="0" advTm="3000">
        <p:fade/>
      </p:transition>
    </mc:Choice>
    <mc:Fallback xmlns="">
      <p:transition spd="slow" advClick="0"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4.xml"/><Relationship Id="rId5" Type="http://schemas.openxmlformats.org/officeDocument/2006/relationships/image" Target="../media/image1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3.png"/><Relationship Id="rId7"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9.svg"/><Relationship Id="rId11"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31.svg"/><Relationship Id="rId4" Type="http://schemas.openxmlformats.org/officeDocument/2006/relationships/image" Target="../media/image14.sv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microsoft.com/office/2007/relationships/hdphoto" Target="../media/hdphoto2.wdp"/><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48.png"/><Relationship Id="rId7"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14.svg"/><Relationship Id="rId11" Type="http://schemas.openxmlformats.org/officeDocument/2006/relationships/image" Target="../media/image50.png"/><Relationship Id="rId5" Type="http://schemas.openxmlformats.org/officeDocument/2006/relationships/image" Target="../media/image13.png"/><Relationship Id="rId10" Type="http://schemas.openxmlformats.org/officeDocument/2006/relationships/image" Target="../media/image3.png"/><Relationship Id="rId4" Type="http://schemas.openxmlformats.org/officeDocument/2006/relationships/image" Target="../media/image49.svg"/><Relationship Id="rId9"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png"/><Relationship Id="rId5" Type="http://schemas.openxmlformats.org/officeDocument/2006/relationships/image" Target="../media/image11.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56.png"/><Relationship Id="rId11" Type="http://schemas.openxmlformats.org/officeDocument/2006/relationships/image" Target="../media/image12.png"/><Relationship Id="rId5" Type="http://schemas.openxmlformats.org/officeDocument/2006/relationships/image" Target="../media/image55.png"/><Relationship Id="rId15" Type="http://schemas.openxmlformats.org/officeDocument/2006/relationships/image" Target="../media/image14.svg"/><Relationship Id="rId10" Type="http://schemas.openxmlformats.org/officeDocument/2006/relationships/image" Target="../media/image9.svg"/><Relationship Id="rId4" Type="http://schemas.openxmlformats.org/officeDocument/2006/relationships/image" Target="../media/image54.svg"/><Relationship Id="rId9" Type="http://schemas.openxmlformats.org/officeDocument/2006/relationships/image" Target="../media/image8.png"/><Relationship Id="rId1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svg"/><Relationship Id="rId12"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8.png"/><Relationship Id="rId5" Type="http://schemas.openxmlformats.org/officeDocument/2006/relationships/image" Target="../media/image14.svg"/><Relationship Id="rId10" Type="http://schemas.openxmlformats.org/officeDocument/2006/relationships/image" Target="../media/image3.png"/><Relationship Id="rId4" Type="http://schemas.openxmlformats.org/officeDocument/2006/relationships/image" Target="../media/image13.png"/><Relationship Id="rId9"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112" name="Google Shape;2324;p35">
            <a:extLst>
              <a:ext uri="{FF2B5EF4-FFF2-40B4-BE49-F238E27FC236}">
                <a16:creationId xmlns:a16="http://schemas.microsoft.com/office/drawing/2014/main" id="{BB6698E7-659B-4032-ACC5-3F5D6984BA34}"/>
              </a:ext>
            </a:extLst>
          </p:cNvPr>
          <p:cNvSpPr/>
          <p:nvPr/>
        </p:nvSpPr>
        <p:spPr>
          <a:xfrm rot="-40072">
            <a:off x="3231348" y="633634"/>
            <a:ext cx="2681305" cy="673104"/>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rgbClr val="F5DABD"/>
          </a:solidFill>
          <a:ln>
            <a:noFill/>
          </a:ln>
          <a:effectLst>
            <a:outerShdw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26" name="Google Shape;2226;p39"/>
          <p:cNvSpPr txBox="1">
            <a:spLocks noGrp="1"/>
          </p:cNvSpPr>
          <p:nvPr>
            <p:ph type="ctrTitle"/>
          </p:nvPr>
        </p:nvSpPr>
        <p:spPr>
          <a:xfrm>
            <a:off x="3653554" y="677931"/>
            <a:ext cx="1836892" cy="584508"/>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a:solidFill>
                  <a:srgbClr val="0070C0"/>
                </a:solidFill>
                <a:latin typeface="UVN Mang Cau Nang" panose="03060902050402020B05" pitchFamily="66" charset="0"/>
              </a:rPr>
              <a:t>Địa lí</a:t>
            </a:r>
            <a:endParaRPr sz="4800">
              <a:solidFill>
                <a:srgbClr val="0070C0"/>
              </a:solidFill>
              <a:latin typeface="UVN Mang Cau Nang" panose="03060902050402020B05" pitchFamily="66" charset="0"/>
            </a:endParaRPr>
          </a:p>
        </p:txBody>
      </p:sp>
      <p:sp>
        <p:nvSpPr>
          <p:cNvPr id="110" name="Google Shape;2326;p35">
            <a:extLst>
              <a:ext uri="{FF2B5EF4-FFF2-40B4-BE49-F238E27FC236}">
                <a16:creationId xmlns:a16="http://schemas.microsoft.com/office/drawing/2014/main" id="{DFD77CB7-2BC4-43BF-86F5-DCF23EF51839}"/>
              </a:ext>
            </a:extLst>
          </p:cNvPr>
          <p:cNvSpPr txBox="1">
            <a:spLocks/>
          </p:cNvSpPr>
          <p:nvPr/>
        </p:nvSpPr>
        <p:spPr>
          <a:xfrm>
            <a:off x="1699260" y="1400489"/>
            <a:ext cx="5794505" cy="19723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1pPr>
            <a:lvl2pPr marL="914400" marR="0" lvl="1"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2pPr>
            <a:lvl3pPr marL="1371600" marR="0" lvl="2"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3pPr>
            <a:lvl4pPr marL="1828800" marR="0" lvl="3"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4pPr>
            <a:lvl5pPr marL="2286000" marR="0" lvl="4"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5pPr>
            <a:lvl6pPr marL="2743200" marR="0" lvl="5"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6pPr>
            <a:lvl7pPr marL="3200400" marR="0" lvl="6"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7pPr>
            <a:lvl8pPr marL="3657600" marR="0" lvl="7"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8pPr>
            <a:lvl9pPr marL="4114800" marR="0" lvl="8" indent="-317500" algn="l" rtl="0">
              <a:lnSpc>
                <a:spcPct val="100000"/>
              </a:lnSpc>
              <a:spcBef>
                <a:spcPts val="0"/>
              </a:spcBef>
              <a:spcAft>
                <a:spcPts val="0"/>
              </a:spcAft>
              <a:buClr>
                <a:schemeClr val="accent5"/>
              </a:buClr>
              <a:buSzPts val="1400"/>
              <a:buFont typeface="Manrope Medium"/>
              <a:buChar char="■"/>
              <a:defRPr sz="1400" b="0" i="0" u="none" strike="noStrike" cap="none">
                <a:solidFill>
                  <a:schemeClr val="accent5"/>
                </a:solidFill>
                <a:latin typeface="Manrope Medium"/>
                <a:ea typeface="Manrope Medium"/>
                <a:cs typeface="Manrope Medium"/>
                <a:sym typeface="Manrope Medium"/>
              </a:defRPr>
            </a:lvl9pPr>
          </a:lstStyle>
          <a:p>
            <a:pPr marL="0" marR="0" lvl="0" indent="0" algn="ctr" defTabSz="914400" rtl="0" eaLnBrk="1" fontAlgn="auto" latinLnBrk="0" hangingPunct="1">
              <a:lnSpc>
                <a:spcPct val="93000"/>
              </a:lnSpc>
              <a:spcBef>
                <a:spcPts val="0"/>
              </a:spcBef>
              <a:spcAft>
                <a:spcPts val="0"/>
              </a:spcAft>
              <a:buClr>
                <a:srgbClr val="4A8196"/>
              </a:buClr>
              <a:buSzPts val="1400"/>
              <a:buFont typeface="Manrope Medium"/>
              <a:buNone/>
              <a:tabLst/>
              <a:defRPr/>
            </a:pPr>
            <a:r>
              <a:rPr kumimoji="0" lang="en-US" sz="8000" b="0" i="0" u="none" strike="noStrike" kern="0" cap="none" spc="-320" normalizeH="0" baseline="0" noProof="0">
                <a:ln>
                  <a:noFill/>
                </a:ln>
                <a:solidFill>
                  <a:srgbClr val="ED5B4C"/>
                </a:solidFill>
                <a:effectLst/>
                <a:uLnTx/>
                <a:uFillTx/>
                <a:latin typeface="UTM Silk Script" panose="02040603050506020204" pitchFamily="18" charset="0"/>
                <a:sym typeface="Manrope Medium"/>
              </a:rPr>
              <a:t>Châu</a:t>
            </a:r>
            <a:r>
              <a:rPr kumimoji="0" lang="en-US" sz="8000" b="0" i="0" u="none" strike="noStrike" kern="0" cap="none" spc="-320" normalizeH="0" noProof="0">
                <a:ln>
                  <a:noFill/>
                </a:ln>
                <a:solidFill>
                  <a:srgbClr val="ED5B4C"/>
                </a:solidFill>
                <a:effectLst/>
                <a:uLnTx/>
                <a:uFillTx/>
                <a:latin typeface="UTM Silk Script" panose="02040603050506020204" pitchFamily="18" charset="0"/>
                <a:sym typeface="Manrope Medium"/>
              </a:rPr>
              <a:t> Á</a:t>
            </a:r>
          </a:p>
          <a:p>
            <a:pPr marL="0" marR="0" lvl="0" indent="0" algn="ctr" defTabSz="914400" rtl="0" eaLnBrk="1" fontAlgn="auto" latinLnBrk="0" hangingPunct="1">
              <a:lnSpc>
                <a:spcPct val="93000"/>
              </a:lnSpc>
              <a:spcBef>
                <a:spcPts val="0"/>
              </a:spcBef>
              <a:spcAft>
                <a:spcPts val="0"/>
              </a:spcAft>
              <a:buClr>
                <a:srgbClr val="4A8196"/>
              </a:buClr>
              <a:buSzPts val="1400"/>
              <a:buFont typeface="Manrope Medium"/>
              <a:buNone/>
              <a:tabLst/>
              <a:defRPr/>
            </a:pPr>
            <a:r>
              <a:rPr lang="en-US" sz="4800" spc="-320" baseline="0">
                <a:solidFill>
                  <a:srgbClr val="ED5B4C"/>
                </a:solidFill>
                <a:latin typeface="UTM Silk Script" panose="02040603050506020204" pitchFamily="18" charset="0"/>
              </a:rPr>
              <a:t>(Tiếp</a:t>
            </a:r>
            <a:r>
              <a:rPr lang="en-US" sz="4800" spc="-320">
                <a:solidFill>
                  <a:srgbClr val="ED5B4C"/>
                </a:solidFill>
                <a:latin typeface="UTM Silk Script" panose="02040603050506020204" pitchFamily="18" charset="0"/>
              </a:rPr>
              <a:t> theo)</a:t>
            </a:r>
            <a:endParaRPr kumimoji="0" lang="en-US" sz="4800" b="0" i="0" u="none" strike="noStrike" kern="0" cap="none" spc="-320" normalizeH="0" baseline="0" noProof="0">
              <a:ln>
                <a:noFill/>
              </a:ln>
              <a:solidFill>
                <a:srgbClr val="ED5B4C"/>
              </a:solidFill>
              <a:effectLst/>
              <a:uLnTx/>
              <a:uFillTx/>
              <a:latin typeface="UTM Silk Script" panose="02040603050506020204" pitchFamily="18" charset="0"/>
              <a:sym typeface="Manrope Medium"/>
            </a:endParaRPr>
          </a:p>
        </p:txBody>
      </p:sp>
      <p:sp>
        <p:nvSpPr>
          <p:cNvPr id="116" name="Google Shape;2444;p38">
            <a:extLst>
              <a:ext uri="{FF2B5EF4-FFF2-40B4-BE49-F238E27FC236}">
                <a16:creationId xmlns:a16="http://schemas.microsoft.com/office/drawing/2014/main" id="{F0EE744B-1613-4B5B-9AA3-6744389733EE}"/>
              </a:ext>
            </a:extLst>
          </p:cNvPr>
          <p:cNvSpPr txBox="1"/>
          <p:nvPr/>
        </p:nvSpPr>
        <p:spPr>
          <a:xfrm>
            <a:off x="4060723" y="3436037"/>
            <a:ext cx="1747480" cy="255286"/>
          </a:xfrm>
          <a:prstGeom prst="rect">
            <a:avLst/>
          </a:prstGeom>
          <a:noFill/>
          <a:ln>
            <a:noFill/>
          </a:ln>
        </p:spPr>
        <p:txBody>
          <a:bodyPr spcFirstLastPara="1" wrap="square" lIns="91425" tIns="91425" rIns="91425" bIns="91425" anchor="ctr" anchorCtr="0">
            <a:noAutofit/>
          </a:bodyPr>
          <a:lstStyle/>
          <a:p>
            <a:pPr algn="ctr"/>
            <a:r>
              <a:rPr lang="en" sz="2400" b="1">
                <a:solidFill>
                  <a:srgbClr val="F5DABD">
                    <a:lumMod val="50000"/>
                  </a:srgbClr>
                </a:solidFill>
                <a:latin typeface="UTM Alberta Heavy" panose="02040603050506020204" pitchFamily="18" charset="0"/>
                <a:ea typeface="Manrope Medium"/>
                <a:cs typeface="Manrope Medium"/>
                <a:sym typeface="Manrope Medium"/>
              </a:rPr>
              <a:t>Trang 143</a:t>
            </a:r>
            <a:endParaRPr sz="2400" b="1">
              <a:solidFill>
                <a:srgbClr val="F5DABD">
                  <a:lumMod val="50000"/>
                </a:srgbClr>
              </a:solidFill>
              <a:latin typeface="UTM Alberta Heavy" panose="02040603050506020204" pitchFamily="18" charset="0"/>
              <a:ea typeface="Manrope Medium"/>
              <a:cs typeface="Manrope Medium"/>
              <a:sym typeface="Manrope Medium"/>
            </a:endParaRPr>
          </a:p>
        </p:txBody>
      </p:sp>
      <p:sp>
        <p:nvSpPr>
          <p:cNvPr id="32" name="Google Shape;345;p6">
            <a:extLst>
              <a:ext uri="{FF2B5EF4-FFF2-40B4-BE49-F238E27FC236}">
                <a16:creationId xmlns:a16="http://schemas.microsoft.com/office/drawing/2014/main" id="{32782DAE-7F15-4954-869F-73C435CA2162}"/>
              </a:ext>
            </a:extLst>
          </p:cNvPr>
          <p:cNvSpPr/>
          <p:nvPr/>
        </p:nvSpPr>
        <p:spPr>
          <a:xfrm rot="6451434" flipH="1">
            <a:off x="7819893" y="2265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 name="图片 9">
            <a:extLst>
              <a:ext uri="{FF2B5EF4-FFF2-40B4-BE49-F238E27FC236}">
                <a16:creationId xmlns:a16="http://schemas.microsoft.com/office/drawing/2014/main" id="{4EE7E3E3-12C8-450E-9716-57E677DFF20E}"/>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2428785" y="2092585"/>
            <a:ext cx="750058" cy="663717"/>
          </a:xfrm>
          <a:prstGeom prst="rect">
            <a:avLst/>
          </a:prstGeom>
        </p:spPr>
      </p:pic>
      <p:pic>
        <p:nvPicPr>
          <p:cNvPr id="36" name="图片 10">
            <a:extLst>
              <a:ext uri="{FF2B5EF4-FFF2-40B4-BE49-F238E27FC236}">
                <a16:creationId xmlns:a16="http://schemas.microsoft.com/office/drawing/2014/main" id="{8FC0A249-8274-42AE-831B-ED5AEDC9D1C9}"/>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19913076">
            <a:off x="1980937" y="2890336"/>
            <a:ext cx="858012" cy="759244"/>
          </a:xfrm>
          <a:prstGeom prst="rect">
            <a:avLst/>
          </a:prstGeom>
        </p:spPr>
      </p:pic>
      <p:pic>
        <p:nvPicPr>
          <p:cNvPr id="37" name="Picture 5">
            <a:extLst>
              <a:ext uri="{FF2B5EF4-FFF2-40B4-BE49-F238E27FC236}">
                <a16:creationId xmlns:a16="http://schemas.microsoft.com/office/drawing/2014/main" id="{438B7C9B-5167-4C21-89F0-97AF732C43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87" y="3274219"/>
            <a:ext cx="2949064" cy="1669908"/>
          </a:xfrm>
          <a:prstGeom prst="rect">
            <a:avLst/>
          </a:prstGeom>
        </p:spPr>
      </p:pic>
      <p:pic>
        <p:nvPicPr>
          <p:cNvPr id="38" name="Picture 2">
            <a:extLst>
              <a:ext uri="{FF2B5EF4-FFF2-40B4-BE49-F238E27FC236}">
                <a16:creationId xmlns:a16="http://schemas.microsoft.com/office/drawing/2014/main" id="{1B49294F-E9AE-4F86-91FF-037BD4BCC7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1398546">
            <a:off x="1393254" y="248512"/>
            <a:ext cx="1220131" cy="1499393"/>
          </a:xfrm>
          <a:prstGeom prst="rect">
            <a:avLst/>
          </a:prstGeom>
        </p:spPr>
      </p:pic>
      <p:pic>
        <p:nvPicPr>
          <p:cNvPr id="39" name="Picture 12">
            <a:extLst>
              <a:ext uri="{FF2B5EF4-FFF2-40B4-BE49-F238E27FC236}">
                <a16:creationId xmlns:a16="http://schemas.microsoft.com/office/drawing/2014/main" id="{58ECC6AF-F228-4920-A898-968F3A5BF08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7586015" y="97730"/>
            <a:ext cx="1465734" cy="1619222"/>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6814924" y="740806"/>
            <a:ext cx="1607251" cy="1775558"/>
          </a:xfrm>
          <a:prstGeom prst="rect">
            <a:avLst/>
          </a:prstGeom>
        </p:spPr>
      </p:pic>
      <p:pic>
        <p:nvPicPr>
          <p:cNvPr id="40" name="Picture 2">
            <a:extLst>
              <a:ext uri="{FF2B5EF4-FFF2-40B4-BE49-F238E27FC236}">
                <a16:creationId xmlns:a16="http://schemas.microsoft.com/office/drawing/2014/main" id="{BB05BE99-E1B0-4BE8-A47D-053172C6E79E}"/>
              </a:ext>
            </a:extLst>
          </p:cNvPr>
          <p:cNvPicPr>
            <a:picLocks noChangeAspect="1"/>
          </p:cNvPicPr>
          <p:nvPr/>
        </p:nvPicPr>
        <p:blipFill>
          <a:blip r:embed="rId10"/>
          <a:srcRect/>
          <a:stretch>
            <a:fillRect/>
          </a:stretch>
        </p:blipFill>
        <p:spPr>
          <a:xfrm>
            <a:off x="5915347" y="2659823"/>
            <a:ext cx="1150122" cy="2311802"/>
          </a:xfrm>
          <a:prstGeom prst="rect">
            <a:avLst/>
          </a:prstGeom>
        </p:spPr>
      </p:pic>
      <p:pic>
        <p:nvPicPr>
          <p:cNvPr id="41" name="图片 9">
            <a:extLst>
              <a:ext uri="{FF2B5EF4-FFF2-40B4-BE49-F238E27FC236}">
                <a16:creationId xmlns:a16="http://schemas.microsoft.com/office/drawing/2014/main" id="{39E0E84D-C7D5-4AC2-9874-9E8FB6EF0830}"/>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3446455" y="2802471"/>
            <a:ext cx="750058" cy="663717"/>
          </a:xfrm>
          <a:prstGeom prst="rect">
            <a:avLst/>
          </a:prstGeom>
        </p:spPr>
      </p:pic>
      <p:pic>
        <p:nvPicPr>
          <p:cNvPr id="42" name="Picture 5">
            <a:extLst>
              <a:ext uri="{FF2B5EF4-FFF2-40B4-BE49-F238E27FC236}">
                <a16:creationId xmlns:a16="http://schemas.microsoft.com/office/drawing/2014/main" id="{54E8B212-F5F9-43D6-B1A9-2149EFCD4ED3}"/>
              </a:ext>
            </a:extLst>
          </p:cNvPr>
          <p:cNvPicPr>
            <a:picLocks noChangeAspect="1"/>
          </p:cNvPicPr>
          <p:nvPr/>
        </p:nvPicPr>
        <p:blipFill>
          <a:blip r:embed="rId11"/>
          <a:srcRect/>
          <a:stretch>
            <a:fillRect/>
          </a:stretch>
        </p:blipFill>
        <p:spPr>
          <a:xfrm>
            <a:off x="7093112" y="2825487"/>
            <a:ext cx="1043432" cy="2095597"/>
          </a:xfrm>
          <a:prstGeom prst="rect">
            <a:avLst/>
          </a:prstGeom>
        </p:spPr>
      </p:pic>
      <p:pic>
        <p:nvPicPr>
          <p:cNvPr id="43" name="Picture 6">
            <a:extLst>
              <a:ext uri="{FF2B5EF4-FFF2-40B4-BE49-F238E27FC236}">
                <a16:creationId xmlns:a16="http://schemas.microsoft.com/office/drawing/2014/main" id="{4D4FB1E9-483C-46A5-AE36-37FCA55333D3}"/>
              </a:ext>
            </a:extLst>
          </p:cNvPr>
          <p:cNvPicPr>
            <a:picLocks noChangeAspect="1"/>
          </p:cNvPicPr>
          <p:nvPr/>
        </p:nvPicPr>
        <p:blipFill>
          <a:blip r:embed="rId12"/>
          <a:srcRect/>
          <a:stretch>
            <a:fillRect/>
          </a:stretch>
        </p:blipFill>
        <p:spPr>
          <a:xfrm>
            <a:off x="7941278" y="2633511"/>
            <a:ext cx="1173992" cy="23717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2" presetClass="entr" presetSubtype="12" fill="hold" nodeType="withEffect">
                                      <p:stCondLst>
                                        <p:cond delay="25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2000" fill="hold"/>
                                            <p:tgtEl>
                                              <p:spTgt spid="9"/>
                                            </p:tgtEl>
                                            <p:attrNameLst>
                                              <p:attrName>ppt_x</p:attrName>
                                            </p:attrNameLst>
                                          </p:cBhvr>
                                          <p:tavLst>
                                            <p:tav tm="0">
                                              <p:val>
                                                <p:strVal val="0-#ppt_w/2"/>
                                              </p:val>
                                            </p:tav>
                                            <p:tav tm="100000">
                                              <p:val>
                                                <p:strVal val="#ppt_x"/>
                                              </p:val>
                                            </p:tav>
                                          </p:tavLst>
                                        </p:anim>
                                        <p:anim calcmode="lin" valueType="num">
                                          <p:cBhvr additive="base">
                                            <p:cTn id="28" dur="20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12" fill="hold" nodeType="withEffect">
                                      <p:stCondLst>
                                        <p:cond delay="25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2000" fill="hold"/>
                                            <p:tgtEl>
                                              <p:spTgt spid="39"/>
                                            </p:tgtEl>
                                            <p:attrNameLst>
                                              <p:attrName>ppt_x</p:attrName>
                                            </p:attrNameLst>
                                          </p:cBhvr>
                                          <p:tavLst>
                                            <p:tav tm="0">
                                              <p:val>
                                                <p:strVal val="0-#ppt_w/2"/>
                                              </p:val>
                                            </p:tav>
                                            <p:tav tm="100000">
                                              <p:val>
                                                <p:strVal val="#ppt_x"/>
                                              </p:val>
                                            </p:tav>
                                          </p:tavLst>
                                        </p:anim>
                                        <p:anim calcmode="lin" valueType="num">
                                          <p:cBhvr additive="base">
                                            <p:cTn id="32" dur="2000" fill="hold"/>
                                            <p:tgtEl>
                                              <p:spTgt spid="39"/>
                                            </p:tgtEl>
                                            <p:attrNameLst>
                                              <p:attrName>ppt_y</p:attrName>
                                            </p:attrNameLst>
                                          </p:cBhvr>
                                          <p:tavLst>
                                            <p:tav tm="0">
                                              <p:val>
                                                <p:strVal val="1+#ppt_h/2"/>
                                              </p:val>
                                            </p:tav>
                                            <p:tav tm="100000">
                                              <p:val>
                                                <p:strVal val="#ppt_y"/>
                                              </p:val>
                                            </p:tav>
                                          </p:tavLst>
                                        </p:anim>
                                      </p:childTnLst>
                                    </p:cTn>
                                  </p:par>
                                </p:childTnLst>
                              </p:cTn>
                            </p:par>
                            <p:par>
                              <p:cTn id="33" fill="hold">
                                <p:stCondLst>
                                  <p:cond delay="3250"/>
                                </p:stCondLst>
                                <p:childTnLst>
                                  <p:par>
                                    <p:cTn id="34" presetID="18" presetClass="entr" presetSubtype="12" fill="hold" grpId="0" nodeType="afterEffect">
                                      <p:stCondLst>
                                        <p:cond delay="0"/>
                                      </p:stCondLst>
                                      <p:childTnLst>
                                        <p:set>
                                          <p:cBhvr>
                                            <p:cTn id="35" dur="1" fill="hold">
                                              <p:stCondLst>
                                                <p:cond delay="0"/>
                                              </p:stCondLst>
                                            </p:cTn>
                                            <p:tgtEl>
                                              <p:spTgt spid="112"/>
                                            </p:tgtEl>
                                            <p:attrNameLst>
                                              <p:attrName>style.visibility</p:attrName>
                                            </p:attrNameLst>
                                          </p:cBhvr>
                                          <p:to>
                                            <p:strVal val="visible"/>
                                          </p:to>
                                        </p:set>
                                        <p:animEffect transition="in" filter="strips(downLeft)">
                                          <p:cBhvr>
                                            <p:cTn id="36" dur="500"/>
                                            <p:tgtEl>
                                              <p:spTgt spid="112"/>
                                            </p:tgtEl>
                                          </p:cBhvr>
                                        </p:animEffect>
                                      </p:childTnLst>
                                    </p:cTn>
                                  </p:par>
                                </p:childTnLst>
                              </p:cTn>
                            </p:par>
                            <p:par>
                              <p:cTn id="37" fill="hold">
                                <p:stCondLst>
                                  <p:cond delay="3750"/>
                                </p:stCondLst>
                                <p:childTnLst>
                                  <p:par>
                                    <p:cTn id="38" presetID="26" presetClass="entr" presetSubtype="0" fill="hold" grpId="0" nodeType="afterEffect">
                                      <p:stCondLst>
                                        <p:cond delay="0"/>
                                      </p:stCondLst>
                                      <p:childTnLst>
                                        <p:set>
                                          <p:cBhvr>
                                            <p:cTn id="39" dur="1" fill="hold">
                                              <p:stCondLst>
                                                <p:cond delay="0"/>
                                              </p:stCondLst>
                                            </p:cTn>
                                            <p:tgtEl>
                                              <p:spTgt spid="2226"/>
                                            </p:tgtEl>
                                            <p:attrNameLst>
                                              <p:attrName>style.visibility</p:attrName>
                                            </p:attrNameLst>
                                          </p:cBhvr>
                                          <p:to>
                                            <p:strVal val="visible"/>
                                          </p:to>
                                        </p:set>
                                        <p:animEffect transition="in" filter="wipe(down)">
                                          <p:cBhvr>
                                            <p:cTn id="40" dur="290">
                                              <p:stCondLst>
                                                <p:cond delay="0"/>
                                              </p:stCondLst>
                                            </p:cTn>
                                            <p:tgtEl>
                                              <p:spTgt spid="2226"/>
                                            </p:tgtEl>
                                          </p:cBhvr>
                                        </p:animEffect>
                                        <p:anim calcmode="lin" valueType="num">
                                          <p:cBhvr>
                                            <p:cTn id="41" dur="911" tmFilter="0,0; 0.14,0.36; 0.43,0.73; 0.71,0.91; 1.0,1.0">
                                              <p:stCondLst>
                                                <p:cond delay="0"/>
                                              </p:stCondLst>
                                            </p:cTn>
                                            <p:tgtEl>
                                              <p:spTgt spid="2226"/>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2226"/>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2226"/>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2226"/>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2226"/>
                                            </p:tgtEl>
                                            <p:attrNameLst>
                                              <p:attrName>ppt_y</p:attrName>
                                            </p:attrNameLst>
                                          </p:cBhvr>
                                          <p:tavLst>
                                            <p:tav tm="0" fmla="#ppt_y-sin(pi*$)/81">
                                              <p:val>
                                                <p:fltVal val="0"/>
                                              </p:val>
                                            </p:tav>
                                            <p:tav tm="100000">
                                              <p:val>
                                                <p:fltVal val="1"/>
                                              </p:val>
                                            </p:tav>
                                          </p:tavLst>
                                        </p:anim>
                                        <p:animScale>
                                          <p:cBhvr>
                                            <p:cTn id="46" dur="13">
                                              <p:stCondLst>
                                                <p:cond delay="325"/>
                                              </p:stCondLst>
                                            </p:cTn>
                                            <p:tgtEl>
                                              <p:spTgt spid="2226"/>
                                            </p:tgtEl>
                                          </p:cBhvr>
                                          <p:to x="100000" y="60000"/>
                                        </p:animScale>
                                        <p:animScale>
                                          <p:cBhvr>
                                            <p:cTn id="47" dur="83" decel="50000">
                                              <p:stCondLst>
                                                <p:cond delay="338"/>
                                              </p:stCondLst>
                                            </p:cTn>
                                            <p:tgtEl>
                                              <p:spTgt spid="2226"/>
                                            </p:tgtEl>
                                          </p:cBhvr>
                                          <p:to x="100000" y="100000"/>
                                        </p:animScale>
                                        <p:animScale>
                                          <p:cBhvr>
                                            <p:cTn id="48" dur="13">
                                              <p:stCondLst>
                                                <p:cond delay="656"/>
                                              </p:stCondLst>
                                            </p:cTn>
                                            <p:tgtEl>
                                              <p:spTgt spid="2226"/>
                                            </p:tgtEl>
                                          </p:cBhvr>
                                          <p:to x="100000" y="80000"/>
                                        </p:animScale>
                                        <p:animScale>
                                          <p:cBhvr>
                                            <p:cTn id="49" dur="83" decel="50000">
                                              <p:stCondLst>
                                                <p:cond delay="669"/>
                                              </p:stCondLst>
                                            </p:cTn>
                                            <p:tgtEl>
                                              <p:spTgt spid="2226"/>
                                            </p:tgtEl>
                                          </p:cBhvr>
                                          <p:to x="100000" y="100000"/>
                                        </p:animScale>
                                        <p:animScale>
                                          <p:cBhvr>
                                            <p:cTn id="50" dur="13">
                                              <p:stCondLst>
                                                <p:cond delay="821"/>
                                              </p:stCondLst>
                                            </p:cTn>
                                            <p:tgtEl>
                                              <p:spTgt spid="2226"/>
                                            </p:tgtEl>
                                          </p:cBhvr>
                                          <p:to x="100000" y="90000"/>
                                        </p:animScale>
                                        <p:animScale>
                                          <p:cBhvr>
                                            <p:cTn id="51" dur="83" decel="50000">
                                              <p:stCondLst>
                                                <p:cond delay="834"/>
                                              </p:stCondLst>
                                            </p:cTn>
                                            <p:tgtEl>
                                              <p:spTgt spid="2226"/>
                                            </p:tgtEl>
                                          </p:cBhvr>
                                          <p:to x="100000" y="100000"/>
                                        </p:animScale>
                                        <p:animScale>
                                          <p:cBhvr>
                                            <p:cTn id="52" dur="13">
                                              <p:stCondLst>
                                                <p:cond delay="904"/>
                                              </p:stCondLst>
                                            </p:cTn>
                                            <p:tgtEl>
                                              <p:spTgt spid="2226"/>
                                            </p:tgtEl>
                                          </p:cBhvr>
                                          <p:to x="100000" y="95000"/>
                                        </p:animScale>
                                        <p:animScale>
                                          <p:cBhvr>
                                            <p:cTn id="53" dur="83" decel="50000">
                                              <p:stCondLst>
                                                <p:cond delay="917"/>
                                              </p:stCondLst>
                                            </p:cTn>
                                            <p:tgtEl>
                                              <p:spTgt spid="2226"/>
                                            </p:tgtEl>
                                          </p:cBhvr>
                                          <p:to x="100000" y="100000"/>
                                        </p:animScale>
                                      </p:childTnLst>
                                    </p:cTn>
                                  </p:par>
                                </p:childTnLst>
                              </p:cTn>
                            </p:par>
                            <p:par>
                              <p:cTn id="54" fill="hold">
                                <p:stCondLst>
                                  <p:cond delay="4750"/>
                                </p:stCondLst>
                                <p:childTnLst>
                                  <p:par>
                                    <p:cTn id="55" presetID="41" presetClass="entr" presetSubtype="0" fill="hold" grpId="0" nodeType="afterEffect">
                                      <p:stCondLst>
                                        <p:cond delay="0"/>
                                      </p:stCondLst>
                                      <p:iterate type="lt">
                                        <p:tmPct val="10000"/>
                                      </p:iterate>
                                      <p:childTnLst>
                                        <p:set>
                                          <p:cBhvr>
                                            <p:cTn id="56" dur="1" fill="hold">
                                              <p:stCondLst>
                                                <p:cond delay="0"/>
                                              </p:stCondLst>
                                            </p:cTn>
                                            <p:tgtEl>
                                              <p:spTgt spid="110">
                                                <p:txEl>
                                                  <p:pRg st="0" end="0"/>
                                                </p:txEl>
                                              </p:spTgt>
                                            </p:tgtEl>
                                            <p:attrNameLst>
                                              <p:attrName>style.visibility</p:attrName>
                                            </p:attrNameLst>
                                          </p:cBhvr>
                                          <p:to>
                                            <p:strVal val="visible"/>
                                          </p:to>
                                        </p:set>
                                        <p:anim calcmode="lin" valueType="num">
                                          <p:cBhvr>
                                            <p:cTn id="57" dur="500" fill="hold"/>
                                            <p:tgtEl>
                                              <p:spTgt spid="1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10">
                                                <p:txEl>
                                                  <p:pRg st="0" end="0"/>
                                                </p:txEl>
                                              </p:spTgt>
                                            </p:tgtEl>
                                            <p:attrNameLst>
                                              <p:attrName>ppt_y</p:attrName>
                                            </p:attrNameLst>
                                          </p:cBhvr>
                                          <p:tavLst>
                                            <p:tav tm="0">
                                              <p:val>
                                                <p:strVal val="#ppt_y"/>
                                              </p:val>
                                            </p:tav>
                                            <p:tav tm="100000">
                                              <p:val>
                                                <p:strVal val="#ppt_y"/>
                                              </p:val>
                                            </p:tav>
                                          </p:tavLst>
                                        </p:anim>
                                        <p:anim calcmode="lin" valueType="num">
                                          <p:cBhvr>
                                            <p:cTn id="59" dur="500" fill="hold"/>
                                            <p:tgtEl>
                                              <p:spTgt spid="1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10">
                                                <p:txEl>
                                                  <p:pRg st="0" end="0"/>
                                                </p:txEl>
                                              </p:spTgt>
                                            </p:tgtEl>
                                          </p:cBhvr>
                                        </p:animEffect>
                                      </p:childTnLst>
                                    </p:cTn>
                                  </p:par>
                                </p:childTnLst>
                              </p:cTn>
                            </p:par>
                            <p:par>
                              <p:cTn id="62" fill="hold">
                                <p:stCondLst>
                                  <p:cond delay="5450"/>
                                </p:stCondLst>
                                <p:childTnLst>
                                  <p:par>
                                    <p:cTn id="63" presetID="41" presetClass="entr" presetSubtype="0" fill="hold" grpId="0" nodeType="afterEffect">
                                      <p:stCondLst>
                                        <p:cond delay="0"/>
                                      </p:stCondLst>
                                      <p:iterate type="lt">
                                        <p:tmPct val="10000"/>
                                      </p:iterate>
                                      <p:childTnLst>
                                        <p:set>
                                          <p:cBhvr>
                                            <p:cTn id="64" dur="1" fill="hold">
                                              <p:stCondLst>
                                                <p:cond delay="0"/>
                                              </p:stCondLst>
                                            </p:cTn>
                                            <p:tgtEl>
                                              <p:spTgt spid="110">
                                                <p:txEl>
                                                  <p:pRg st="1" end="1"/>
                                                </p:txEl>
                                              </p:spTgt>
                                            </p:tgtEl>
                                            <p:attrNameLst>
                                              <p:attrName>style.visibility</p:attrName>
                                            </p:attrNameLst>
                                          </p:cBhvr>
                                          <p:to>
                                            <p:strVal val="visible"/>
                                          </p:to>
                                        </p:set>
                                        <p:anim calcmode="lin" valueType="num">
                                          <p:cBhvr>
                                            <p:cTn id="65" dur="500" fill="hold"/>
                                            <p:tgtEl>
                                              <p:spTgt spid="1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66" dur="500" fill="hold"/>
                                            <p:tgtEl>
                                              <p:spTgt spid="110">
                                                <p:txEl>
                                                  <p:pRg st="1" end="1"/>
                                                </p:txEl>
                                              </p:spTgt>
                                            </p:tgtEl>
                                            <p:attrNameLst>
                                              <p:attrName>ppt_y</p:attrName>
                                            </p:attrNameLst>
                                          </p:cBhvr>
                                          <p:tavLst>
                                            <p:tav tm="0">
                                              <p:val>
                                                <p:strVal val="#ppt_y"/>
                                              </p:val>
                                            </p:tav>
                                            <p:tav tm="100000">
                                              <p:val>
                                                <p:strVal val="#ppt_y"/>
                                              </p:val>
                                            </p:tav>
                                          </p:tavLst>
                                        </p:anim>
                                        <p:anim calcmode="lin" valueType="num">
                                          <p:cBhvr>
                                            <p:cTn id="67" dur="500" fill="hold"/>
                                            <p:tgtEl>
                                              <p:spTgt spid="1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8" dur="500" fill="hold"/>
                                            <p:tgtEl>
                                              <p:spTgt spid="1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9" dur="500" tmFilter="0,0; .5, 1; 1, 1"/>
                                            <p:tgtEl>
                                              <p:spTgt spid="110">
                                                <p:txEl>
                                                  <p:pRg st="1" end="1"/>
                                                </p:txEl>
                                              </p:spTgt>
                                            </p:tgtEl>
                                          </p:cBhvr>
                                        </p:animEffect>
                                      </p:childTnLst>
                                    </p:cTn>
                                  </p:par>
                                </p:childTnLst>
                              </p:cTn>
                            </p:par>
                            <p:par>
                              <p:cTn id="70" fill="hold">
                                <p:stCondLst>
                                  <p:cond delay="6400"/>
                                </p:stCondLst>
                                <p:childTnLst>
                                  <p:par>
                                    <p:cTn id="71" presetID="26" presetClass="emph" presetSubtype="0" fill="hold" grpId="1" nodeType="afterEffect">
                                      <p:stCondLst>
                                        <p:cond delay="0"/>
                                      </p:stCondLst>
                                      <p:iterate type="lt">
                                        <p:tmPct val="0"/>
                                      </p:iterate>
                                      <p:childTnLst>
                                        <p:animEffect transition="out" filter="fade">
                                          <p:cBhvr>
                                            <p:cTn id="72" dur="500" tmFilter="0, 0; .2, .5; .8, .5; 1, 0"/>
                                            <p:tgtEl>
                                              <p:spTgt spid="110">
                                                <p:txEl>
                                                  <p:pRg st="0" end="0"/>
                                                </p:txEl>
                                              </p:spTgt>
                                            </p:tgtEl>
                                          </p:cBhvr>
                                        </p:animEffect>
                                        <p:animScale>
                                          <p:cBhvr>
                                            <p:cTn id="73" dur="250" autoRev="1" fill="hold"/>
                                            <p:tgtEl>
                                              <p:spTgt spid="110">
                                                <p:txEl>
                                                  <p:pRg st="0" end="0"/>
                                                </p:txEl>
                                              </p:spTgt>
                                            </p:tgtEl>
                                          </p:cBhvr>
                                          <p:by x="105000" y="105000"/>
                                        </p:animScale>
                                      </p:childTnLst>
                                    </p:cTn>
                                  </p:par>
                                </p:childTnLst>
                              </p:cTn>
                            </p:par>
                            <p:par>
                              <p:cTn id="74" fill="hold">
                                <p:stCondLst>
                                  <p:cond delay="6900"/>
                                </p:stCondLst>
                                <p:childTnLst>
                                  <p:par>
                                    <p:cTn id="75" presetID="26" presetClass="emph" presetSubtype="0" fill="hold" grpId="1" nodeType="afterEffect">
                                      <p:stCondLst>
                                        <p:cond delay="0"/>
                                      </p:stCondLst>
                                      <p:iterate type="lt">
                                        <p:tmPct val="0"/>
                                      </p:iterate>
                                      <p:childTnLst>
                                        <p:animEffect transition="out" filter="fade">
                                          <p:cBhvr>
                                            <p:cTn id="76" dur="500" tmFilter="0, 0; .2, .5; .8, .5; 1, 0"/>
                                            <p:tgtEl>
                                              <p:spTgt spid="110">
                                                <p:txEl>
                                                  <p:pRg st="1" end="1"/>
                                                </p:txEl>
                                              </p:spTgt>
                                            </p:tgtEl>
                                          </p:cBhvr>
                                        </p:animEffect>
                                        <p:animScale>
                                          <p:cBhvr>
                                            <p:cTn id="77" dur="250" autoRev="1" fill="hold"/>
                                            <p:tgtEl>
                                              <p:spTgt spid="110">
                                                <p:txEl>
                                                  <p:pRg st="1" end="1"/>
                                                </p:txEl>
                                              </p:spTgt>
                                            </p:tgtEl>
                                          </p:cBhvr>
                                          <p:by x="105000" y="105000"/>
                                        </p:animScale>
                                      </p:childTnLst>
                                    </p:cTn>
                                  </p:par>
                                </p:childTnLst>
                              </p:cTn>
                            </p:par>
                            <p:par>
                              <p:cTn id="78" fill="hold">
                                <p:stCondLst>
                                  <p:cond delay="7400"/>
                                </p:stCondLst>
                                <p:childTnLst>
                                  <p:par>
                                    <p:cTn id="79" presetID="18" presetClass="entr" presetSubtype="3" fill="hold" grpId="0" nodeType="afterEffect">
                                      <p:stCondLst>
                                        <p:cond delay="0"/>
                                      </p:stCondLst>
                                      <p:childTnLst>
                                        <p:set>
                                          <p:cBhvr>
                                            <p:cTn id="80" dur="1" fill="hold">
                                              <p:stCondLst>
                                                <p:cond delay="0"/>
                                              </p:stCondLst>
                                            </p:cTn>
                                            <p:tgtEl>
                                              <p:spTgt spid="116"/>
                                            </p:tgtEl>
                                            <p:attrNameLst>
                                              <p:attrName>style.visibility</p:attrName>
                                            </p:attrNameLst>
                                          </p:cBhvr>
                                          <p:to>
                                            <p:strVal val="visible"/>
                                          </p:to>
                                        </p:set>
                                        <p:animEffect transition="in" filter="strips(upRight)">
                                          <p:cBhvr>
                                            <p:cTn id="81" dur="500"/>
                                            <p:tgtEl>
                                              <p:spTgt spid="116"/>
                                            </p:tgtEl>
                                          </p:cBhvr>
                                        </p:animEffect>
                                      </p:childTnLst>
                                    </p:cTn>
                                  </p:par>
                                  <p:par>
                                    <p:cTn id="82" presetID="47" presetClass="entr" presetSubtype="0" fill="hold" nodeType="withEffect">
                                      <p:stCondLst>
                                        <p:cond delay="0"/>
                                      </p:stCondLst>
                                      <p:childTnLst>
                                        <p:set>
                                          <p:cBhvr>
                                            <p:cTn id="83" dur="1" fill="hold">
                                              <p:stCondLst>
                                                <p:cond delay="0"/>
                                              </p:stCondLst>
                                            </p:cTn>
                                            <p:tgtEl>
                                              <p:spTgt spid="41"/>
                                            </p:tgtEl>
                                            <p:attrNameLst>
                                              <p:attrName>style.visibility</p:attrName>
                                            </p:attrNameLst>
                                          </p:cBhvr>
                                          <p:to>
                                            <p:strVal val="visible"/>
                                          </p:to>
                                        </p:set>
                                        <p:animEffect transition="in" filter="fade">
                                          <p:cBhvr>
                                            <p:cTn id="84" dur="1000"/>
                                            <p:tgtEl>
                                              <p:spTgt spid="41"/>
                                            </p:tgtEl>
                                          </p:cBhvr>
                                        </p:animEffect>
                                        <p:anim calcmode="lin" valueType="num">
                                          <p:cBhvr>
                                            <p:cTn id="85" dur="1000" fill="hold"/>
                                            <p:tgtEl>
                                              <p:spTgt spid="41"/>
                                            </p:tgtEl>
                                            <p:attrNameLst>
                                              <p:attrName>ppt_x</p:attrName>
                                            </p:attrNameLst>
                                          </p:cBhvr>
                                          <p:tavLst>
                                            <p:tav tm="0">
                                              <p:val>
                                                <p:strVal val="#ppt_x"/>
                                              </p:val>
                                            </p:tav>
                                            <p:tav tm="100000">
                                              <p:val>
                                                <p:strVal val="#ppt_x"/>
                                              </p:val>
                                            </p:tav>
                                          </p:tavLst>
                                        </p:anim>
                                        <p:anim calcmode="lin" valueType="num">
                                          <p:cBhvr>
                                            <p:cTn id="8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14:presetBounceEnd="20000">
                                      <p:stCondLst>
                                        <p:cond delay="0"/>
                                      </p:stCondLst>
                                      <p:childTnLst>
                                        <p:set>
                                          <p:cBhvr>
                                            <p:cTn id="90" dur="1" fill="hold">
                                              <p:stCondLst>
                                                <p:cond delay="0"/>
                                              </p:stCondLst>
                                            </p:cTn>
                                            <p:tgtEl>
                                              <p:spTgt spid="40"/>
                                            </p:tgtEl>
                                            <p:attrNameLst>
                                              <p:attrName>style.visibility</p:attrName>
                                            </p:attrNameLst>
                                          </p:cBhvr>
                                          <p:to>
                                            <p:strVal val="visible"/>
                                          </p:to>
                                        </p:set>
                                        <p:anim calcmode="lin" valueType="num" p14:bounceEnd="20000">
                                          <p:cBhvr additive="base">
                                            <p:cTn id="91" dur="1000" fill="hold"/>
                                            <p:tgtEl>
                                              <p:spTgt spid="40"/>
                                            </p:tgtEl>
                                            <p:attrNameLst>
                                              <p:attrName>ppt_x</p:attrName>
                                            </p:attrNameLst>
                                          </p:cBhvr>
                                          <p:tavLst>
                                            <p:tav tm="0">
                                              <p:val>
                                                <p:strVal val="#ppt_x"/>
                                              </p:val>
                                            </p:tav>
                                            <p:tav tm="100000">
                                              <p:val>
                                                <p:strVal val="#ppt_x"/>
                                              </p:val>
                                            </p:tav>
                                          </p:tavLst>
                                        </p:anim>
                                        <p:anim calcmode="lin" valueType="num" p14:bounceEnd="20000">
                                          <p:cBhvr additive="base">
                                            <p:cTn id="92" dur="1000" fill="hold"/>
                                            <p:tgtEl>
                                              <p:spTgt spid="40"/>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14:presetBounceEnd="20000">
                                      <p:stCondLst>
                                        <p:cond delay="250"/>
                                      </p:stCondLst>
                                      <p:childTnLst>
                                        <p:set>
                                          <p:cBhvr>
                                            <p:cTn id="94" dur="1" fill="hold">
                                              <p:stCondLst>
                                                <p:cond delay="0"/>
                                              </p:stCondLst>
                                            </p:cTn>
                                            <p:tgtEl>
                                              <p:spTgt spid="42"/>
                                            </p:tgtEl>
                                            <p:attrNameLst>
                                              <p:attrName>style.visibility</p:attrName>
                                            </p:attrNameLst>
                                          </p:cBhvr>
                                          <p:to>
                                            <p:strVal val="visible"/>
                                          </p:to>
                                        </p:set>
                                        <p:anim calcmode="lin" valueType="num" p14:bounceEnd="20000">
                                          <p:cBhvr additive="base">
                                            <p:cTn id="95" dur="1000" fill="hold"/>
                                            <p:tgtEl>
                                              <p:spTgt spid="42"/>
                                            </p:tgtEl>
                                            <p:attrNameLst>
                                              <p:attrName>ppt_x</p:attrName>
                                            </p:attrNameLst>
                                          </p:cBhvr>
                                          <p:tavLst>
                                            <p:tav tm="0">
                                              <p:val>
                                                <p:strVal val="#ppt_x"/>
                                              </p:val>
                                            </p:tav>
                                            <p:tav tm="100000">
                                              <p:val>
                                                <p:strVal val="#ppt_x"/>
                                              </p:val>
                                            </p:tav>
                                          </p:tavLst>
                                        </p:anim>
                                        <p:anim calcmode="lin" valueType="num" p14:bounceEnd="20000">
                                          <p:cBhvr additive="base">
                                            <p:cTn id="96" dur="1000" fill="hold"/>
                                            <p:tgtEl>
                                              <p:spTgt spid="42"/>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14:presetBounceEnd="20000">
                                      <p:stCondLst>
                                        <p:cond delay="0"/>
                                      </p:stCondLst>
                                      <p:childTnLst>
                                        <p:set>
                                          <p:cBhvr>
                                            <p:cTn id="98" dur="1" fill="hold">
                                              <p:stCondLst>
                                                <p:cond delay="0"/>
                                              </p:stCondLst>
                                            </p:cTn>
                                            <p:tgtEl>
                                              <p:spTgt spid="43"/>
                                            </p:tgtEl>
                                            <p:attrNameLst>
                                              <p:attrName>style.visibility</p:attrName>
                                            </p:attrNameLst>
                                          </p:cBhvr>
                                          <p:to>
                                            <p:strVal val="visible"/>
                                          </p:to>
                                        </p:set>
                                        <p:anim calcmode="lin" valueType="num" p14:bounceEnd="20000">
                                          <p:cBhvr additive="base">
                                            <p:cTn id="99" dur="1000" fill="hold"/>
                                            <p:tgtEl>
                                              <p:spTgt spid="43"/>
                                            </p:tgtEl>
                                            <p:attrNameLst>
                                              <p:attrName>ppt_x</p:attrName>
                                            </p:attrNameLst>
                                          </p:cBhvr>
                                          <p:tavLst>
                                            <p:tav tm="0">
                                              <p:val>
                                                <p:strVal val="#ppt_x"/>
                                              </p:val>
                                            </p:tav>
                                            <p:tav tm="100000">
                                              <p:val>
                                                <p:strVal val="#ppt_x"/>
                                              </p:val>
                                            </p:tav>
                                          </p:tavLst>
                                        </p:anim>
                                        <p:anim calcmode="lin" valueType="num" p14:bounceEnd="20000">
                                          <p:cBhvr additive="base">
                                            <p:cTn id="100"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226" grpId="0"/>
          <p:bldP spid="110" grpId="0" build="p"/>
          <p:bldP spid="110" grpId="1" build="p"/>
          <p:bldP spid="11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1250" fill="hold"/>
                                            <p:tgtEl>
                                              <p:spTgt spid="38"/>
                                            </p:tgtEl>
                                            <p:attrNameLst>
                                              <p:attrName>ppt_x</p:attrName>
                                            </p:attrNameLst>
                                          </p:cBhvr>
                                          <p:tavLst>
                                            <p:tav tm="0">
                                              <p:val>
                                                <p:strVal val="0-#ppt_w/2"/>
                                              </p:val>
                                            </p:tav>
                                            <p:tav tm="100000">
                                              <p:val>
                                                <p:strVal val="#ppt_x"/>
                                              </p:val>
                                            </p:tav>
                                          </p:tavLst>
                                        </p:anim>
                                        <p:anim calcmode="lin" valueType="num">
                                          <p:cBhvr additive="base">
                                            <p:cTn id="8" dur="1250" fill="hold"/>
                                            <p:tgtEl>
                                              <p:spTgt spid="3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1000"/>
                                            <p:tgtEl>
                                              <p:spTgt spid="35"/>
                                            </p:tgtEl>
                                          </p:cBhvr>
                                        </p:animEffect>
                                        <p:anim calcmode="lin" valueType="num">
                                          <p:cBhvr>
                                            <p:cTn id="19" dur="1000" fill="hold"/>
                                            <p:tgtEl>
                                              <p:spTgt spid="35"/>
                                            </p:tgtEl>
                                            <p:attrNameLst>
                                              <p:attrName>ppt_x</p:attrName>
                                            </p:attrNameLst>
                                          </p:cBhvr>
                                          <p:tavLst>
                                            <p:tav tm="0">
                                              <p:val>
                                                <p:strVal val="#ppt_x"/>
                                              </p:val>
                                            </p:tav>
                                            <p:tav tm="100000">
                                              <p:val>
                                                <p:strVal val="#ppt_x"/>
                                              </p:val>
                                            </p:tav>
                                          </p:tavLst>
                                        </p:anim>
                                        <p:anim calcmode="lin" valueType="num">
                                          <p:cBhvr>
                                            <p:cTn id="20" dur="1000" fill="hold"/>
                                            <p:tgtEl>
                                              <p:spTgt spid="35"/>
                                            </p:tgtEl>
                                            <p:attrNameLst>
                                              <p:attrName>ppt_y</p:attrName>
                                            </p:attrNameLst>
                                          </p:cBhvr>
                                          <p:tavLst>
                                            <p:tav tm="0">
                                              <p:val>
                                                <p:strVal val="#ppt_y-.1"/>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randombar(horizontal)">
                                          <p:cBhvr>
                                            <p:cTn id="23" dur="500"/>
                                            <p:tgtEl>
                                              <p:spTgt spid="36"/>
                                            </p:tgtEl>
                                          </p:cBhvr>
                                        </p:animEffect>
                                      </p:childTnLst>
                                    </p:cTn>
                                  </p:par>
                                </p:childTnLst>
                              </p:cTn>
                            </p:par>
                            <p:par>
                              <p:cTn id="24" fill="hold">
                                <p:stCondLst>
                                  <p:cond delay="1000"/>
                                </p:stCondLst>
                                <p:childTnLst>
                                  <p:par>
                                    <p:cTn id="25" presetID="42" presetClass="entr" presetSubtype="0"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2" presetClass="entr" presetSubtype="12" fill="hold" nodeType="withEffect">
                                      <p:stCondLst>
                                        <p:cond delay="25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2000" fill="hold"/>
                                            <p:tgtEl>
                                              <p:spTgt spid="9"/>
                                            </p:tgtEl>
                                            <p:attrNameLst>
                                              <p:attrName>ppt_x</p:attrName>
                                            </p:attrNameLst>
                                          </p:cBhvr>
                                          <p:tavLst>
                                            <p:tav tm="0">
                                              <p:val>
                                                <p:strVal val="0-#ppt_w/2"/>
                                              </p:val>
                                            </p:tav>
                                            <p:tav tm="100000">
                                              <p:val>
                                                <p:strVal val="#ppt_x"/>
                                              </p:val>
                                            </p:tav>
                                          </p:tavLst>
                                        </p:anim>
                                        <p:anim calcmode="lin" valueType="num">
                                          <p:cBhvr additive="base">
                                            <p:cTn id="33" dur="2000" fill="hold"/>
                                            <p:tgtEl>
                                              <p:spTgt spid="9"/>
                                            </p:tgtEl>
                                            <p:attrNameLst>
                                              <p:attrName>ppt_y</p:attrName>
                                            </p:attrNameLst>
                                          </p:cBhvr>
                                          <p:tavLst>
                                            <p:tav tm="0">
                                              <p:val>
                                                <p:strVal val="1+#ppt_h/2"/>
                                              </p:val>
                                            </p:tav>
                                            <p:tav tm="100000">
                                              <p:val>
                                                <p:strVal val="#ppt_y"/>
                                              </p:val>
                                            </p:tav>
                                          </p:tavLst>
                                        </p:anim>
                                      </p:childTnLst>
                                    </p:cTn>
                                  </p:par>
                                  <p:par>
                                    <p:cTn id="34" presetID="2" presetClass="entr" presetSubtype="12" fill="hold" nodeType="withEffect">
                                      <p:stCondLst>
                                        <p:cond delay="250"/>
                                      </p:stCondLst>
                                      <p:childTnLst>
                                        <p:set>
                                          <p:cBhvr>
                                            <p:cTn id="35" dur="1" fill="hold">
                                              <p:stCondLst>
                                                <p:cond delay="0"/>
                                              </p:stCondLst>
                                            </p:cTn>
                                            <p:tgtEl>
                                              <p:spTgt spid="39"/>
                                            </p:tgtEl>
                                            <p:attrNameLst>
                                              <p:attrName>style.visibility</p:attrName>
                                            </p:attrNameLst>
                                          </p:cBhvr>
                                          <p:to>
                                            <p:strVal val="visible"/>
                                          </p:to>
                                        </p:set>
                                        <p:anim calcmode="lin" valueType="num">
                                          <p:cBhvr additive="base">
                                            <p:cTn id="36" dur="2000" fill="hold"/>
                                            <p:tgtEl>
                                              <p:spTgt spid="39"/>
                                            </p:tgtEl>
                                            <p:attrNameLst>
                                              <p:attrName>ppt_x</p:attrName>
                                            </p:attrNameLst>
                                          </p:cBhvr>
                                          <p:tavLst>
                                            <p:tav tm="0">
                                              <p:val>
                                                <p:strVal val="0-#ppt_w/2"/>
                                              </p:val>
                                            </p:tav>
                                            <p:tav tm="100000">
                                              <p:val>
                                                <p:strVal val="#ppt_x"/>
                                              </p:val>
                                            </p:tav>
                                          </p:tavLst>
                                        </p:anim>
                                        <p:anim calcmode="lin" valueType="num">
                                          <p:cBhvr additive="base">
                                            <p:cTn id="37" dur="2000" fill="hold"/>
                                            <p:tgtEl>
                                              <p:spTgt spid="39"/>
                                            </p:tgtEl>
                                            <p:attrNameLst>
                                              <p:attrName>ppt_y</p:attrName>
                                            </p:attrNameLst>
                                          </p:cBhvr>
                                          <p:tavLst>
                                            <p:tav tm="0">
                                              <p:val>
                                                <p:strVal val="1+#ppt_h/2"/>
                                              </p:val>
                                            </p:tav>
                                            <p:tav tm="100000">
                                              <p:val>
                                                <p:strVal val="#ppt_y"/>
                                              </p:val>
                                            </p:tav>
                                          </p:tavLst>
                                        </p:anim>
                                      </p:childTnLst>
                                    </p:cTn>
                                  </p:par>
                                </p:childTnLst>
                              </p:cTn>
                            </p:par>
                            <p:par>
                              <p:cTn id="38" fill="hold">
                                <p:stCondLst>
                                  <p:cond delay="3250"/>
                                </p:stCondLst>
                                <p:childTnLst>
                                  <p:par>
                                    <p:cTn id="39" presetID="18" presetClass="entr" presetSubtype="12" fill="hold" grpId="0" nodeType="afterEffect">
                                      <p:stCondLst>
                                        <p:cond delay="0"/>
                                      </p:stCondLst>
                                      <p:childTnLst>
                                        <p:set>
                                          <p:cBhvr>
                                            <p:cTn id="40" dur="1" fill="hold">
                                              <p:stCondLst>
                                                <p:cond delay="0"/>
                                              </p:stCondLst>
                                            </p:cTn>
                                            <p:tgtEl>
                                              <p:spTgt spid="112"/>
                                            </p:tgtEl>
                                            <p:attrNameLst>
                                              <p:attrName>style.visibility</p:attrName>
                                            </p:attrNameLst>
                                          </p:cBhvr>
                                          <p:to>
                                            <p:strVal val="visible"/>
                                          </p:to>
                                        </p:set>
                                        <p:animEffect transition="in" filter="strips(downLeft)">
                                          <p:cBhvr>
                                            <p:cTn id="41" dur="500"/>
                                            <p:tgtEl>
                                              <p:spTgt spid="112"/>
                                            </p:tgtEl>
                                          </p:cBhvr>
                                        </p:animEffect>
                                      </p:childTnLst>
                                    </p:cTn>
                                  </p:par>
                                </p:childTnLst>
                              </p:cTn>
                            </p:par>
                            <p:par>
                              <p:cTn id="42" fill="hold">
                                <p:stCondLst>
                                  <p:cond delay="3750"/>
                                </p:stCondLst>
                                <p:childTnLst>
                                  <p:par>
                                    <p:cTn id="43" presetID="26" presetClass="entr" presetSubtype="0" fill="hold" grpId="0" nodeType="afterEffect">
                                      <p:stCondLst>
                                        <p:cond delay="0"/>
                                      </p:stCondLst>
                                      <p:childTnLst>
                                        <p:set>
                                          <p:cBhvr>
                                            <p:cTn id="44" dur="1" fill="hold">
                                              <p:stCondLst>
                                                <p:cond delay="0"/>
                                              </p:stCondLst>
                                            </p:cTn>
                                            <p:tgtEl>
                                              <p:spTgt spid="2226"/>
                                            </p:tgtEl>
                                            <p:attrNameLst>
                                              <p:attrName>style.visibility</p:attrName>
                                            </p:attrNameLst>
                                          </p:cBhvr>
                                          <p:to>
                                            <p:strVal val="visible"/>
                                          </p:to>
                                        </p:set>
                                        <p:animEffect transition="in" filter="wipe(down)">
                                          <p:cBhvr>
                                            <p:cTn id="45" dur="290">
                                              <p:stCondLst>
                                                <p:cond delay="0"/>
                                              </p:stCondLst>
                                            </p:cTn>
                                            <p:tgtEl>
                                              <p:spTgt spid="2226"/>
                                            </p:tgtEl>
                                          </p:cBhvr>
                                        </p:animEffect>
                                        <p:anim calcmode="lin" valueType="num">
                                          <p:cBhvr>
                                            <p:cTn id="46" dur="911" tmFilter="0,0; 0.14,0.36; 0.43,0.73; 0.71,0.91; 1.0,1.0">
                                              <p:stCondLst>
                                                <p:cond delay="0"/>
                                              </p:stCondLst>
                                            </p:cTn>
                                            <p:tgtEl>
                                              <p:spTgt spid="2226"/>
                                            </p:tgtEl>
                                            <p:attrNameLst>
                                              <p:attrName>ppt_x</p:attrName>
                                            </p:attrNameLst>
                                          </p:cBhvr>
                                          <p:tavLst>
                                            <p:tav tm="0">
                                              <p:val>
                                                <p:strVal val="#ppt_x-0.25"/>
                                              </p:val>
                                            </p:tav>
                                            <p:tav tm="100000">
                                              <p:val>
                                                <p:strVal val="#ppt_x"/>
                                              </p:val>
                                            </p:tav>
                                          </p:tavLst>
                                        </p:anim>
                                        <p:anim calcmode="lin" valueType="num">
                                          <p:cBhvr>
                                            <p:cTn id="47" dur="332" tmFilter="0.0,0.0; 0.25,0.07; 0.50,0.2; 0.75,0.467; 1.0,1.0">
                                              <p:stCondLst>
                                                <p:cond delay="0"/>
                                              </p:stCondLst>
                                            </p:cTn>
                                            <p:tgtEl>
                                              <p:spTgt spid="2226"/>
                                            </p:tgtEl>
                                            <p:attrNameLst>
                                              <p:attrName>ppt_y</p:attrName>
                                            </p:attrNameLst>
                                          </p:cBhvr>
                                          <p:tavLst>
                                            <p:tav tm="0" fmla="#ppt_y-sin(pi*$)/3">
                                              <p:val>
                                                <p:fltVal val="0.5"/>
                                              </p:val>
                                            </p:tav>
                                            <p:tav tm="100000">
                                              <p:val>
                                                <p:fltVal val="1"/>
                                              </p:val>
                                            </p:tav>
                                          </p:tavLst>
                                        </p:anim>
                                        <p:anim calcmode="lin" valueType="num">
                                          <p:cBhvr>
                                            <p:cTn id="48" dur="332" tmFilter="0, 0; 0.125,0.2665; 0.25,0.4; 0.375,0.465; 0.5,0.5;  0.625,0.535; 0.75,0.6; 0.875,0.7335; 1,1">
                                              <p:stCondLst>
                                                <p:cond delay="332"/>
                                              </p:stCondLst>
                                            </p:cTn>
                                            <p:tgtEl>
                                              <p:spTgt spid="2226"/>
                                            </p:tgtEl>
                                            <p:attrNameLst>
                                              <p:attrName>ppt_y</p:attrName>
                                            </p:attrNameLst>
                                          </p:cBhvr>
                                          <p:tavLst>
                                            <p:tav tm="0" fmla="#ppt_y-sin(pi*$)/9">
                                              <p:val>
                                                <p:fltVal val="0"/>
                                              </p:val>
                                            </p:tav>
                                            <p:tav tm="100000">
                                              <p:val>
                                                <p:fltVal val="1"/>
                                              </p:val>
                                            </p:tav>
                                          </p:tavLst>
                                        </p:anim>
                                        <p:anim calcmode="lin" valueType="num">
                                          <p:cBhvr>
                                            <p:cTn id="49" dur="166" tmFilter="0, 0; 0.125,0.2665; 0.25,0.4; 0.375,0.465; 0.5,0.5;  0.625,0.535; 0.75,0.6; 0.875,0.7335; 1,1">
                                              <p:stCondLst>
                                                <p:cond delay="662"/>
                                              </p:stCondLst>
                                            </p:cTn>
                                            <p:tgtEl>
                                              <p:spTgt spid="2226"/>
                                            </p:tgtEl>
                                            <p:attrNameLst>
                                              <p:attrName>ppt_y</p:attrName>
                                            </p:attrNameLst>
                                          </p:cBhvr>
                                          <p:tavLst>
                                            <p:tav tm="0" fmla="#ppt_y-sin(pi*$)/27">
                                              <p:val>
                                                <p:fltVal val="0"/>
                                              </p:val>
                                            </p:tav>
                                            <p:tav tm="100000">
                                              <p:val>
                                                <p:fltVal val="1"/>
                                              </p:val>
                                            </p:tav>
                                          </p:tavLst>
                                        </p:anim>
                                        <p:anim calcmode="lin" valueType="num">
                                          <p:cBhvr>
                                            <p:cTn id="50" dur="82" tmFilter="0, 0; 0.125,0.2665; 0.25,0.4; 0.375,0.465; 0.5,0.5;  0.625,0.535; 0.75,0.6; 0.875,0.7335; 1,1">
                                              <p:stCondLst>
                                                <p:cond delay="828"/>
                                              </p:stCondLst>
                                            </p:cTn>
                                            <p:tgtEl>
                                              <p:spTgt spid="2226"/>
                                            </p:tgtEl>
                                            <p:attrNameLst>
                                              <p:attrName>ppt_y</p:attrName>
                                            </p:attrNameLst>
                                          </p:cBhvr>
                                          <p:tavLst>
                                            <p:tav tm="0" fmla="#ppt_y-sin(pi*$)/81">
                                              <p:val>
                                                <p:fltVal val="0"/>
                                              </p:val>
                                            </p:tav>
                                            <p:tav tm="100000">
                                              <p:val>
                                                <p:fltVal val="1"/>
                                              </p:val>
                                            </p:tav>
                                          </p:tavLst>
                                        </p:anim>
                                        <p:animScale>
                                          <p:cBhvr>
                                            <p:cTn id="51" dur="13">
                                              <p:stCondLst>
                                                <p:cond delay="325"/>
                                              </p:stCondLst>
                                            </p:cTn>
                                            <p:tgtEl>
                                              <p:spTgt spid="2226"/>
                                            </p:tgtEl>
                                          </p:cBhvr>
                                          <p:to x="100000" y="60000"/>
                                        </p:animScale>
                                        <p:animScale>
                                          <p:cBhvr>
                                            <p:cTn id="52" dur="83" decel="50000">
                                              <p:stCondLst>
                                                <p:cond delay="338"/>
                                              </p:stCondLst>
                                            </p:cTn>
                                            <p:tgtEl>
                                              <p:spTgt spid="2226"/>
                                            </p:tgtEl>
                                          </p:cBhvr>
                                          <p:to x="100000" y="100000"/>
                                        </p:animScale>
                                        <p:animScale>
                                          <p:cBhvr>
                                            <p:cTn id="53" dur="13">
                                              <p:stCondLst>
                                                <p:cond delay="656"/>
                                              </p:stCondLst>
                                            </p:cTn>
                                            <p:tgtEl>
                                              <p:spTgt spid="2226"/>
                                            </p:tgtEl>
                                          </p:cBhvr>
                                          <p:to x="100000" y="80000"/>
                                        </p:animScale>
                                        <p:animScale>
                                          <p:cBhvr>
                                            <p:cTn id="54" dur="83" decel="50000">
                                              <p:stCondLst>
                                                <p:cond delay="669"/>
                                              </p:stCondLst>
                                            </p:cTn>
                                            <p:tgtEl>
                                              <p:spTgt spid="2226"/>
                                            </p:tgtEl>
                                          </p:cBhvr>
                                          <p:to x="100000" y="100000"/>
                                        </p:animScale>
                                        <p:animScale>
                                          <p:cBhvr>
                                            <p:cTn id="55" dur="13">
                                              <p:stCondLst>
                                                <p:cond delay="821"/>
                                              </p:stCondLst>
                                            </p:cTn>
                                            <p:tgtEl>
                                              <p:spTgt spid="2226"/>
                                            </p:tgtEl>
                                          </p:cBhvr>
                                          <p:to x="100000" y="90000"/>
                                        </p:animScale>
                                        <p:animScale>
                                          <p:cBhvr>
                                            <p:cTn id="56" dur="83" decel="50000">
                                              <p:stCondLst>
                                                <p:cond delay="834"/>
                                              </p:stCondLst>
                                            </p:cTn>
                                            <p:tgtEl>
                                              <p:spTgt spid="2226"/>
                                            </p:tgtEl>
                                          </p:cBhvr>
                                          <p:to x="100000" y="100000"/>
                                        </p:animScale>
                                        <p:animScale>
                                          <p:cBhvr>
                                            <p:cTn id="57" dur="13">
                                              <p:stCondLst>
                                                <p:cond delay="904"/>
                                              </p:stCondLst>
                                            </p:cTn>
                                            <p:tgtEl>
                                              <p:spTgt spid="2226"/>
                                            </p:tgtEl>
                                          </p:cBhvr>
                                          <p:to x="100000" y="95000"/>
                                        </p:animScale>
                                        <p:animScale>
                                          <p:cBhvr>
                                            <p:cTn id="58" dur="83" decel="50000">
                                              <p:stCondLst>
                                                <p:cond delay="917"/>
                                              </p:stCondLst>
                                            </p:cTn>
                                            <p:tgtEl>
                                              <p:spTgt spid="2226"/>
                                            </p:tgtEl>
                                          </p:cBhvr>
                                          <p:to x="100000" y="100000"/>
                                        </p:animScale>
                                      </p:childTnLst>
                                    </p:cTn>
                                  </p:par>
                                </p:childTnLst>
                              </p:cTn>
                            </p:par>
                            <p:par>
                              <p:cTn id="59" fill="hold">
                                <p:stCondLst>
                                  <p:cond delay="4750"/>
                                </p:stCondLst>
                                <p:childTnLst>
                                  <p:par>
                                    <p:cTn id="60" presetID="41" presetClass="entr" presetSubtype="0" fill="hold" grpId="0" nodeType="afterEffect">
                                      <p:stCondLst>
                                        <p:cond delay="0"/>
                                      </p:stCondLst>
                                      <p:iterate type="lt">
                                        <p:tmPct val="10000"/>
                                      </p:iterate>
                                      <p:childTnLst>
                                        <p:set>
                                          <p:cBhvr>
                                            <p:cTn id="61" dur="1" fill="hold">
                                              <p:stCondLst>
                                                <p:cond delay="0"/>
                                              </p:stCondLst>
                                            </p:cTn>
                                            <p:tgtEl>
                                              <p:spTgt spid="110">
                                                <p:txEl>
                                                  <p:pRg st="0" end="0"/>
                                                </p:txEl>
                                              </p:spTgt>
                                            </p:tgtEl>
                                            <p:attrNameLst>
                                              <p:attrName>style.visibility</p:attrName>
                                            </p:attrNameLst>
                                          </p:cBhvr>
                                          <p:to>
                                            <p:strVal val="visible"/>
                                          </p:to>
                                        </p:set>
                                        <p:anim calcmode="lin" valueType="num">
                                          <p:cBhvr>
                                            <p:cTn id="62" dur="500" fill="hold"/>
                                            <p:tgtEl>
                                              <p:spTgt spid="1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110">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1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1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110">
                                                <p:txEl>
                                                  <p:pRg st="0" end="0"/>
                                                </p:txEl>
                                              </p:spTgt>
                                            </p:tgtEl>
                                          </p:cBhvr>
                                        </p:animEffect>
                                      </p:childTnLst>
                                    </p:cTn>
                                  </p:par>
                                </p:childTnLst>
                              </p:cTn>
                            </p:par>
                            <p:par>
                              <p:cTn id="67" fill="hold">
                                <p:stCondLst>
                                  <p:cond delay="5450"/>
                                </p:stCondLst>
                                <p:childTnLst>
                                  <p:par>
                                    <p:cTn id="68" presetID="41" presetClass="entr" presetSubtype="0" fill="hold" grpId="0" nodeType="afterEffect">
                                      <p:stCondLst>
                                        <p:cond delay="0"/>
                                      </p:stCondLst>
                                      <p:iterate type="lt">
                                        <p:tmPct val="10000"/>
                                      </p:iterate>
                                      <p:childTnLst>
                                        <p:set>
                                          <p:cBhvr>
                                            <p:cTn id="69" dur="1" fill="hold">
                                              <p:stCondLst>
                                                <p:cond delay="0"/>
                                              </p:stCondLst>
                                            </p:cTn>
                                            <p:tgtEl>
                                              <p:spTgt spid="110">
                                                <p:txEl>
                                                  <p:pRg st="1" end="1"/>
                                                </p:txEl>
                                              </p:spTgt>
                                            </p:tgtEl>
                                            <p:attrNameLst>
                                              <p:attrName>style.visibility</p:attrName>
                                            </p:attrNameLst>
                                          </p:cBhvr>
                                          <p:to>
                                            <p:strVal val="visible"/>
                                          </p:to>
                                        </p:set>
                                        <p:anim calcmode="lin" valueType="num">
                                          <p:cBhvr>
                                            <p:cTn id="70" dur="500" fill="hold"/>
                                            <p:tgtEl>
                                              <p:spTgt spid="110">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110">
                                                <p:txEl>
                                                  <p:pRg st="1" end="1"/>
                                                </p:txEl>
                                              </p:spTgt>
                                            </p:tgtEl>
                                            <p:attrNameLst>
                                              <p:attrName>ppt_y</p:attrName>
                                            </p:attrNameLst>
                                          </p:cBhvr>
                                          <p:tavLst>
                                            <p:tav tm="0">
                                              <p:val>
                                                <p:strVal val="#ppt_y"/>
                                              </p:val>
                                            </p:tav>
                                            <p:tav tm="100000">
                                              <p:val>
                                                <p:strVal val="#ppt_y"/>
                                              </p:val>
                                            </p:tav>
                                          </p:tavLst>
                                        </p:anim>
                                        <p:anim calcmode="lin" valueType="num">
                                          <p:cBhvr>
                                            <p:cTn id="72" dur="500" fill="hold"/>
                                            <p:tgtEl>
                                              <p:spTgt spid="110">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110">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110">
                                                <p:txEl>
                                                  <p:pRg st="1" end="1"/>
                                                </p:txEl>
                                              </p:spTgt>
                                            </p:tgtEl>
                                          </p:cBhvr>
                                        </p:animEffect>
                                      </p:childTnLst>
                                    </p:cTn>
                                  </p:par>
                                </p:childTnLst>
                              </p:cTn>
                            </p:par>
                            <p:par>
                              <p:cTn id="75" fill="hold">
                                <p:stCondLst>
                                  <p:cond delay="6400"/>
                                </p:stCondLst>
                                <p:childTnLst>
                                  <p:par>
                                    <p:cTn id="76" presetID="26" presetClass="emph" presetSubtype="0" fill="hold" grpId="1" nodeType="afterEffect">
                                      <p:stCondLst>
                                        <p:cond delay="0"/>
                                      </p:stCondLst>
                                      <p:iterate type="lt">
                                        <p:tmPct val="0"/>
                                      </p:iterate>
                                      <p:childTnLst>
                                        <p:animEffect transition="out" filter="fade">
                                          <p:cBhvr>
                                            <p:cTn id="77" dur="500" tmFilter="0, 0; .2, .5; .8, .5; 1, 0"/>
                                            <p:tgtEl>
                                              <p:spTgt spid="110">
                                                <p:txEl>
                                                  <p:pRg st="0" end="0"/>
                                                </p:txEl>
                                              </p:spTgt>
                                            </p:tgtEl>
                                          </p:cBhvr>
                                        </p:animEffect>
                                        <p:animScale>
                                          <p:cBhvr>
                                            <p:cTn id="78" dur="250" autoRev="1" fill="hold"/>
                                            <p:tgtEl>
                                              <p:spTgt spid="110">
                                                <p:txEl>
                                                  <p:pRg st="0" end="0"/>
                                                </p:txEl>
                                              </p:spTgt>
                                            </p:tgtEl>
                                          </p:cBhvr>
                                          <p:by x="105000" y="105000"/>
                                        </p:animScale>
                                      </p:childTnLst>
                                    </p:cTn>
                                  </p:par>
                                </p:childTnLst>
                              </p:cTn>
                            </p:par>
                            <p:par>
                              <p:cTn id="79" fill="hold">
                                <p:stCondLst>
                                  <p:cond delay="6900"/>
                                </p:stCondLst>
                                <p:childTnLst>
                                  <p:par>
                                    <p:cTn id="80" presetID="26" presetClass="emph" presetSubtype="0" fill="hold" grpId="1" nodeType="afterEffect">
                                      <p:stCondLst>
                                        <p:cond delay="0"/>
                                      </p:stCondLst>
                                      <p:iterate type="lt">
                                        <p:tmPct val="0"/>
                                      </p:iterate>
                                      <p:childTnLst>
                                        <p:animEffect transition="out" filter="fade">
                                          <p:cBhvr>
                                            <p:cTn id="81" dur="500" tmFilter="0, 0; .2, .5; .8, .5; 1, 0"/>
                                            <p:tgtEl>
                                              <p:spTgt spid="110">
                                                <p:txEl>
                                                  <p:pRg st="1" end="1"/>
                                                </p:txEl>
                                              </p:spTgt>
                                            </p:tgtEl>
                                          </p:cBhvr>
                                        </p:animEffect>
                                        <p:animScale>
                                          <p:cBhvr>
                                            <p:cTn id="82" dur="250" autoRev="1" fill="hold"/>
                                            <p:tgtEl>
                                              <p:spTgt spid="110">
                                                <p:txEl>
                                                  <p:pRg st="1" end="1"/>
                                                </p:txEl>
                                              </p:spTgt>
                                            </p:tgtEl>
                                          </p:cBhvr>
                                          <p:by x="105000" y="105000"/>
                                        </p:animScale>
                                      </p:childTnLst>
                                    </p:cTn>
                                  </p:par>
                                </p:childTnLst>
                              </p:cTn>
                            </p:par>
                            <p:par>
                              <p:cTn id="83" fill="hold">
                                <p:stCondLst>
                                  <p:cond delay="7400"/>
                                </p:stCondLst>
                                <p:childTnLst>
                                  <p:par>
                                    <p:cTn id="84" presetID="18" presetClass="entr" presetSubtype="3" fill="hold" grpId="0" nodeType="afterEffect">
                                      <p:stCondLst>
                                        <p:cond delay="0"/>
                                      </p:stCondLst>
                                      <p:childTnLst>
                                        <p:set>
                                          <p:cBhvr>
                                            <p:cTn id="85" dur="1" fill="hold">
                                              <p:stCondLst>
                                                <p:cond delay="0"/>
                                              </p:stCondLst>
                                            </p:cTn>
                                            <p:tgtEl>
                                              <p:spTgt spid="116"/>
                                            </p:tgtEl>
                                            <p:attrNameLst>
                                              <p:attrName>style.visibility</p:attrName>
                                            </p:attrNameLst>
                                          </p:cBhvr>
                                          <p:to>
                                            <p:strVal val="visible"/>
                                          </p:to>
                                        </p:set>
                                        <p:animEffect transition="in" filter="strips(upRight)">
                                          <p:cBhvr>
                                            <p:cTn id="86" dur="500"/>
                                            <p:tgtEl>
                                              <p:spTgt spid="116"/>
                                            </p:tgtEl>
                                          </p:cBhvr>
                                        </p:animEffect>
                                      </p:childTnLst>
                                    </p:cTn>
                                  </p:par>
                                </p:childTnLst>
                              </p:cTn>
                            </p:par>
                            <p:par>
                              <p:cTn id="87" fill="hold">
                                <p:stCondLst>
                                  <p:cond delay="7900"/>
                                </p:stCondLst>
                                <p:childTnLst>
                                  <p:par>
                                    <p:cTn id="88" presetID="18" presetClass="entr" presetSubtype="3" fill="hold" grpId="0" nodeType="afterEffect">
                                      <p:stCondLst>
                                        <p:cond delay="0"/>
                                      </p:stCondLst>
                                      <p:childTnLst>
                                        <p:set>
                                          <p:cBhvr>
                                            <p:cTn id="89" dur="1" fill="hold">
                                              <p:stCondLst>
                                                <p:cond delay="0"/>
                                              </p:stCondLst>
                                            </p:cTn>
                                            <p:tgtEl>
                                              <p:spTgt spid="115"/>
                                            </p:tgtEl>
                                            <p:attrNameLst>
                                              <p:attrName>style.visibility</p:attrName>
                                            </p:attrNameLst>
                                          </p:cBhvr>
                                          <p:to>
                                            <p:strVal val="visible"/>
                                          </p:to>
                                        </p:set>
                                        <p:animEffect transition="in" filter="strips(upRight)">
                                          <p:cBhvr>
                                            <p:cTn id="90" dur="500"/>
                                            <p:tgtEl>
                                              <p:spTgt spid="115"/>
                                            </p:tgtEl>
                                          </p:cBhvr>
                                        </p:animEffect>
                                      </p:childTnLst>
                                    </p:cTn>
                                  </p:par>
                                  <p:par>
                                    <p:cTn id="91" presetID="47" presetClass="entr" presetSubtype="0" fill="hold" nodeType="withEffect">
                                      <p:stCondLst>
                                        <p:cond delay="0"/>
                                      </p:stCondLst>
                                      <p:childTnLst>
                                        <p:set>
                                          <p:cBhvr>
                                            <p:cTn id="92" dur="1" fill="hold">
                                              <p:stCondLst>
                                                <p:cond delay="0"/>
                                              </p:stCondLst>
                                            </p:cTn>
                                            <p:tgtEl>
                                              <p:spTgt spid="41"/>
                                            </p:tgtEl>
                                            <p:attrNameLst>
                                              <p:attrName>style.visibility</p:attrName>
                                            </p:attrNameLst>
                                          </p:cBhvr>
                                          <p:to>
                                            <p:strVal val="visible"/>
                                          </p:to>
                                        </p:set>
                                        <p:animEffect transition="in" filter="fade">
                                          <p:cBhvr>
                                            <p:cTn id="93" dur="1000"/>
                                            <p:tgtEl>
                                              <p:spTgt spid="41"/>
                                            </p:tgtEl>
                                          </p:cBhvr>
                                        </p:animEffect>
                                        <p:anim calcmode="lin" valueType="num">
                                          <p:cBhvr>
                                            <p:cTn id="94" dur="1000" fill="hold"/>
                                            <p:tgtEl>
                                              <p:spTgt spid="41"/>
                                            </p:tgtEl>
                                            <p:attrNameLst>
                                              <p:attrName>ppt_x</p:attrName>
                                            </p:attrNameLst>
                                          </p:cBhvr>
                                          <p:tavLst>
                                            <p:tav tm="0">
                                              <p:val>
                                                <p:strVal val="#ppt_x"/>
                                              </p:val>
                                            </p:tav>
                                            <p:tav tm="100000">
                                              <p:val>
                                                <p:strVal val="#ppt_x"/>
                                              </p:val>
                                            </p:tav>
                                          </p:tavLst>
                                        </p:anim>
                                        <p:anim calcmode="lin" valueType="num">
                                          <p:cBhvr>
                                            <p:cTn id="9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nodeType="clickEffect">
                                      <p:stCondLst>
                                        <p:cond delay="0"/>
                                      </p:stCondLst>
                                      <p:childTnLst>
                                        <p:set>
                                          <p:cBhvr>
                                            <p:cTn id="99" dur="1" fill="hold">
                                              <p:stCondLst>
                                                <p:cond delay="0"/>
                                              </p:stCondLst>
                                            </p:cTn>
                                            <p:tgtEl>
                                              <p:spTgt spid="40"/>
                                            </p:tgtEl>
                                            <p:attrNameLst>
                                              <p:attrName>style.visibility</p:attrName>
                                            </p:attrNameLst>
                                          </p:cBhvr>
                                          <p:to>
                                            <p:strVal val="visible"/>
                                          </p:to>
                                        </p:set>
                                        <p:anim calcmode="lin" valueType="num">
                                          <p:cBhvr additive="base">
                                            <p:cTn id="100" dur="1000" fill="hold"/>
                                            <p:tgtEl>
                                              <p:spTgt spid="40"/>
                                            </p:tgtEl>
                                            <p:attrNameLst>
                                              <p:attrName>ppt_x</p:attrName>
                                            </p:attrNameLst>
                                          </p:cBhvr>
                                          <p:tavLst>
                                            <p:tav tm="0">
                                              <p:val>
                                                <p:strVal val="#ppt_x"/>
                                              </p:val>
                                            </p:tav>
                                            <p:tav tm="100000">
                                              <p:val>
                                                <p:strVal val="#ppt_x"/>
                                              </p:val>
                                            </p:tav>
                                          </p:tavLst>
                                        </p:anim>
                                        <p:anim calcmode="lin" valueType="num">
                                          <p:cBhvr additive="base">
                                            <p:cTn id="101" dur="1000" fill="hold"/>
                                            <p:tgtEl>
                                              <p:spTgt spid="40"/>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250"/>
                                      </p:stCondLst>
                                      <p:childTnLst>
                                        <p:set>
                                          <p:cBhvr>
                                            <p:cTn id="103" dur="1" fill="hold">
                                              <p:stCondLst>
                                                <p:cond delay="0"/>
                                              </p:stCondLst>
                                            </p:cTn>
                                            <p:tgtEl>
                                              <p:spTgt spid="42"/>
                                            </p:tgtEl>
                                            <p:attrNameLst>
                                              <p:attrName>style.visibility</p:attrName>
                                            </p:attrNameLst>
                                          </p:cBhvr>
                                          <p:to>
                                            <p:strVal val="visible"/>
                                          </p:to>
                                        </p:set>
                                        <p:anim calcmode="lin" valueType="num">
                                          <p:cBhvr additive="base">
                                            <p:cTn id="104" dur="1000" fill="hold"/>
                                            <p:tgtEl>
                                              <p:spTgt spid="42"/>
                                            </p:tgtEl>
                                            <p:attrNameLst>
                                              <p:attrName>ppt_x</p:attrName>
                                            </p:attrNameLst>
                                          </p:cBhvr>
                                          <p:tavLst>
                                            <p:tav tm="0">
                                              <p:val>
                                                <p:strVal val="#ppt_x"/>
                                              </p:val>
                                            </p:tav>
                                            <p:tav tm="100000">
                                              <p:val>
                                                <p:strVal val="#ppt_x"/>
                                              </p:val>
                                            </p:tav>
                                          </p:tavLst>
                                        </p:anim>
                                        <p:anim calcmode="lin" valueType="num">
                                          <p:cBhvr additive="base">
                                            <p:cTn id="105" dur="1000" fill="hold"/>
                                            <p:tgtEl>
                                              <p:spTgt spid="42"/>
                                            </p:tgtEl>
                                            <p:attrNameLst>
                                              <p:attrName>ppt_y</p:attrName>
                                            </p:attrNameLst>
                                          </p:cBhvr>
                                          <p:tavLst>
                                            <p:tav tm="0">
                                              <p:val>
                                                <p:strVal val="1+#ppt_h/2"/>
                                              </p:val>
                                            </p:tav>
                                            <p:tav tm="100000">
                                              <p:val>
                                                <p:strVal val="#ppt_y"/>
                                              </p:val>
                                            </p:tav>
                                          </p:tavLst>
                                        </p:anim>
                                      </p:childTnLst>
                                    </p:cTn>
                                  </p:par>
                                  <p:par>
                                    <p:cTn id="106" presetID="2" presetClass="entr" presetSubtype="4" fill="hold" nodeType="withEffect">
                                      <p:stCondLst>
                                        <p:cond delay="0"/>
                                      </p:stCondLst>
                                      <p:childTnLst>
                                        <p:set>
                                          <p:cBhvr>
                                            <p:cTn id="107" dur="1" fill="hold">
                                              <p:stCondLst>
                                                <p:cond delay="0"/>
                                              </p:stCondLst>
                                            </p:cTn>
                                            <p:tgtEl>
                                              <p:spTgt spid="43"/>
                                            </p:tgtEl>
                                            <p:attrNameLst>
                                              <p:attrName>style.visibility</p:attrName>
                                            </p:attrNameLst>
                                          </p:cBhvr>
                                          <p:to>
                                            <p:strVal val="visible"/>
                                          </p:to>
                                        </p:set>
                                        <p:anim calcmode="lin" valueType="num">
                                          <p:cBhvr additive="base">
                                            <p:cTn id="108" dur="1000" fill="hold"/>
                                            <p:tgtEl>
                                              <p:spTgt spid="43"/>
                                            </p:tgtEl>
                                            <p:attrNameLst>
                                              <p:attrName>ppt_x</p:attrName>
                                            </p:attrNameLst>
                                          </p:cBhvr>
                                          <p:tavLst>
                                            <p:tav tm="0">
                                              <p:val>
                                                <p:strVal val="#ppt_x"/>
                                              </p:val>
                                            </p:tav>
                                            <p:tav tm="100000">
                                              <p:val>
                                                <p:strVal val="#ppt_x"/>
                                              </p:val>
                                            </p:tav>
                                          </p:tavLst>
                                        </p:anim>
                                        <p:anim calcmode="lin" valueType="num">
                                          <p:cBhvr additive="base">
                                            <p:cTn id="109" dur="1000" fill="hold"/>
                                            <p:tgtEl>
                                              <p:spTgt spid="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animBg="1"/>
          <p:bldP spid="2226" grpId="0"/>
          <p:bldP spid="110" grpId="0" build="p"/>
          <p:bldP spid="110" grpId="1" build="p"/>
          <p:bldP spid="115" grpId="0"/>
          <p:bldP spid="116"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5">
            <a:extLst>
              <a:ext uri="{FF2B5EF4-FFF2-40B4-BE49-F238E27FC236}">
                <a16:creationId xmlns:a16="http://schemas.microsoft.com/office/drawing/2014/main" id="{CECC8F19-3861-456D-A19E-DB4490A4048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pic>
        <p:nvPicPr>
          <p:cNvPr id="38" name="图片 13">
            <a:extLst>
              <a:ext uri="{FF2B5EF4-FFF2-40B4-BE49-F238E27FC236}">
                <a16:creationId xmlns:a16="http://schemas.microsoft.com/office/drawing/2014/main" id="{74DED196-4034-4D75-8B99-C65E56EE7F90}"/>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7440053" y="139450"/>
            <a:ext cx="1544342" cy="1366569"/>
          </a:xfrm>
          <a:prstGeom prst="rect">
            <a:avLst/>
          </a:prstGeom>
        </p:spPr>
      </p:pic>
      <p:sp>
        <p:nvSpPr>
          <p:cNvPr id="42" name="Callout: Bent Line 41">
            <a:extLst>
              <a:ext uri="{FF2B5EF4-FFF2-40B4-BE49-F238E27FC236}">
                <a16:creationId xmlns:a16="http://schemas.microsoft.com/office/drawing/2014/main" id="{9FF3C19D-92BE-44CC-B68D-01A4C88DBEAE}"/>
              </a:ext>
            </a:extLst>
          </p:cNvPr>
          <p:cNvSpPr/>
          <p:nvPr/>
        </p:nvSpPr>
        <p:spPr>
          <a:xfrm flipH="1">
            <a:off x="4571394" y="677766"/>
            <a:ext cx="3153710" cy="1986099"/>
          </a:xfrm>
          <a:prstGeom prst="borderCallout2">
            <a:avLst>
              <a:gd name="adj1" fmla="val 18750"/>
              <a:gd name="adj2" fmla="val -65"/>
              <a:gd name="adj3" fmla="val 18795"/>
              <a:gd name="adj4" fmla="val -11406"/>
              <a:gd name="adj5" fmla="val 61378"/>
              <a:gd name="adj6" fmla="val -14749"/>
            </a:avLst>
          </a:prstGeom>
          <a:solidFill>
            <a:schemeClr val="accent5">
              <a:lumMod val="95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allout: Bent Line 40">
            <a:extLst>
              <a:ext uri="{FF2B5EF4-FFF2-40B4-BE49-F238E27FC236}">
                <a16:creationId xmlns:a16="http://schemas.microsoft.com/office/drawing/2014/main" id="{E8C615A2-180E-4D08-B375-FB415515BEAE}"/>
              </a:ext>
            </a:extLst>
          </p:cNvPr>
          <p:cNvSpPr/>
          <p:nvPr/>
        </p:nvSpPr>
        <p:spPr>
          <a:xfrm>
            <a:off x="1418896" y="884066"/>
            <a:ext cx="2940284" cy="1567034"/>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oogle Shape;333;p6">
            <a:extLst>
              <a:ext uri="{FF2B5EF4-FFF2-40B4-BE49-F238E27FC236}">
                <a16:creationId xmlns:a16="http://schemas.microsoft.com/office/drawing/2014/main" id="{8D2A44BA-7BC6-4CC1-91D7-183AE33B006C}"/>
              </a:ext>
            </a:extLst>
          </p:cNvPr>
          <p:cNvGrpSpPr/>
          <p:nvPr/>
        </p:nvGrpSpPr>
        <p:grpSpPr>
          <a:xfrm rot="-786892">
            <a:off x="8663110" y="3324759"/>
            <a:ext cx="510643" cy="738267"/>
            <a:chOff x="8499282" y="3580082"/>
            <a:chExt cx="510652" cy="738280"/>
          </a:xfrm>
        </p:grpSpPr>
        <p:sp>
          <p:nvSpPr>
            <p:cNvPr id="27" name="Google Shape;334;p6">
              <a:extLst>
                <a:ext uri="{FF2B5EF4-FFF2-40B4-BE49-F238E27FC236}">
                  <a16:creationId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5;p6">
              <a:extLst>
                <a:ext uri="{FF2B5EF4-FFF2-40B4-BE49-F238E27FC236}">
                  <a16:creationId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6;p6">
              <a:extLst>
                <a:ext uri="{FF2B5EF4-FFF2-40B4-BE49-F238E27FC236}">
                  <a16:creationId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7;p6">
              <a:extLst>
                <a:ext uri="{FF2B5EF4-FFF2-40B4-BE49-F238E27FC236}">
                  <a16:creationId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8;p6">
              <a:extLst>
                <a:ext uri="{FF2B5EF4-FFF2-40B4-BE49-F238E27FC236}">
                  <a16:creationId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9;p6">
              <a:extLst>
                <a:ext uri="{FF2B5EF4-FFF2-40B4-BE49-F238E27FC236}">
                  <a16:creationId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0;p6">
              <a:extLst>
                <a:ext uri="{FF2B5EF4-FFF2-40B4-BE49-F238E27FC236}">
                  <a16:creationId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1;p6">
              <a:extLst>
                <a:ext uri="{FF2B5EF4-FFF2-40B4-BE49-F238E27FC236}">
                  <a16:creationId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Rectangle 34" descr="Bouquet">
            <a:extLst>
              <a:ext uri="{FF2B5EF4-FFF2-40B4-BE49-F238E27FC236}">
                <a16:creationId xmlns:a16="http://schemas.microsoft.com/office/drawing/2014/main" id="{6671468C-6500-4463-8261-5ACB0A8D1DDE}"/>
              </a:ext>
            </a:extLst>
          </p:cNvPr>
          <p:cNvSpPr>
            <a:spLocks noChangeArrowheads="1"/>
          </p:cNvSpPr>
          <p:nvPr/>
        </p:nvSpPr>
        <p:spPr bwMode="auto">
          <a:xfrm>
            <a:off x="1535551" y="1009940"/>
            <a:ext cx="2706974" cy="1297262"/>
          </a:xfrm>
          <a:prstGeom prst="rect">
            <a:avLst/>
          </a:prstGeom>
          <a:noFill/>
          <a:ln>
            <a:noFill/>
          </a:ln>
          <a:effectLst/>
        </p:spPr>
        <p:txBody>
          <a:bodyPr/>
          <a:lstStyle/>
          <a:p>
            <a:pPr algn="just" eaLnBrk="1" hangingPunct="1">
              <a:lnSpc>
                <a:spcPct val="80000"/>
              </a:lnSpc>
              <a:spcBef>
                <a:spcPct val="20000"/>
              </a:spcBef>
              <a:defRPr/>
            </a:pPr>
            <a:r>
              <a:rPr lang="en-US" sz="3000" spc="-100">
                <a:solidFill>
                  <a:srgbClr val="002060"/>
                </a:solidFill>
                <a:latin typeface="Times New Roman" panose="02020603050405020304" pitchFamily="18" charset="0"/>
                <a:cs typeface="Times New Roman" panose="02020603050405020304" pitchFamily="18" charset="0"/>
              </a:rPr>
              <a:t>Dân cư châu Á sống tập trung nhiều ở vùng nào?</a:t>
            </a:r>
          </a:p>
        </p:txBody>
      </p:sp>
      <p:sp>
        <p:nvSpPr>
          <p:cNvPr id="36" name="TextBox 35">
            <a:extLst>
              <a:ext uri="{FF2B5EF4-FFF2-40B4-BE49-F238E27FC236}">
                <a16:creationId xmlns:a16="http://schemas.microsoft.com/office/drawing/2014/main" id="{528A055F-9E89-4AA9-AC63-BF0932A0AB8D}"/>
              </a:ext>
            </a:extLst>
          </p:cNvPr>
          <p:cNvSpPr txBox="1"/>
          <p:nvPr/>
        </p:nvSpPr>
        <p:spPr>
          <a:xfrm>
            <a:off x="4515724" y="884066"/>
            <a:ext cx="3209380" cy="1754326"/>
          </a:xfrm>
          <a:prstGeom prst="rect">
            <a:avLst/>
          </a:prstGeom>
          <a:noFill/>
        </p:spPr>
        <p:txBody>
          <a:bodyPr wrap="square">
            <a:spAutoFit/>
          </a:bodyPr>
          <a:lstStyle/>
          <a:p>
            <a:pPr algn="just" eaLnBrk="1" hangingPunct="1">
              <a:lnSpc>
                <a:spcPct val="90000"/>
              </a:lnSpc>
              <a:defRPr/>
            </a:pPr>
            <a:r>
              <a:rPr lang="en-US" sz="3000" spc="-100">
                <a:solidFill>
                  <a:srgbClr val="EE8148"/>
                </a:solidFill>
                <a:latin typeface="Times New Roman" panose="02020603050405020304" pitchFamily="18" charset="0"/>
                <a:cs typeface="Times New Roman" panose="02020603050405020304" pitchFamily="18" charset="0"/>
              </a:rPr>
              <a:t>Dân cư châu Á tập trung đông đúc tại các vùng đồng bằng châu thổ màu mỡ.</a:t>
            </a:r>
          </a:p>
        </p:txBody>
      </p:sp>
      <p:pic>
        <p:nvPicPr>
          <p:cNvPr id="40" name="Picture 2">
            <a:extLst>
              <a:ext uri="{FF2B5EF4-FFF2-40B4-BE49-F238E27FC236}">
                <a16:creationId xmlns:a16="http://schemas.microsoft.com/office/drawing/2014/main" id="{BB5C82A7-D2D6-424F-9267-71C3F552C588}"/>
              </a:ext>
            </a:extLst>
          </p:cNvPr>
          <p:cNvPicPr>
            <a:picLocks noChangeAspect="1"/>
          </p:cNvPicPr>
          <p:nvPr/>
        </p:nvPicPr>
        <p:blipFill>
          <a:blip r:embed="rId4"/>
          <a:srcRect/>
          <a:stretch>
            <a:fillRect/>
          </a:stretch>
        </p:blipFill>
        <p:spPr>
          <a:xfrm>
            <a:off x="7287869" y="1854275"/>
            <a:ext cx="1587035" cy="3190019"/>
          </a:xfrm>
          <a:prstGeom prst="rect">
            <a:avLst/>
          </a:prstGeom>
        </p:spPr>
      </p:pic>
      <p:pic>
        <p:nvPicPr>
          <p:cNvPr id="39" name="Picture 6">
            <a:extLst>
              <a:ext uri="{FF2B5EF4-FFF2-40B4-BE49-F238E27FC236}">
                <a16:creationId xmlns:a16="http://schemas.microsoft.com/office/drawing/2014/main" id="{ED1224BF-5261-4DC0-9119-C028008DA649}"/>
              </a:ext>
            </a:extLst>
          </p:cNvPr>
          <p:cNvPicPr>
            <a:picLocks noChangeAspect="1"/>
          </p:cNvPicPr>
          <p:nvPr/>
        </p:nvPicPr>
        <p:blipFill>
          <a:blip r:embed="rId5"/>
          <a:srcRect/>
          <a:stretch>
            <a:fillRect/>
          </a:stretch>
        </p:blipFill>
        <p:spPr>
          <a:xfrm flipH="1">
            <a:off x="0" y="1658571"/>
            <a:ext cx="1587035" cy="3206130"/>
          </a:xfrm>
          <a:prstGeom prst="rect">
            <a:avLst/>
          </a:prstGeom>
        </p:spPr>
      </p:pic>
    </p:spTree>
    <p:extLst>
      <p:ext uri="{BB962C8B-B14F-4D97-AF65-F5344CB8AC3E}">
        <p14:creationId xmlns:p14="http://schemas.microsoft.com/office/powerpoint/2010/main" val="83114732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2"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1+#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0"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p:cTn id="30" dur="500" fill="hold"/>
                                        <p:tgtEl>
                                          <p:spTgt spid="35"/>
                                        </p:tgtEl>
                                        <p:attrNameLst>
                                          <p:attrName>ppt_w</p:attrName>
                                        </p:attrNameLst>
                                      </p:cBhvr>
                                      <p:tavLst>
                                        <p:tav tm="0">
                                          <p:val>
                                            <p:fltVal val="0"/>
                                          </p:val>
                                        </p:tav>
                                        <p:tav tm="100000">
                                          <p:val>
                                            <p:strVal val="#ppt_w"/>
                                          </p:val>
                                        </p:tav>
                                      </p:tavLst>
                                    </p:anim>
                                    <p:anim calcmode="lin" valueType="num">
                                      <p:cBhvr>
                                        <p:cTn id="31" dur="500" fill="hold"/>
                                        <p:tgtEl>
                                          <p:spTgt spid="35"/>
                                        </p:tgtEl>
                                        <p:attrNameLst>
                                          <p:attrName>ppt_h</p:attrName>
                                        </p:attrNameLst>
                                      </p:cBhvr>
                                      <p:tavLst>
                                        <p:tav tm="0">
                                          <p:val>
                                            <p:fltVal val="0"/>
                                          </p:val>
                                        </p:tav>
                                        <p:tav tm="100000">
                                          <p:val>
                                            <p:strVal val="#ppt_h"/>
                                          </p:val>
                                        </p:tav>
                                      </p:tavLst>
                                    </p:anim>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circle(in)">
                                      <p:cBhvr>
                                        <p:cTn id="44" dur="2000"/>
                                        <p:tgtEl>
                                          <p:spTgt spid="36"/>
                                        </p:tgtEl>
                                      </p:cBhvr>
                                    </p:animEffect>
                                  </p:childTnLst>
                                </p:cTn>
                              </p:par>
                              <p:par>
                                <p:cTn id="45" presetID="14" presetClass="entr" presetSubtype="10" fill="hold"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randombar(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1" grpId="0" animBg="1"/>
      <p:bldP spid="35"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5">
            <a:extLst>
              <a:ext uri="{FF2B5EF4-FFF2-40B4-BE49-F238E27FC236}">
                <a16:creationId xmlns:a16="http://schemas.microsoft.com/office/drawing/2014/main" id="{2F516FB2-330D-40AB-A97C-C69CF95E93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pic>
        <p:nvPicPr>
          <p:cNvPr id="36" name="图片 13">
            <a:extLst>
              <a:ext uri="{FF2B5EF4-FFF2-40B4-BE49-F238E27FC236}">
                <a16:creationId xmlns:a16="http://schemas.microsoft.com/office/drawing/2014/main" id="{D6C0A0F3-6A23-4828-9F94-9AB20947AAD6}"/>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40" name="图片 13">
            <a:extLst>
              <a:ext uri="{FF2B5EF4-FFF2-40B4-BE49-F238E27FC236}">
                <a16:creationId xmlns:a16="http://schemas.microsoft.com/office/drawing/2014/main" id="{9D025DC3-1279-4D82-B022-7DD2EBA7C42F}"/>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444682" y="337001"/>
            <a:ext cx="1544342" cy="1366569"/>
          </a:xfrm>
          <a:prstGeom prst="rect">
            <a:avLst/>
          </a:prstGeom>
        </p:spPr>
      </p:pic>
      <p:grpSp>
        <p:nvGrpSpPr>
          <p:cNvPr id="5" name="Google Shape;346;p6">
            <a:extLst>
              <a:ext uri="{FF2B5EF4-FFF2-40B4-BE49-F238E27FC236}">
                <a16:creationId xmlns:a16="http://schemas.microsoft.com/office/drawing/2014/main" id="{77786AF1-1725-4A93-B4EB-9D32848D4B62}"/>
              </a:ext>
            </a:extLst>
          </p:cNvPr>
          <p:cNvGrpSpPr/>
          <p:nvPr/>
        </p:nvGrpSpPr>
        <p:grpSpPr>
          <a:xfrm rot="5400000">
            <a:off x="7976980" y="4510614"/>
            <a:ext cx="547356" cy="706096"/>
            <a:chOff x="8495548" y="1440711"/>
            <a:chExt cx="547356" cy="706096"/>
          </a:xfrm>
        </p:grpSpPr>
        <p:sp>
          <p:nvSpPr>
            <p:cNvPr id="6" name="Google Shape;347;p6">
              <a:extLst>
                <a:ext uri="{FF2B5EF4-FFF2-40B4-BE49-F238E27FC236}">
                  <a16:creationId xmlns:a16="http://schemas.microsoft.com/office/drawing/2014/main" id="{11FCEDDB-D6BC-4C96-8887-FA47146CA6DF}"/>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48;p6">
              <a:extLst>
                <a:ext uri="{FF2B5EF4-FFF2-40B4-BE49-F238E27FC236}">
                  <a16:creationId xmlns:a16="http://schemas.microsoft.com/office/drawing/2014/main" id="{93AC6B96-34DB-4047-BFFE-66D61E518051}"/>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349;p6">
              <a:extLst>
                <a:ext uri="{FF2B5EF4-FFF2-40B4-BE49-F238E27FC236}">
                  <a16:creationId xmlns:a16="http://schemas.microsoft.com/office/drawing/2014/main" id="{8FDF3AE8-FDF2-404D-9680-CA0422D872A1}"/>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350;p6">
              <a:extLst>
                <a:ext uri="{FF2B5EF4-FFF2-40B4-BE49-F238E27FC236}">
                  <a16:creationId xmlns:a16="http://schemas.microsoft.com/office/drawing/2014/main" id="{B54E65F0-54CF-47E6-AE76-47163C114A20}"/>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351;p6">
              <a:extLst>
                <a:ext uri="{FF2B5EF4-FFF2-40B4-BE49-F238E27FC236}">
                  <a16:creationId xmlns:a16="http://schemas.microsoft.com/office/drawing/2014/main" id="{FBC84D4C-907A-49CE-974C-291DE2D3ED9D}"/>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352;p6">
              <a:extLst>
                <a:ext uri="{FF2B5EF4-FFF2-40B4-BE49-F238E27FC236}">
                  <a16:creationId xmlns:a16="http://schemas.microsoft.com/office/drawing/2014/main" id="{B2A58007-1F22-4D2B-AF53-22DE743B805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53;p6">
              <a:extLst>
                <a:ext uri="{FF2B5EF4-FFF2-40B4-BE49-F238E27FC236}">
                  <a16:creationId xmlns:a16="http://schemas.microsoft.com/office/drawing/2014/main" id="{CB240263-0B05-40CD-8DBC-3AFCE86E37B1}"/>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54;p6">
              <a:extLst>
                <a:ext uri="{FF2B5EF4-FFF2-40B4-BE49-F238E27FC236}">
                  <a16:creationId xmlns:a16="http://schemas.microsoft.com/office/drawing/2014/main" id="{EF2C77DB-1B62-4303-A91C-94CA1FDEDD27}"/>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55;p6">
              <a:extLst>
                <a:ext uri="{FF2B5EF4-FFF2-40B4-BE49-F238E27FC236}">
                  <a16:creationId xmlns:a16="http://schemas.microsoft.com/office/drawing/2014/main" id="{CA6DFE31-EB4E-43BA-AC66-6FE6ACA05445}"/>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6;p6">
              <a:extLst>
                <a:ext uri="{FF2B5EF4-FFF2-40B4-BE49-F238E27FC236}">
                  <a16:creationId xmlns:a16="http://schemas.microsoft.com/office/drawing/2014/main" id="{2C63F8F3-BEE2-4B15-87EE-71778AFE43CA}"/>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7;p6">
              <a:extLst>
                <a:ext uri="{FF2B5EF4-FFF2-40B4-BE49-F238E27FC236}">
                  <a16:creationId xmlns:a16="http://schemas.microsoft.com/office/drawing/2014/main" id="{BAA6120E-5ED8-4108-A6E9-3E05FE326777}"/>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324;p6">
            <a:extLst>
              <a:ext uri="{FF2B5EF4-FFF2-40B4-BE49-F238E27FC236}">
                <a16:creationId xmlns:a16="http://schemas.microsoft.com/office/drawing/2014/main" id="{2EA91C68-B32D-4104-B418-56F32CC03C0D}"/>
              </a:ext>
            </a:extLst>
          </p:cNvPr>
          <p:cNvGrpSpPr/>
          <p:nvPr/>
        </p:nvGrpSpPr>
        <p:grpSpPr>
          <a:xfrm rot="-7635502">
            <a:off x="-40669" y="119907"/>
            <a:ext cx="629457" cy="661901"/>
            <a:chOff x="782176" y="-1158311"/>
            <a:chExt cx="629467" cy="661912"/>
          </a:xfrm>
        </p:grpSpPr>
        <p:sp>
          <p:nvSpPr>
            <p:cNvPr id="18" name="Google Shape;325;p6">
              <a:extLst>
                <a:ext uri="{FF2B5EF4-FFF2-40B4-BE49-F238E27FC236}">
                  <a16:creationId xmlns:a16="http://schemas.microsoft.com/office/drawing/2014/main" id="{35633BF4-6169-4D95-BBD3-86CE37979ACF}"/>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26;p6">
              <a:extLst>
                <a:ext uri="{FF2B5EF4-FFF2-40B4-BE49-F238E27FC236}">
                  <a16:creationId xmlns:a16="http://schemas.microsoft.com/office/drawing/2014/main" id="{224D508A-DEC2-4A9B-8349-CE37CB1EA0EC}"/>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27;p6">
              <a:extLst>
                <a:ext uri="{FF2B5EF4-FFF2-40B4-BE49-F238E27FC236}">
                  <a16:creationId xmlns:a16="http://schemas.microsoft.com/office/drawing/2014/main" id="{28DB6758-CC2D-4D23-8F19-C97F339C30C4}"/>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8;p6">
              <a:extLst>
                <a:ext uri="{FF2B5EF4-FFF2-40B4-BE49-F238E27FC236}">
                  <a16:creationId xmlns:a16="http://schemas.microsoft.com/office/drawing/2014/main" id="{C46C735B-5ADE-42F6-9845-C6A7110C5B4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29;p6">
              <a:extLst>
                <a:ext uri="{FF2B5EF4-FFF2-40B4-BE49-F238E27FC236}">
                  <a16:creationId xmlns:a16="http://schemas.microsoft.com/office/drawing/2014/main" id="{01A5711D-E4A3-4B7E-8FB6-F678D42F7C6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30;p6">
              <a:extLst>
                <a:ext uri="{FF2B5EF4-FFF2-40B4-BE49-F238E27FC236}">
                  <a16:creationId xmlns:a16="http://schemas.microsoft.com/office/drawing/2014/main" id="{8402756D-F318-48A2-A8D8-D4CAC9FB31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31;p6">
              <a:extLst>
                <a:ext uri="{FF2B5EF4-FFF2-40B4-BE49-F238E27FC236}">
                  <a16:creationId xmlns:a16="http://schemas.microsoft.com/office/drawing/2014/main" id="{9F4760E9-74E2-44DB-8FD2-84A5AFBD8986}"/>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32;p6">
              <a:extLst>
                <a:ext uri="{FF2B5EF4-FFF2-40B4-BE49-F238E27FC236}">
                  <a16:creationId xmlns:a16="http://schemas.microsoft.com/office/drawing/2014/main" id="{CBE35386-4F82-4CC7-87FF-04AC1714F2B4}"/>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333;p6">
            <a:extLst>
              <a:ext uri="{FF2B5EF4-FFF2-40B4-BE49-F238E27FC236}">
                <a16:creationId xmlns:a16="http://schemas.microsoft.com/office/drawing/2014/main" id="{8D2A44BA-7BC6-4CC1-91D7-183AE33B006C}"/>
              </a:ext>
            </a:extLst>
          </p:cNvPr>
          <p:cNvGrpSpPr/>
          <p:nvPr/>
        </p:nvGrpSpPr>
        <p:grpSpPr>
          <a:xfrm rot="-786892">
            <a:off x="8663110" y="3324759"/>
            <a:ext cx="510643" cy="738267"/>
            <a:chOff x="8499282" y="3580082"/>
            <a:chExt cx="510652" cy="738280"/>
          </a:xfrm>
        </p:grpSpPr>
        <p:sp>
          <p:nvSpPr>
            <p:cNvPr id="27" name="Google Shape;334;p6">
              <a:extLst>
                <a:ext uri="{FF2B5EF4-FFF2-40B4-BE49-F238E27FC236}">
                  <a16:creationId xmlns:a16="http://schemas.microsoft.com/office/drawing/2014/main" id="{5DD97876-AC66-4082-9478-8FC5D0CCE4D6}"/>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35;p6">
              <a:extLst>
                <a:ext uri="{FF2B5EF4-FFF2-40B4-BE49-F238E27FC236}">
                  <a16:creationId xmlns:a16="http://schemas.microsoft.com/office/drawing/2014/main" id="{D3B86FC2-AF88-4EFA-B9B2-BBF2AF86A594}"/>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36;p6">
              <a:extLst>
                <a:ext uri="{FF2B5EF4-FFF2-40B4-BE49-F238E27FC236}">
                  <a16:creationId xmlns:a16="http://schemas.microsoft.com/office/drawing/2014/main" id="{F0BE4A7E-116A-4994-B3E5-F9790AA18EC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37;p6">
              <a:extLst>
                <a:ext uri="{FF2B5EF4-FFF2-40B4-BE49-F238E27FC236}">
                  <a16:creationId xmlns:a16="http://schemas.microsoft.com/office/drawing/2014/main" id="{6705A2F4-5670-40C3-9CB6-7A5D7D929EA0}"/>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38;p6">
              <a:extLst>
                <a:ext uri="{FF2B5EF4-FFF2-40B4-BE49-F238E27FC236}">
                  <a16:creationId xmlns:a16="http://schemas.microsoft.com/office/drawing/2014/main" id="{77A0D491-4AA7-4711-864F-17363D4DD7F1}"/>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39;p6">
              <a:extLst>
                <a:ext uri="{FF2B5EF4-FFF2-40B4-BE49-F238E27FC236}">
                  <a16:creationId xmlns:a16="http://schemas.microsoft.com/office/drawing/2014/main" id="{791AD019-38A2-4C3F-B1E4-C8F40ABAB7A5}"/>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40;p6">
              <a:extLst>
                <a:ext uri="{FF2B5EF4-FFF2-40B4-BE49-F238E27FC236}">
                  <a16:creationId xmlns:a16="http://schemas.microsoft.com/office/drawing/2014/main" id="{6B7B861E-BA3F-4715-BB4A-F170300354D9}"/>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1;p6">
              <a:extLst>
                <a:ext uri="{FF2B5EF4-FFF2-40B4-BE49-F238E27FC236}">
                  <a16:creationId xmlns:a16="http://schemas.microsoft.com/office/drawing/2014/main" id="{6C4423A5-D962-48B9-BE54-3CBB3B8CD2D2}"/>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TextBox 36">
            <a:extLst>
              <a:ext uri="{FF2B5EF4-FFF2-40B4-BE49-F238E27FC236}">
                <a16:creationId xmlns:a16="http://schemas.microsoft.com/office/drawing/2014/main" id="{B364E1E2-4E17-40C7-A8DB-CFFBFE1C4F17}"/>
              </a:ext>
            </a:extLst>
          </p:cNvPr>
          <p:cNvSpPr txBox="1">
            <a:spLocks noChangeArrowheads="1"/>
          </p:cNvSpPr>
          <p:nvPr/>
        </p:nvSpPr>
        <p:spPr bwMode="auto">
          <a:xfrm>
            <a:off x="809584" y="1452056"/>
            <a:ext cx="7639433" cy="2062103"/>
          </a:xfrm>
          <a:prstGeom prst="rect">
            <a:avLst/>
          </a:prstGeom>
          <a:solidFill>
            <a:schemeClr val="accent5"/>
          </a:solidFill>
          <a:ln>
            <a:no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eaLnBrk="1" hangingPunct="1">
              <a:defRPr/>
            </a:pPr>
            <a:r>
              <a:rPr lang="en-US" sz="3200" b="1" i="1">
                <a:solidFill>
                  <a:srgbClr val="002060"/>
                </a:solidFill>
                <a:cs typeface="Times New Roman" panose="02020603050405020304" pitchFamily="18" charset="0"/>
              </a:rPr>
              <a:t>Châu Á có số dân đông nhất thế giới. Đa số dân cư châu Á là người da vàng, họ sống tập trung đông đúc tại các đồng bằng châu thổ màu mỡ.</a:t>
            </a:r>
          </a:p>
        </p:txBody>
      </p:sp>
      <p:sp>
        <p:nvSpPr>
          <p:cNvPr id="38" name="TextBox 37">
            <a:extLst>
              <a:ext uri="{FF2B5EF4-FFF2-40B4-BE49-F238E27FC236}">
                <a16:creationId xmlns:a16="http://schemas.microsoft.com/office/drawing/2014/main" id="{4C3D8E74-3BFD-441D-B78A-428B95C391F4}"/>
              </a:ext>
            </a:extLst>
          </p:cNvPr>
          <p:cNvSpPr txBox="1"/>
          <p:nvPr/>
        </p:nvSpPr>
        <p:spPr>
          <a:xfrm>
            <a:off x="3488456" y="901716"/>
            <a:ext cx="2167088" cy="646331"/>
          </a:xfrm>
          <a:prstGeom prst="rect">
            <a:avLst/>
          </a:prstGeom>
          <a:noFill/>
        </p:spPr>
        <p:txBody>
          <a:bodyPr wrap="square" rtlCol="0">
            <a:spAutoFit/>
          </a:bodyPr>
          <a:lstStyle/>
          <a:p>
            <a:pPr algn="ctr"/>
            <a:r>
              <a:rPr lang="en-US" sz="3600" b="1">
                <a:solidFill>
                  <a:srgbClr val="EE8148"/>
                </a:solidFill>
                <a:latin typeface="Times New Roman" panose="02020603050405020304" pitchFamily="18" charset="0"/>
                <a:cs typeface="Times New Roman" panose="02020603050405020304" pitchFamily="18" charset="0"/>
              </a:rPr>
              <a:t>Kết luận </a:t>
            </a:r>
          </a:p>
        </p:txBody>
      </p:sp>
      <p:pic>
        <p:nvPicPr>
          <p:cNvPr id="39" name="Picture 2">
            <a:extLst>
              <a:ext uri="{FF2B5EF4-FFF2-40B4-BE49-F238E27FC236}">
                <a16:creationId xmlns:a16="http://schemas.microsoft.com/office/drawing/2014/main" id="{8D7D1026-FB0D-4C7E-98D1-771F150DF7B6}"/>
              </a:ext>
            </a:extLst>
          </p:cNvPr>
          <p:cNvPicPr>
            <a:picLocks noChangeAspect="1"/>
          </p:cNvPicPr>
          <p:nvPr/>
        </p:nvPicPr>
        <p:blipFill>
          <a:blip r:embed="rId4"/>
          <a:srcRect/>
          <a:stretch>
            <a:fillRect/>
          </a:stretch>
        </p:blipFill>
        <p:spPr>
          <a:xfrm>
            <a:off x="7824024" y="2955099"/>
            <a:ext cx="1085665" cy="2182241"/>
          </a:xfrm>
          <a:prstGeom prst="rect">
            <a:avLst/>
          </a:prstGeom>
        </p:spPr>
      </p:pic>
    </p:spTree>
    <p:extLst>
      <p:ext uri="{BB962C8B-B14F-4D97-AF65-F5344CB8AC3E}">
        <p14:creationId xmlns:p14="http://schemas.microsoft.com/office/powerpoint/2010/main" val="26523662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down)">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fill="hold"/>
                                        <p:tgtEl>
                                          <p:spTgt spid="39"/>
                                        </p:tgtEl>
                                        <p:attrNameLst>
                                          <p:attrName>ppt_x</p:attrName>
                                        </p:attrNameLst>
                                      </p:cBhvr>
                                      <p:tavLst>
                                        <p:tav tm="0">
                                          <p:val>
                                            <p:strVal val="#ppt_x"/>
                                          </p:val>
                                        </p:tav>
                                        <p:tav tm="100000">
                                          <p:val>
                                            <p:strVal val="#ppt_x"/>
                                          </p:val>
                                        </p:tav>
                                      </p:tavLst>
                                    </p:anim>
                                    <p:anim calcmode="lin" valueType="num">
                                      <p:cBhvr additive="base">
                                        <p:cTn id="19" dur="500" fill="hold"/>
                                        <p:tgtEl>
                                          <p:spTgt spid="39"/>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3" presetClass="entr" presetSubtype="16" fill="hold" grpId="0" nodeType="afterEffect">
                                  <p:stCondLst>
                                    <p:cond delay="0"/>
                                  </p:stCondLst>
                                  <p:iterate type="lt">
                                    <p:tmPct val="5000"/>
                                  </p:iterate>
                                  <p:childTnLst>
                                    <p:set>
                                      <p:cBhvr>
                                        <p:cTn id="22" dur="1" fill="hold">
                                          <p:stCondLst>
                                            <p:cond delay="0"/>
                                          </p:stCondLst>
                                        </p:cTn>
                                        <p:tgtEl>
                                          <p:spTgt spid="38"/>
                                        </p:tgtEl>
                                        <p:attrNameLst>
                                          <p:attrName>style.visibility</p:attrName>
                                        </p:attrNameLst>
                                      </p:cBhvr>
                                      <p:to>
                                        <p:strVal val="visible"/>
                                      </p:to>
                                    </p:set>
                                    <p:anim calcmode="lin" valueType="num">
                                      <p:cBhvr>
                                        <p:cTn id="23" dur="500" fill="hold"/>
                                        <p:tgtEl>
                                          <p:spTgt spid="38"/>
                                        </p:tgtEl>
                                        <p:attrNameLst>
                                          <p:attrName>ppt_w</p:attrName>
                                        </p:attrNameLst>
                                      </p:cBhvr>
                                      <p:tavLst>
                                        <p:tav tm="0">
                                          <p:val>
                                            <p:fltVal val="0"/>
                                          </p:val>
                                        </p:tav>
                                        <p:tav tm="100000">
                                          <p:val>
                                            <p:strVal val="#ppt_w"/>
                                          </p:val>
                                        </p:tav>
                                      </p:tavLst>
                                    </p:anim>
                                    <p:anim calcmode="lin" valueType="num">
                                      <p:cBhvr>
                                        <p:cTn id="24" dur="500" fill="hold"/>
                                        <p:tgtEl>
                                          <p:spTgt spid="38"/>
                                        </p:tgtEl>
                                        <p:attrNameLst>
                                          <p:attrName>ppt_h</p:attrName>
                                        </p:attrNameLst>
                                      </p:cBhvr>
                                      <p:tavLst>
                                        <p:tav tm="0">
                                          <p:val>
                                            <p:fltVal val="0"/>
                                          </p:val>
                                        </p:tav>
                                        <p:tav tm="100000">
                                          <p:val>
                                            <p:strVal val="#ppt_h"/>
                                          </p:val>
                                        </p:tav>
                                      </p:tavLst>
                                    </p:anim>
                                  </p:childTnLst>
                                </p:cTn>
                              </p:par>
                              <p:par>
                                <p:cTn id="25" presetID="34" presetClass="emph" presetSubtype="0" fill="hold" grpId="1" nodeType="with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38"/>
                                        </p:tgtEl>
                                        <p:attrNameLst>
                                          <p:attrName>ppt_x</p:attrName>
                                          <p:attrName>ppt_y</p:attrName>
                                        </p:attrNameLst>
                                      </p:cBhvr>
                                    </p:animMotion>
                                    <p:animRot by="1500000">
                                      <p:cBhvr>
                                        <p:cTn id="27" dur="125" fill="hold">
                                          <p:stCondLst>
                                            <p:cond delay="0"/>
                                          </p:stCondLst>
                                        </p:cTn>
                                        <p:tgtEl>
                                          <p:spTgt spid="38"/>
                                        </p:tgtEl>
                                        <p:attrNameLst>
                                          <p:attrName>r</p:attrName>
                                        </p:attrNameLst>
                                      </p:cBhvr>
                                    </p:animRot>
                                    <p:animRot by="-1500000">
                                      <p:cBhvr>
                                        <p:cTn id="28" dur="125" fill="hold">
                                          <p:stCondLst>
                                            <p:cond delay="125"/>
                                          </p:stCondLst>
                                        </p:cTn>
                                        <p:tgtEl>
                                          <p:spTgt spid="38"/>
                                        </p:tgtEl>
                                        <p:attrNameLst>
                                          <p:attrName>r</p:attrName>
                                        </p:attrNameLst>
                                      </p:cBhvr>
                                    </p:animRot>
                                    <p:animRot by="-1500000">
                                      <p:cBhvr>
                                        <p:cTn id="29" dur="125" fill="hold">
                                          <p:stCondLst>
                                            <p:cond delay="250"/>
                                          </p:stCondLst>
                                        </p:cTn>
                                        <p:tgtEl>
                                          <p:spTgt spid="38"/>
                                        </p:tgtEl>
                                        <p:attrNameLst>
                                          <p:attrName>r</p:attrName>
                                        </p:attrNameLst>
                                      </p:cBhvr>
                                    </p:animRot>
                                    <p:animRot by="1500000">
                                      <p:cBhvr>
                                        <p:cTn id="30" dur="125" fill="hold">
                                          <p:stCondLst>
                                            <p:cond delay="375"/>
                                          </p:stCondLst>
                                        </p:cTn>
                                        <p:tgtEl>
                                          <p:spTgt spid="38"/>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circle(in)">
                                      <p:cBhvr>
                                        <p:cTn id="35" dur="2000"/>
                                        <p:tgtEl>
                                          <p:spTgt spid="37"/>
                                        </p:tgtEl>
                                      </p:cBhvr>
                                    </p:animEffect>
                                  </p:childTnLst>
                                </p:cTn>
                              </p:par>
                              <p:par>
                                <p:cTn id="36" presetID="14" presetClass="entr" presetSubtype="10" fill="hold"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randombar(horizontal)">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P spid="3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2249C28-6E22-45CB-B7CB-0838B0F466EC}"/>
              </a:ext>
            </a:extLst>
          </p:cNvPr>
          <p:cNvSpPr/>
          <p:nvPr/>
        </p:nvSpPr>
        <p:spPr>
          <a:xfrm>
            <a:off x="2243255" y="1329353"/>
            <a:ext cx="5014899" cy="981019"/>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a:solidFill>
                  <a:schemeClr val="accent1"/>
                </a:solidFill>
                <a:latin typeface="Lobster" panose="00000500000000000000" pitchFamily="2" charset="0"/>
              </a:rPr>
              <a:t>Hoạt động kinh tế</a:t>
            </a:r>
          </a:p>
        </p:txBody>
      </p:sp>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0833597">
            <a:off x="298541" y="41999"/>
            <a:ext cx="770897" cy="117919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402683" y="0"/>
            <a:ext cx="1741317" cy="1970373"/>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7569040" y="2243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71029773-D075-46A8-B2B4-C23FCD1C521C}"/>
              </a:ext>
            </a:extLst>
          </p:cNvPr>
          <p:cNvSpPr/>
          <p:nvPr/>
        </p:nvSpPr>
        <p:spPr>
          <a:xfrm>
            <a:off x="4501085" y="730691"/>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0D8F656-2407-4931-B098-E08BDCD3C57A}"/>
              </a:ext>
            </a:extLst>
          </p:cNvPr>
          <p:cNvSpPr/>
          <p:nvPr/>
        </p:nvSpPr>
        <p:spPr>
          <a:xfrm>
            <a:off x="4572000" y="811008"/>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23" name="Picture 6">
            <a:extLst>
              <a:ext uri="{FF2B5EF4-FFF2-40B4-BE49-F238E27FC236}">
                <a16:creationId xmlns:a16="http://schemas.microsoft.com/office/drawing/2014/main" id="{91937AFB-B295-4CD7-BF05-03B92FF0C11A}"/>
              </a:ext>
            </a:extLst>
          </p:cNvPr>
          <p:cNvPicPr>
            <a:picLocks noChangeAspect="1"/>
          </p:cNvPicPr>
          <p:nvPr/>
        </p:nvPicPr>
        <p:blipFill>
          <a:blip r:embed="rId7"/>
          <a:srcRect/>
          <a:stretch>
            <a:fillRect/>
          </a:stretch>
        </p:blipFill>
        <p:spPr>
          <a:xfrm>
            <a:off x="7164111" y="2310372"/>
            <a:ext cx="1383705" cy="2795362"/>
          </a:xfrm>
          <a:prstGeom prst="rect">
            <a:avLst/>
          </a:prstGeom>
        </p:spPr>
      </p:pic>
      <p:pic>
        <p:nvPicPr>
          <p:cNvPr id="25" name="图片 3">
            <a:extLst>
              <a:ext uri="{FF2B5EF4-FFF2-40B4-BE49-F238E27FC236}">
                <a16:creationId xmlns:a16="http://schemas.microsoft.com/office/drawing/2014/main" id="{59619D20-7DCE-4059-8079-4AEB0ECD6D1F}"/>
              </a:ext>
            </a:extLst>
          </p:cNvPr>
          <p:cNvPicPr>
            <a:picLocks noChangeAspect="1"/>
          </p:cNvPicPr>
          <p:nvPr/>
        </p:nvPicPr>
        <p:blipFill rotWithShape="1">
          <a:blip r:embed="rId8">
            <a:clrChange>
              <a:clrFrom>
                <a:srgbClr val="FFFFFF"/>
              </a:clrFrom>
              <a:clrTo>
                <a:srgbClr val="FFFFFF">
                  <a:alpha val="0"/>
                </a:srgbClr>
              </a:clrTo>
            </a:clrChange>
          </a:blip>
          <a:srcRect r="41098"/>
          <a:stretch/>
        </p:blipFill>
        <p:spPr>
          <a:xfrm>
            <a:off x="6183341" y="431338"/>
            <a:ext cx="893261" cy="1366570"/>
          </a:xfrm>
          <a:prstGeom prst="rect">
            <a:avLst/>
          </a:prstGeom>
        </p:spPr>
      </p:pic>
      <p:pic>
        <p:nvPicPr>
          <p:cNvPr id="26" name="图片 13">
            <a:extLst>
              <a:ext uri="{FF2B5EF4-FFF2-40B4-BE49-F238E27FC236}">
                <a16:creationId xmlns:a16="http://schemas.microsoft.com/office/drawing/2014/main" id="{BEFC9C40-984A-409A-BA5A-C4B22BFDAEAB}"/>
              </a:ext>
            </a:extLst>
          </p:cNvPr>
          <p:cNvPicPr>
            <a:picLocks noChangeAspect="1"/>
          </p:cNvPicPr>
          <p:nvPr/>
        </p:nvPicPr>
        <p:blipFill rotWithShape="1">
          <a:blip r:embed="rId8">
            <a:clrChange>
              <a:clrFrom>
                <a:srgbClr val="FFFFFF"/>
              </a:clrFrom>
              <a:clrTo>
                <a:srgbClr val="FFFFFF">
                  <a:alpha val="0"/>
                </a:srgbClr>
              </a:clrTo>
            </a:clrChange>
          </a:blip>
          <a:srcRect r="-1835"/>
          <a:stretch/>
        </p:blipFill>
        <p:spPr>
          <a:xfrm>
            <a:off x="2298249" y="466704"/>
            <a:ext cx="1316181" cy="1164672"/>
          </a:xfrm>
          <a:prstGeom prst="rect">
            <a:avLst/>
          </a:prstGeom>
        </p:spPr>
      </p:pic>
      <p:pic>
        <p:nvPicPr>
          <p:cNvPr id="27" name="图片 3">
            <a:extLst>
              <a:ext uri="{FF2B5EF4-FFF2-40B4-BE49-F238E27FC236}">
                <a16:creationId xmlns:a16="http://schemas.microsoft.com/office/drawing/2014/main" id="{57E6A2A6-2B22-496E-BDF3-AB252DE42176}"/>
              </a:ext>
            </a:extLst>
          </p:cNvPr>
          <p:cNvPicPr>
            <a:picLocks noChangeAspect="1"/>
          </p:cNvPicPr>
          <p:nvPr/>
        </p:nvPicPr>
        <p:blipFill rotWithShape="1">
          <a:blip r:embed="rId8">
            <a:clrChange>
              <a:clrFrom>
                <a:srgbClr val="FFFFFF"/>
              </a:clrFrom>
              <a:clrTo>
                <a:srgbClr val="FFFFFF">
                  <a:alpha val="0"/>
                </a:srgbClr>
              </a:clrTo>
            </a:clrChange>
          </a:blip>
          <a:srcRect r="41098"/>
          <a:stretch/>
        </p:blipFill>
        <p:spPr>
          <a:xfrm rot="20497080">
            <a:off x="5606716" y="2652287"/>
            <a:ext cx="893261" cy="1366570"/>
          </a:xfrm>
          <a:prstGeom prst="rect">
            <a:avLst/>
          </a:prstGeom>
        </p:spPr>
      </p:pic>
      <p:pic>
        <p:nvPicPr>
          <p:cNvPr id="28" name="Picture 2">
            <a:extLst>
              <a:ext uri="{FF2B5EF4-FFF2-40B4-BE49-F238E27FC236}">
                <a16:creationId xmlns:a16="http://schemas.microsoft.com/office/drawing/2014/main" id="{58B8213A-919D-42E9-8304-14994FED4F8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435964" y="3519815"/>
            <a:ext cx="3326009" cy="1443824"/>
          </a:xfrm>
          <a:prstGeom prst="rect">
            <a:avLst/>
          </a:prstGeom>
        </p:spPr>
      </p:pic>
      <p:pic>
        <p:nvPicPr>
          <p:cNvPr id="24" name="图片 5">
            <a:extLst>
              <a:ext uri="{FF2B5EF4-FFF2-40B4-BE49-F238E27FC236}">
                <a16:creationId xmlns:a16="http://schemas.microsoft.com/office/drawing/2014/main" id="{344DD683-DC33-4D8B-ABCA-F936BF6BADF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462" y="811008"/>
            <a:ext cx="3741583" cy="4885421"/>
          </a:xfrm>
          <a:prstGeom prst="rect">
            <a:avLst/>
          </a:prstGeom>
        </p:spPr>
      </p:pic>
    </p:spTree>
    <p:extLst>
      <p:ext uri="{BB962C8B-B14F-4D97-AF65-F5344CB8AC3E}">
        <p14:creationId xmlns:p14="http://schemas.microsoft.com/office/powerpoint/2010/main" val="15484772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2" presetClass="entr" presetSubtype="9" fill="hold" nodeType="withEffect" p14:presetBounceEnd="20000">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14:bounceEnd="20000">
                                          <p:cBhvr additive="base">
                                            <p:cTn id="13" dur="1500" fill="hold"/>
                                            <p:tgtEl>
                                              <p:spTgt spid="25"/>
                                            </p:tgtEl>
                                            <p:attrNameLst>
                                              <p:attrName>ppt_x</p:attrName>
                                            </p:attrNameLst>
                                          </p:cBhvr>
                                          <p:tavLst>
                                            <p:tav tm="0">
                                              <p:val>
                                                <p:strVal val="0-#ppt_w/2"/>
                                              </p:val>
                                            </p:tav>
                                            <p:tav tm="100000">
                                              <p:val>
                                                <p:strVal val="#ppt_x"/>
                                              </p:val>
                                            </p:tav>
                                          </p:tavLst>
                                        </p:anim>
                                        <p:anim calcmode="lin" valueType="num" p14:bounceEnd="20000">
                                          <p:cBhvr additive="base">
                                            <p:cTn id="14" dur="1500" fill="hold"/>
                                            <p:tgtEl>
                                              <p:spTgt spid="25"/>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14:presetBounceEnd="20000">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14:bounceEnd="20000">
                                          <p:cBhvr additive="base">
                                            <p:cTn id="17" dur="1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14:presetBounceEnd="20000">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14:bounceEnd="20000">
                                          <p:cBhvr additive="base">
                                            <p:cTn id="21" dur="1500" fill="hold"/>
                                            <p:tgtEl>
                                              <p:spTgt spid="27"/>
                                            </p:tgtEl>
                                            <p:attrNameLst>
                                              <p:attrName>ppt_x</p:attrName>
                                            </p:attrNameLst>
                                          </p:cBhvr>
                                          <p:tavLst>
                                            <p:tav tm="0">
                                              <p:val>
                                                <p:strVal val="0-#ppt_w/2"/>
                                              </p:val>
                                            </p:tav>
                                            <p:tav tm="100000">
                                              <p:val>
                                                <p:strVal val="#ppt_x"/>
                                              </p:val>
                                            </p:tav>
                                          </p:tavLst>
                                        </p:anim>
                                        <p:anim calcmode="lin" valueType="num" p14:bounceEnd="20000">
                                          <p:cBhvr additive="base">
                                            <p:cTn id="22" dur="1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0-#ppt_w/2"/>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72">
                                              <p:stCondLst>
                                                <p:cond delay="0"/>
                                              </p:stCondLst>
                                            </p:cTn>
                                            <p:tgtEl>
                                              <p:spTgt spid="33"/>
                                            </p:tgtEl>
                                          </p:cBhvr>
                                        </p:animEffect>
                                        <p:anim calcmode="lin" valueType="num">
                                          <p:cBhvr>
                                            <p:cTn id="44"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5"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6"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7"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8"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9" dur="3">
                                              <p:stCondLst>
                                                <p:cond delay="81"/>
                                              </p:stCondLst>
                                            </p:cTn>
                                            <p:tgtEl>
                                              <p:spTgt spid="33"/>
                                            </p:tgtEl>
                                          </p:cBhvr>
                                          <p:to x="100000" y="60000"/>
                                        </p:animScale>
                                        <p:animScale>
                                          <p:cBhvr>
                                            <p:cTn id="50" dur="21" decel="50000">
                                              <p:stCondLst>
                                                <p:cond delay="85"/>
                                              </p:stCondLst>
                                            </p:cTn>
                                            <p:tgtEl>
                                              <p:spTgt spid="33"/>
                                            </p:tgtEl>
                                          </p:cBhvr>
                                          <p:to x="100000" y="100000"/>
                                        </p:animScale>
                                        <p:animScale>
                                          <p:cBhvr>
                                            <p:cTn id="51" dur="3">
                                              <p:stCondLst>
                                                <p:cond delay="164"/>
                                              </p:stCondLst>
                                            </p:cTn>
                                            <p:tgtEl>
                                              <p:spTgt spid="33"/>
                                            </p:tgtEl>
                                          </p:cBhvr>
                                          <p:to x="100000" y="80000"/>
                                        </p:animScale>
                                        <p:animScale>
                                          <p:cBhvr>
                                            <p:cTn id="52" dur="21" decel="50000">
                                              <p:stCondLst>
                                                <p:cond delay="167"/>
                                              </p:stCondLst>
                                            </p:cTn>
                                            <p:tgtEl>
                                              <p:spTgt spid="33"/>
                                            </p:tgtEl>
                                          </p:cBhvr>
                                          <p:to x="100000" y="100000"/>
                                        </p:animScale>
                                        <p:animScale>
                                          <p:cBhvr>
                                            <p:cTn id="53" dur="3">
                                              <p:stCondLst>
                                                <p:cond delay="205"/>
                                              </p:stCondLst>
                                            </p:cTn>
                                            <p:tgtEl>
                                              <p:spTgt spid="33"/>
                                            </p:tgtEl>
                                          </p:cBhvr>
                                          <p:to x="100000" y="90000"/>
                                        </p:animScale>
                                        <p:animScale>
                                          <p:cBhvr>
                                            <p:cTn id="54" dur="21" decel="50000">
                                              <p:stCondLst>
                                                <p:cond delay="208"/>
                                              </p:stCondLst>
                                            </p:cTn>
                                            <p:tgtEl>
                                              <p:spTgt spid="33"/>
                                            </p:tgtEl>
                                          </p:cBhvr>
                                          <p:to x="100000" y="100000"/>
                                        </p:animScale>
                                        <p:animScale>
                                          <p:cBhvr>
                                            <p:cTn id="55" dur="3">
                                              <p:stCondLst>
                                                <p:cond delay="226"/>
                                              </p:stCondLst>
                                            </p:cTn>
                                            <p:tgtEl>
                                              <p:spTgt spid="33"/>
                                            </p:tgtEl>
                                          </p:cBhvr>
                                          <p:to x="100000" y="95000"/>
                                        </p:animScale>
                                        <p:animScale>
                                          <p:cBhvr>
                                            <p:cTn id="56" dur="21" decel="50000">
                                              <p:stCondLst>
                                                <p:cond delay="229"/>
                                              </p:stCondLst>
                                            </p:cTn>
                                            <p:tgtEl>
                                              <p:spTgt spid="33"/>
                                            </p:tgtEl>
                                          </p:cBhvr>
                                          <p:to x="100000" y="100000"/>
                                        </p:animScale>
                                      </p:childTnLst>
                                    </p:cTn>
                                  </p:par>
                                </p:childTnLst>
                              </p:cTn>
                            </p:par>
                            <p:par>
                              <p:cTn id="57" fill="hold">
                                <p:stCondLst>
                                  <p:cond delay="250"/>
                                </p:stCondLst>
                                <p:childTnLst>
                                  <p:par>
                                    <p:cTn id="58" presetID="26"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71">
                                              <p:stCondLst>
                                                <p:cond delay="0"/>
                                              </p:stCondLst>
                                            </p:cTn>
                                            <p:tgtEl>
                                              <p:spTgt spid="34"/>
                                            </p:tgtEl>
                                          </p:cBhvr>
                                        </p:animEffect>
                                        <p:anim calcmode="lin" valueType="num">
                                          <p:cBhvr>
                                            <p:cTn id="61"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62"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3"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4"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5"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6" dur="1">
                                              <p:stCondLst>
                                                <p:cond delay="80"/>
                                              </p:stCondLst>
                                            </p:cTn>
                                            <p:tgtEl>
                                              <p:spTgt spid="34"/>
                                            </p:tgtEl>
                                          </p:cBhvr>
                                          <p:to x="100000" y="60000"/>
                                        </p:animScale>
                                        <p:animScale>
                                          <p:cBhvr>
                                            <p:cTn id="67" dur="1" decel="50000">
                                              <p:stCondLst>
                                                <p:cond delay="83"/>
                                              </p:stCondLst>
                                            </p:cTn>
                                            <p:tgtEl>
                                              <p:spTgt spid="34"/>
                                            </p:tgtEl>
                                          </p:cBhvr>
                                          <p:to x="100000" y="100000"/>
                                        </p:animScale>
                                        <p:animScale>
                                          <p:cBhvr>
                                            <p:cTn id="68" dur="1">
                                              <p:stCondLst>
                                                <p:cond delay="161"/>
                                              </p:stCondLst>
                                            </p:cTn>
                                            <p:tgtEl>
                                              <p:spTgt spid="34"/>
                                            </p:tgtEl>
                                          </p:cBhvr>
                                          <p:to x="100000" y="80000"/>
                                        </p:animScale>
                                        <p:animScale>
                                          <p:cBhvr>
                                            <p:cTn id="69" dur="1" decel="50000">
                                              <p:stCondLst>
                                                <p:cond delay="164"/>
                                              </p:stCondLst>
                                            </p:cTn>
                                            <p:tgtEl>
                                              <p:spTgt spid="34"/>
                                            </p:tgtEl>
                                          </p:cBhvr>
                                          <p:to x="100000" y="100000"/>
                                        </p:animScale>
                                        <p:animScale>
                                          <p:cBhvr>
                                            <p:cTn id="70" dur="1">
                                              <p:stCondLst>
                                                <p:cond delay="249"/>
                                              </p:stCondLst>
                                            </p:cTn>
                                            <p:tgtEl>
                                              <p:spTgt spid="34"/>
                                            </p:tgtEl>
                                          </p:cBhvr>
                                          <p:to x="100000" y="90000"/>
                                        </p:animScale>
                                        <p:animScale>
                                          <p:cBhvr>
                                            <p:cTn id="71" dur="1" decel="50000">
                                              <p:stCondLst>
                                                <p:cond delay="249"/>
                                              </p:stCondLst>
                                            </p:cTn>
                                            <p:tgtEl>
                                              <p:spTgt spid="34"/>
                                            </p:tgtEl>
                                          </p:cBhvr>
                                          <p:to x="100000" y="100000"/>
                                        </p:animScale>
                                        <p:animScale>
                                          <p:cBhvr>
                                            <p:cTn id="72" dur="1">
                                              <p:stCondLst>
                                                <p:cond delay="249"/>
                                              </p:stCondLst>
                                            </p:cTn>
                                            <p:tgtEl>
                                              <p:spTgt spid="34"/>
                                            </p:tgtEl>
                                          </p:cBhvr>
                                          <p:to x="100000" y="95000"/>
                                        </p:animScale>
                                        <p:animScale>
                                          <p:cBhvr>
                                            <p:cTn id="73" dur="1" decel="50000">
                                              <p:stCondLst>
                                                <p:cond delay="249"/>
                                              </p:stCondLst>
                                            </p:cTn>
                                            <p:tgtEl>
                                              <p:spTgt spid="34"/>
                                            </p:tgtEl>
                                          </p:cBhvr>
                                          <p:to x="100000" y="100000"/>
                                        </p:animScale>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fltVal val="0"/>
                                              </p:val>
                                            </p:tav>
                                            <p:tav tm="100000">
                                              <p:val>
                                                <p:strVal val="#ppt_w"/>
                                              </p:val>
                                            </p:tav>
                                          </p:tavLst>
                                        </p:anim>
                                        <p:anim calcmode="lin" valueType="num">
                                          <p:cBhvr>
                                            <p:cTn id="78" dur="1000" fill="hold"/>
                                            <p:tgtEl>
                                              <p:spTgt spid="35"/>
                                            </p:tgtEl>
                                            <p:attrNameLst>
                                              <p:attrName>ppt_h</p:attrName>
                                            </p:attrNameLst>
                                          </p:cBhvr>
                                          <p:tavLst>
                                            <p:tav tm="0">
                                              <p:val>
                                                <p:fltVal val="0"/>
                                              </p:val>
                                            </p:tav>
                                            <p:tav tm="100000">
                                              <p:val>
                                                <p:strVal val="#ppt_h"/>
                                              </p:val>
                                            </p:tav>
                                          </p:tavLst>
                                        </p:anim>
                                        <p:animEffect transition="in" filter="fade">
                                          <p:cBhvr>
                                            <p:cTn id="79" dur="1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1+#ppt_w/2"/>
                                              </p:val>
                                            </p:tav>
                                            <p:tav tm="100000">
                                              <p:val>
                                                <p:strVal val="#ppt_x"/>
                                              </p:val>
                                            </p:tav>
                                          </p:tavLst>
                                        </p:anim>
                                        <p:anim calcmode="lin" valueType="num">
                                          <p:cBhvr additive="base">
                                            <p:cTn id="8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1000" fill="hold"/>
                                            <p:tgtEl>
                                              <p:spTgt spid="24"/>
                                            </p:tgtEl>
                                            <p:attrNameLst>
                                              <p:attrName>ppt_w</p:attrName>
                                            </p:attrNameLst>
                                          </p:cBhvr>
                                          <p:tavLst>
                                            <p:tav tm="0">
                                              <p:val>
                                                <p:fltVal val="0"/>
                                              </p:val>
                                            </p:tav>
                                            <p:tav tm="100000">
                                              <p:val>
                                                <p:strVal val="#ppt_w"/>
                                              </p:val>
                                            </p:tav>
                                          </p:tavLst>
                                        </p:anim>
                                        <p:anim calcmode="lin" valueType="num">
                                          <p:cBhvr>
                                            <p:cTn id="8" dur="1000" fill="hold"/>
                                            <p:tgtEl>
                                              <p:spTgt spid="24"/>
                                            </p:tgtEl>
                                            <p:attrNameLst>
                                              <p:attrName>ppt_h</p:attrName>
                                            </p:attrNameLst>
                                          </p:cBhvr>
                                          <p:tavLst>
                                            <p:tav tm="0">
                                              <p:val>
                                                <p:fltVal val="0"/>
                                              </p:val>
                                            </p:tav>
                                            <p:tav tm="100000">
                                              <p:val>
                                                <p:strVal val="#ppt_h"/>
                                              </p:val>
                                            </p:tav>
                                          </p:tavLst>
                                        </p:anim>
                                        <p:anim calcmode="lin" valueType="num">
                                          <p:cBhvr>
                                            <p:cTn id="9" dur="1000" fill="hold"/>
                                            <p:tgtEl>
                                              <p:spTgt spid="24"/>
                                            </p:tgtEl>
                                            <p:attrNameLst>
                                              <p:attrName>style.rotation</p:attrName>
                                            </p:attrNameLst>
                                          </p:cBhvr>
                                          <p:tavLst>
                                            <p:tav tm="0">
                                              <p:val>
                                                <p:fltVal val="90"/>
                                              </p:val>
                                            </p:tav>
                                            <p:tav tm="100000">
                                              <p:val>
                                                <p:fltVal val="0"/>
                                              </p:val>
                                            </p:tav>
                                          </p:tavLst>
                                        </p:anim>
                                        <p:animEffect transition="in" filter="fade">
                                          <p:cBhvr>
                                            <p:cTn id="10" dur="1000"/>
                                            <p:tgtEl>
                                              <p:spTgt spid="24"/>
                                            </p:tgtEl>
                                          </p:cBhvr>
                                        </p:animEffect>
                                      </p:childTnLst>
                                    </p:cTn>
                                  </p:par>
                                  <p:par>
                                    <p:cTn id="11" presetID="2" presetClass="entr" presetSubtype="9"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500" fill="hold"/>
                                            <p:tgtEl>
                                              <p:spTgt spid="25"/>
                                            </p:tgtEl>
                                            <p:attrNameLst>
                                              <p:attrName>ppt_x</p:attrName>
                                            </p:attrNameLst>
                                          </p:cBhvr>
                                          <p:tavLst>
                                            <p:tav tm="0">
                                              <p:val>
                                                <p:strVal val="0-#ppt_w/2"/>
                                              </p:val>
                                            </p:tav>
                                            <p:tav tm="100000">
                                              <p:val>
                                                <p:strVal val="#ppt_x"/>
                                              </p:val>
                                            </p:tav>
                                          </p:tavLst>
                                        </p:anim>
                                        <p:anim calcmode="lin" valueType="num">
                                          <p:cBhvr additive="base">
                                            <p:cTn id="14" dur="1500" fill="hold"/>
                                            <p:tgtEl>
                                              <p:spTgt spid="25"/>
                                            </p:tgtEl>
                                            <p:attrNameLst>
                                              <p:attrName>ppt_y</p:attrName>
                                            </p:attrNameLst>
                                          </p:cBhvr>
                                          <p:tavLst>
                                            <p:tav tm="0">
                                              <p:val>
                                                <p:strVal val="0-#ppt_h/2"/>
                                              </p:val>
                                            </p:tav>
                                            <p:tav tm="100000">
                                              <p:val>
                                                <p:strVal val="#ppt_y"/>
                                              </p:val>
                                            </p:tav>
                                          </p:tavLst>
                                        </p:anim>
                                      </p:childTnLst>
                                    </p:cTn>
                                  </p:par>
                                  <p:par>
                                    <p:cTn id="15" presetID="2" presetClass="entr" presetSubtype="9"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additive="base">
                                            <p:cTn id="17" dur="1500" fill="hold"/>
                                            <p:tgtEl>
                                              <p:spTgt spid="26"/>
                                            </p:tgtEl>
                                            <p:attrNameLst>
                                              <p:attrName>ppt_x</p:attrName>
                                            </p:attrNameLst>
                                          </p:cBhvr>
                                          <p:tavLst>
                                            <p:tav tm="0">
                                              <p:val>
                                                <p:strVal val="0-#ppt_w/2"/>
                                              </p:val>
                                            </p:tav>
                                            <p:tav tm="100000">
                                              <p:val>
                                                <p:strVal val="#ppt_x"/>
                                              </p:val>
                                            </p:tav>
                                          </p:tavLst>
                                        </p:anim>
                                        <p:anim calcmode="lin" valueType="num">
                                          <p:cBhvr additive="base">
                                            <p:cTn id="18" dur="1500" fill="hold"/>
                                            <p:tgtEl>
                                              <p:spTgt spid="26"/>
                                            </p:tgtEl>
                                            <p:attrNameLst>
                                              <p:attrName>ppt_y</p:attrName>
                                            </p:attrNameLst>
                                          </p:cBhvr>
                                          <p:tavLst>
                                            <p:tav tm="0">
                                              <p:val>
                                                <p:strVal val="0-#ppt_h/2"/>
                                              </p:val>
                                            </p:tav>
                                            <p:tav tm="100000">
                                              <p:val>
                                                <p:strVal val="#ppt_y"/>
                                              </p:val>
                                            </p:tav>
                                          </p:tavLst>
                                        </p:anim>
                                      </p:childTnLst>
                                    </p:cTn>
                                  </p:par>
                                  <p:par>
                                    <p:cTn id="19" presetID="2" presetClass="entr" presetSubtype="9"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additive="base">
                                            <p:cTn id="21" dur="1500" fill="hold"/>
                                            <p:tgtEl>
                                              <p:spTgt spid="27"/>
                                            </p:tgtEl>
                                            <p:attrNameLst>
                                              <p:attrName>ppt_x</p:attrName>
                                            </p:attrNameLst>
                                          </p:cBhvr>
                                          <p:tavLst>
                                            <p:tav tm="0">
                                              <p:val>
                                                <p:strVal val="0-#ppt_w/2"/>
                                              </p:val>
                                            </p:tav>
                                            <p:tav tm="100000">
                                              <p:val>
                                                <p:strVal val="#ppt_x"/>
                                              </p:val>
                                            </p:tav>
                                          </p:tavLst>
                                        </p:anim>
                                        <p:anim calcmode="lin" valueType="num">
                                          <p:cBhvr additive="base">
                                            <p:cTn id="22" dur="1500" fill="hold"/>
                                            <p:tgtEl>
                                              <p:spTgt spid="27"/>
                                            </p:tgtEl>
                                            <p:attrNameLst>
                                              <p:attrName>ppt_y</p:attrName>
                                            </p:attrNameLst>
                                          </p:cBhvr>
                                          <p:tavLst>
                                            <p:tav tm="0">
                                              <p:val>
                                                <p:strVal val="0-#ppt_h/2"/>
                                              </p:val>
                                            </p:tav>
                                            <p:tav tm="100000">
                                              <p:val>
                                                <p:strVal val="#ppt_y"/>
                                              </p:val>
                                            </p:tav>
                                          </p:tavLst>
                                        </p:anim>
                                      </p:childTnLst>
                                    </p:cTn>
                                  </p:par>
                                  <p:par>
                                    <p:cTn id="23" presetID="2" presetClass="entr" presetSubtype="12"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2000" fill="hold"/>
                                            <p:tgtEl>
                                              <p:spTgt spid="9"/>
                                            </p:tgtEl>
                                            <p:attrNameLst>
                                              <p:attrName>ppt_x</p:attrName>
                                            </p:attrNameLst>
                                          </p:cBhvr>
                                          <p:tavLst>
                                            <p:tav tm="0">
                                              <p:val>
                                                <p:strVal val="0-#ppt_w/2"/>
                                              </p:val>
                                            </p:tav>
                                            <p:tav tm="100000">
                                              <p:val>
                                                <p:strVal val="#ppt_x"/>
                                              </p:val>
                                            </p:tav>
                                          </p:tavLst>
                                        </p:anim>
                                        <p:anim calcmode="lin" valueType="num">
                                          <p:cBhvr additive="base">
                                            <p:cTn id="26" dur="20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1000"/>
                                            <p:tgtEl>
                                              <p:spTgt spid="28"/>
                                            </p:tgtEl>
                                          </p:cBhvr>
                                        </p:animEffect>
                                        <p:anim calcmode="lin" valueType="num">
                                          <p:cBhvr>
                                            <p:cTn id="31" dur="1000" fill="hold"/>
                                            <p:tgtEl>
                                              <p:spTgt spid="28"/>
                                            </p:tgtEl>
                                            <p:attrNameLst>
                                              <p:attrName>ppt_x</p:attrName>
                                            </p:attrNameLst>
                                          </p:cBhvr>
                                          <p:tavLst>
                                            <p:tav tm="0">
                                              <p:val>
                                                <p:strVal val="#ppt_x"/>
                                              </p:val>
                                            </p:tav>
                                            <p:tav tm="100000">
                                              <p:val>
                                                <p:strVal val="#ppt_x"/>
                                              </p:val>
                                            </p:tav>
                                          </p:tavLst>
                                        </p:anim>
                                        <p:anim calcmode="lin" valueType="num">
                                          <p:cBhvr>
                                            <p:cTn id="32" dur="1000" fill="hold"/>
                                            <p:tgtEl>
                                              <p:spTgt spid="28"/>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42" presetClass="entr" presetSubtype="0"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wipe(down)">
                                          <p:cBhvr>
                                            <p:cTn id="43" dur="72">
                                              <p:stCondLst>
                                                <p:cond delay="0"/>
                                              </p:stCondLst>
                                            </p:cTn>
                                            <p:tgtEl>
                                              <p:spTgt spid="33"/>
                                            </p:tgtEl>
                                          </p:cBhvr>
                                        </p:animEffect>
                                        <p:anim calcmode="lin" valueType="num">
                                          <p:cBhvr>
                                            <p:cTn id="44"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5"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6"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7"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8"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9" dur="3">
                                              <p:stCondLst>
                                                <p:cond delay="81"/>
                                              </p:stCondLst>
                                            </p:cTn>
                                            <p:tgtEl>
                                              <p:spTgt spid="33"/>
                                            </p:tgtEl>
                                          </p:cBhvr>
                                          <p:to x="100000" y="60000"/>
                                        </p:animScale>
                                        <p:animScale>
                                          <p:cBhvr>
                                            <p:cTn id="50" dur="21" decel="50000">
                                              <p:stCondLst>
                                                <p:cond delay="85"/>
                                              </p:stCondLst>
                                            </p:cTn>
                                            <p:tgtEl>
                                              <p:spTgt spid="33"/>
                                            </p:tgtEl>
                                          </p:cBhvr>
                                          <p:to x="100000" y="100000"/>
                                        </p:animScale>
                                        <p:animScale>
                                          <p:cBhvr>
                                            <p:cTn id="51" dur="3">
                                              <p:stCondLst>
                                                <p:cond delay="164"/>
                                              </p:stCondLst>
                                            </p:cTn>
                                            <p:tgtEl>
                                              <p:spTgt spid="33"/>
                                            </p:tgtEl>
                                          </p:cBhvr>
                                          <p:to x="100000" y="80000"/>
                                        </p:animScale>
                                        <p:animScale>
                                          <p:cBhvr>
                                            <p:cTn id="52" dur="21" decel="50000">
                                              <p:stCondLst>
                                                <p:cond delay="167"/>
                                              </p:stCondLst>
                                            </p:cTn>
                                            <p:tgtEl>
                                              <p:spTgt spid="33"/>
                                            </p:tgtEl>
                                          </p:cBhvr>
                                          <p:to x="100000" y="100000"/>
                                        </p:animScale>
                                        <p:animScale>
                                          <p:cBhvr>
                                            <p:cTn id="53" dur="3">
                                              <p:stCondLst>
                                                <p:cond delay="205"/>
                                              </p:stCondLst>
                                            </p:cTn>
                                            <p:tgtEl>
                                              <p:spTgt spid="33"/>
                                            </p:tgtEl>
                                          </p:cBhvr>
                                          <p:to x="100000" y="90000"/>
                                        </p:animScale>
                                        <p:animScale>
                                          <p:cBhvr>
                                            <p:cTn id="54" dur="21" decel="50000">
                                              <p:stCondLst>
                                                <p:cond delay="208"/>
                                              </p:stCondLst>
                                            </p:cTn>
                                            <p:tgtEl>
                                              <p:spTgt spid="33"/>
                                            </p:tgtEl>
                                          </p:cBhvr>
                                          <p:to x="100000" y="100000"/>
                                        </p:animScale>
                                        <p:animScale>
                                          <p:cBhvr>
                                            <p:cTn id="55" dur="3">
                                              <p:stCondLst>
                                                <p:cond delay="226"/>
                                              </p:stCondLst>
                                            </p:cTn>
                                            <p:tgtEl>
                                              <p:spTgt spid="33"/>
                                            </p:tgtEl>
                                          </p:cBhvr>
                                          <p:to x="100000" y="95000"/>
                                        </p:animScale>
                                        <p:animScale>
                                          <p:cBhvr>
                                            <p:cTn id="56" dur="21" decel="50000">
                                              <p:stCondLst>
                                                <p:cond delay="229"/>
                                              </p:stCondLst>
                                            </p:cTn>
                                            <p:tgtEl>
                                              <p:spTgt spid="33"/>
                                            </p:tgtEl>
                                          </p:cBhvr>
                                          <p:to x="100000" y="100000"/>
                                        </p:animScale>
                                      </p:childTnLst>
                                    </p:cTn>
                                  </p:par>
                                </p:childTnLst>
                              </p:cTn>
                            </p:par>
                            <p:par>
                              <p:cTn id="57" fill="hold">
                                <p:stCondLst>
                                  <p:cond delay="250"/>
                                </p:stCondLst>
                                <p:childTnLst>
                                  <p:par>
                                    <p:cTn id="58" presetID="26" presetClass="entr" presetSubtype="0" fill="hold" grpId="0" nodeType="after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71">
                                              <p:stCondLst>
                                                <p:cond delay="0"/>
                                              </p:stCondLst>
                                            </p:cTn>
                                            <p:tgtEl>
                                              <p:spTgt spid="34"/>
                                            </p:tgtEl>
                                          </p:cBhvr>
                                        </p:animEffect>
                                        <p:anim calcmode="lin" valueType="num">
                                          <p:cBhvr>
                                            <p:cTn id="61"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62"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3"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4"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5"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6" dur="1">
                                              <p:stCondLst>
                                                <p:cond delay="80"/>
                                              </p:stCondLst>
                                            </p:cTn>
                                            <p:tgtEl>
                                              <p:spTgt spid="34"/>
                                            </p:tgtEl>
                                          </p:cBhvr>
                                          <p:to x="100000" y="60000"/>
                                        </p:animScale>
                                        <p:animScale>
                                          <p:cBhvr>
                                            <p:cTn id="67" dur="1" decel="50000">
                                              <p:stCondLst>
                                                <p:cond delay="83"/>
                                              </p:stCondLst>
                                            </p:cTn>
                                            <p:tgtEl>
                                              <p:spTgt spid="34"/>
                                            </p:tgtEl>
                                          </p:cBhvr>
                                          <p:to x="100000" y="100000"/>
                                        </p:animScale>
                                        <p:animScale>
                                          <p:cBhvr>
                                            <p:cTn id="68" dur="1">
                                              <p:stCondLst>
                                                <p:cond delay="161"/>
                                              </p:stCondLst>
                                            </p:cTn>
                                            <p:tgtEl>
                                              <p:spTgt spid="34"/>
                                            </p:tgtEl>
                                          </p:cBhvr>
                                          <p:to x="100000" y="80000"/>
                                        </p:animScale>
                                        <p:animScale>
                                          <p:cBhvr>
                                            <p:cTn id="69" dur="1" decel="50000">
                                              <p:stCondLst>
                                                <p:cond delay="164"/>
                                              </p:stCondLst>
                                            </p:cTn>
                                            <p:tgtEl>
                                              <p:spTgt spid="34"/>
                                            </p:tgtEl>
                                          </p:cBhvr>
                                          <p:to x="100000" y="100000"/>
                                        </p:animScale>
                                        <p:animScale>
                                          <p:cBhvr>
                                            <p:cTn id="70" dur="1">
                                              <p:stCondLst>
                                                <p:cond delay="249"/>
                                              </p:stCondLst>
                                            </p:cTn>
                                            <p:tgtEl>
                                              <p:spTgt spid="34"/>
                                            </p:tgtEl>
                                          </p:cBhvr>
                                          <p:to x="100000" y="90000"/>
                                        </p:animScale>
                                        <p:animScale>
                                          <p:cBhvr>
                                            <p:cTn id="71" dur="1" decel="50000">
                                              <p:stCondLst>
                                                <p:cond delay="249"/>
                                              </p:stCondLst>
                                            </p:cTn>
                                            <p:tgtEl>
                                              <p:spTgt spid="34"/>
                                            </p:tgtEl>
                                          </p:cBhvr>
                                          <p:to x="100000" y="100000"/>
                                        </p:animScale>
                                        <p:animScale>
                                          <p:cBhvr>
                                            <p:cTn id="72" dur="1">
                                              <p:stCondLst>
                                                <p:cond delay="249"/>
                                              </p:stCondLst>
                                            </p:cTn>
                                            <p:tgtEl>
                                              <p:spTgt spid="34"/>
                                            </p:tgtEl>
                                          </p:cBhvr>
                                          <p:to x="100000" y="95000"/>
                                        </p:animScale>
                                        <p:animScale>
                                          <p:cBhvr>
                                            <p:cTn id="73" dur="1" decel="50000">
                                              <p:stCondLst>
                                                <p:cond delay="249"/>
                                              </p:stCondLst>
                                            </p:cTn>
                                            <p:tgtEl>
                                              <p:spTgt spid="34"/>
                                            </p:tgtEl>
                                          </p:cBhvr>
                                          <p:to x="100000" y="100000"/>
                                        </p:animScale>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1000" fill="hold"/>
                                            <p:tgtEl>
                                              <p:spTgt spid="35"/>
                                            </p:tgtEl>
                                            <p:attrNameLst>
                                              <p:attrName>ppt_w</p:attrName>
                                            </p:attrNameLst>
                                          </p:cBhvr>
                                          <p:tavLst>
                                            <p:tav tm="0">
                                              <p:val>
                                                <p:fltVal val="0"/>
                                              </p:val>
                                            </p:tav>
                                            <p:tav tm="100000">
                                              <p:val>
                                                <p:strVal val="#ppt_w"/>
                                              </p:val>
                                            </p:tav>
                                          </p:tavLst>
                                        </p:anim>
                                        <p:anim calcmode="lin" valueType="num">
                                          <p:cBhvr>
                                            <p:cTn id="78" dur="1000" fill="hold"/>
                                            <p:tgtEl>
                                              <p:spTgt spid="35"/>
                                            </p:tgtEl>
                                            <p:attrNameLst>
                                              <p:attrName>ppt_h</p:attrName>
                                            </p:attrNameLst>
                                          </p:cBhvr>
                                          <p:tavLst>
                                            <p:tav tm="0">
                                              <p:val>
                                                <p:fltVal val="0"/>
                                              </p:val>
                                            </p:tav>
                                            <p:tav tm="100000">
                                              <p:val>
                                                <p:strVal val="#ppt_h"/>
                                              </p:val>
                                            </p:tav>
                                          </p:tavLst>
                                        </p:anim>
                                        <p:animEffect transition="in" filter="fade">
                                          <p:cBhvr>
                                            <p:cTn id="79" dur="1000"/>
                                            <p:tgtEl>
                                              <p:spTgt spid="35"/>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2" fill="hold" nodeType="clickEffect">
                                      <p:stCondLst>
                                        <p:cond delay="0"/>
                                      </p:stCondLst>
                                      <p:childTnLst>
                                        <p:set>
                                          <p:cBhvr>
                                            <p:cTn id="83" dur="1" fill="hold">
                                              <p:stCondLst>
                                                <p:cond delay="0"/>
                                              </p:stCondLst>
                                            </p:cTn>
                                            <p:tgtEl>
                                              <p:spTgt spid="23"/>
                                            </p:tgtEl>
                                            <p:attrNameLst>
                                              <p:attrName>style.visibility</p:attrName>
                                            </p:attrNameLst>
                                          </p:cBhvr>
                                          <p:to>
                                            <p:strVal val="visible"/>
                                          </p:to>
                                        </p:set>
                                        <p:anim calcmode="lin" valueType="num">
                                          <p:cBhvr additive="base">
                                            <p:cTn id="84" dur="500" fill="hold"/>
                                            <p:tgtEl>
                                              <p:spTgt spid="23"/>
                                            </p:tgtEl>
                                            <p:attrNameLst>
                                              <p:attrName>ppt_x</p:attrName>
                                            </p:attrNameLst>
                                          </p:cBhvr>
                                          <p:tavLst>
                                            <p:tav tm="0">
                                              <p:val>
                                                <p:strVal val="1+#ppt_w/2"/>
                                              </p:val>
                                            </p:tav>
                                            <p:tav tm="100000">
                                              <p:val>
                                                <p:strVal val="#ppt_x"/>
                                              </p:val>
                                            </p:tav>
                                          </p:tavLst>
                                        </p:anim>
                                        <p:anim calcmode="lin" valueType="num">
                                          <p:cBhvr additive="base">
                                            <p:cTn id="85"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grpSp>
        <p:nvGrpSpPr>
          <p:cNvPr id="44" name="Google Shape;274;p5">
            <a:extLst>
              <a:ext uri="{FF2B5EF4-FFF2-40B4-BE49-F238E27FC236}">
                <a16:creationId xmlns:a16="http://schemas.microsoft.com/office/drawing/2014/main" id="{158A4ABD-1F47-4ACE-BB80-77AB0121C760}"/>
              </a:ext>
            </a:extLst>
          </p:cNvPr>
          <p:cNvGrpSpPr/>
          <p:nvPr/>
        </p:nvGrpSpPr>
        <p:grpSpPr>
          <a:xfrm rot="760662">
            <a:off x="8665153" y="4343590"/>
            <a:ext cx="510651" cy="738277"/>
            <a:chOff x="8499282" y="3580082"/>
            <a:chExt cx="510652" cy="738280"/>
          </a:xfrm>
        </p:grpSpPr>
        <p:sp>
          <p:nvSpPr>
            <p:cNvPr id="45" name="Google Shape;275;p5">
              <a:extLst>
                <a:ext uri="{FF2B5EF4-FFF2-40B4-BE49-F238E27FC236}">
                  <a16:creationId xmlns:a16="http://schemas.microsoft.com/office/drawing/2014/main" id="{5AE49C90-5527-49C3-97ED-01A6737EE2D5}"/>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p5">
              <a:extLst>
                <a:ext uri="{FF2B5EF4-FFF2-40B4-BE49-F238E27FC236}">
                  <a16:creationId xmlns:a16="http://schemas.microsoft.com/office/drawing/2014/main" id="{7C97BDCF-F54E-4310-AEE1-094FADB04371}"/>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7;p5">
              <a:extLst>
                <a:ext uri="{FF2B5EF4-FFF2-40B4-BE49-F238E27FC236}">
                  <a16:creationId xmlns:a16="http://schemas.microsoft.com/office/drawing/2014/main" id="{B809CC51-F87B-4C4D-93EA-162470502D82}"/>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8;p5">
              <a:extLst>
                <a:ext uri="{FF2B5EF4-FFF2-40B4-BE49-F238E27FC236}">
                  <a16:creationId xmlns:a16="http://schemas.microsoft.com/office/drawing/2014/main" id="{F6443ABB-4143-4D38-846A-95DE6C6E3DC8}"/>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9;p5">
              <a:extLst>
                <a:ext uri="{FF2B5EF4-FFF2-40B4-BE49-F238E27FC236}">
                  <a16:creationId xmlns:a16="http://schemas.microsoft.com/office/drawing/2014/main" id="{889E50B3-EC3B-4425-BD1F-4BDB67208F34}"/>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0;p5">
              <a:extLst>
                <a:ext uri="{FF2B5EF4-FFF2-40B4-BE49-F238E27FC236}">
                  <a16:creationId xmlns:a16="http://schemas.microsoft.com/office/drawing/2014/main" id="{62A7958E-CE79-4FB6-AC6A-56595D4F68F4}"/>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1;p5">
              <a:extLst>
                <a:ext uri="{FF2B5EF4-FFF2-40B4-BE49-F238E27FC236}">
                  <a16:creationId xmlns:a16="http://schemas.microsoft.com/office/drawing/2014/main" id="{E77D5A80-E284-48D1-853F-28824C9FCC8B}"/>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2;p5">
              <a:extLst>
                <a:ext uri="{FF2B5EF4-FFF2-40B4-BE49-F238E27FC236}">
                  <a16:creationId xmlns:a16="http://schemas.microsoft.com/office/drawing/2014/main" id="{5E1C3D72-58CB-4183-B78C-5346FDF6B9C5}"/>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83;p5">
            <a:extLst>
              <a:ext uri="{FF2B5EF4-FFF2-40B4-BE49-F238E27FC236}">
                <a16:creationId xmlns:a16="http://schemas.microsoft.com/office/drawing/2014/main" id="{CC432246-469D-4B12-9C2D-A4CE1A151391}"/>
              </a:ext>
            </a:extLst>
          </p:cNvPr>
          <p:cNvGrpSpPr/>
          <p:nvPr/>
        </p:nvGrpSpPr>
        <p:grpSpPr>
          <a:xfrm>
            <a:off x="8493110" y="4201175"/>
            <a:ext cx="547356" cy="706096"/>
            <a:chOff x="8495548" y="1440711"/>
            <a:chExt cx="547356" cy="706096"/>
          </a:xfrm>
        </p:grpSpPr>
        <p:sp>
          <p:nvSpPr>
            <p:cNvPr id="54" name="Google Shape;284;p5">
              <a:extLst>
                <a:ext uri="{FF2B5EF4-FFF2-40B4-BE49-F238E27FC236}">
                  <a16:creationId xmlns:a16="http://schemas.microsoft.com/office/drawing/2014/main" id="{2D7887FF-1988-4D38-9015-65D5272311A7}"/>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5;p5">
              <a:extLst>
                <a:ext uri="{FF2B5EF4-FFF2-40B4-BE49-F238E27FC236}">
                  <a16:creationId xmlns:a16="http://schemas.microsoft.com/office/drawing/2014/main" id="{503DDDC5-FB09-4BEF-909B-F10924A8FD1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6;p5">
              <a:extLst>
                <a:ext uri="{FF2B5EF4-FFF2-40B4-BE49-F238E27FC236}">
                  <a16:creationId xmlns:a16="http://schemas.microsoft.com/office/drawing/2014/main" id="{B086939D-C77B-4EDE-91DA-BB1AFCD8B41E}"/>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7;p5">
              <a:extLst>
                <a:ext uri="{FF2B5EF4-FFF2-40B4-BE49-F238E27FC236}">
                  <a16:creationId xmlns:a16="http://schemas.microsoft.com/office/drawing/2014/main" id="{20146766-ADCA-4473-99A0-BB683BF76AEE}"/>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8;p5">
              <a:extLst>
                <a:ext uri="{FF2B5EF4-FFF2-40B4-BE49-F238E27FC236}">
                  <a16:creationId xmlns:a16="http://schemas.microsoft.com/office/drawing/2014/main" id="{AD62EDD7-CEDE-411E-93DC-D914261F90AB}"/>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p5">
              <a:extLst>
                <a:ext uri="{FF2B5EF4-FFF2-40B4-BE49-F238E27FC236}">
                  <a16:creationId xmlns:a16="http://schemas.microsoft.com/office/drawing/2014/main" id="{5D9E802A-849D-451C-AEF6-3B1059F02BB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p5">
              <a:extLst>
                <a:ext uri="{FF2B5EF4-FFF2-40B4-BE49-F238E27FC236}">
                  <a16:creationId xmlns:a16="http://schemas.microsoft.com/office/drawing/2014/main" id="{C38F7E63-8092-445A-A3CE-EF18D7198A4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1;p5">
              <a:extLst>
                <a:ext uri="{FF2B5EF4-FFF2-40B4-BE49-F238E27FC236}">
                  <a16:creationId xmlns:a16="http://schemas.microsoft.com/office/drawing/2014/main" id="{CFABFA36-AA5D-48F3-ADE9-3C0E3DB7A9BA}"/>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2;p5">
              <a:extLst>
                <a:ext uri="{FF2B5EF4-FFF2-40B4-BE49-F238E27FC236}">
                  <a16:creationId xmlns:a16="http://schemas.microsoft.com/office/drawing/2014/main" id="{8E1339D0-0F95-4CC2-B0D5-36F5ACE01079}"/>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3;p5">
              <a:extLst>
                <a:ext uri="{FF2B5EF4-FFF2-40B4-BE49-F238E27FC236}">
                  <a16:creationId xmlns:a16="http://schemas.microsoft.com/office/drawing/2014/main" id="{6A08451D-D521-43DA-934B-B8C01AA77EC8}"/>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p5">
              <a:extLst>
                <a:ext uri="{FF2B5EF4-FFF2-40B4-BE49-F238E27FC236}">
                  <a16:creationId xmlns:a16="http://schemas.microsoft.com/office/drawing/2014/main" id="{E45C6836-58B1-42BF-8F5B-CCBDA3E3735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Rectangle: Rounded Corners 81">
            <a:extLst>
              <a:ext uri="{FF2B5EF4-FFF2-40B4-BE49-F238E27FC236}">
                <a16:creationId xmlns:a16="http://schemas.microsoft.com/office/drawing/2014/main" id="{2ED3C2FC-2937-40F0-A01E-DD07EB3ECEE5}"/>
              </a:ext>
            </a:extLst>
          </p:cNvPr>
          <p:cNvSpPr/>
          <p:nvPr/>
        </p:nvSpPr>
        <p:spPr>
          <a:xfrm>
            <a:off x="887780" y="660974"/>
            <a:ext cx="3328169"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Hoạt động kinh tế</a:t>
            </a:r>
          </a:p>
        </p:txBody>
      </p:sp>
      <p:sp>
        <p:nvSpPr>
          <p:cNvPr id="83" name="Oval 82">
            <a:extLst>
              <a:ext uri="{FF2B5EF4-FFF2-40B4-BE49-F238E27FC236}">
                <a16:creationId xmlns:a16="http://schemas.microsoft.com/office/drawing/2014/main" id="{5418AB29-9C29-4380-8424-C7E22FF2AE64}"/>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909BDC4-DAEC-46B9-8892-D8F4B2309C91}"/>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81" name="Picture 80">
            <a:extLst>
              <a:ext uri="{FF2B5EF4-FFF2-40B4-BE49-F238E27FC236}">
                <a16:creationId xmlns:a16="http://schemas.microsoft.com/office/drawing/2014/main" id="{98012D32-8633-4A85-888A-748B7F474427}"/>
              </a:ext>
            </a:extLst>
          </p:cNvPr>
          <p:cNvPicPr>
            <a:picLocks noChangeAspect="1"/>
          </p:cNvPicPr>
          <p:nvPr/>
        </p:nvPicPr>
        <p:blipFill>
          <a:blip r:embed="rId3"/>
          <a:stretch>
            <a:fillRect/>
          </a:stretch>
        </p:blipFill>
        <p:spPr>
          <a:xfrm>
            <a:off x="352525" y="130415"/>
            <a:ext cx="4618409" cy="4679897"/>
          </a:xfrm>
          <a:prstGeom prst="rect">
            <a:avLst/>
          </a:prstGeom>
        </p:spPr>
      </p:pic>
      <p:sp>
        <p:nvSpPr>
          <p:cNvPr id="85" name="TextBox 84">
            <a:extLst>
              <a:ext uri="{FF2B5EF4-FFF2-40B4-BE49-F238E27FC236}">
                <a16:creationId xmlns:a16="http://schemas.microsoft.com/office/drawing/2014/main" id="{17273E39-7238-4599-A608-82AC1419348B}"/>
              </a:ext>
            </a:extLst>
          </p:cNvPr>
          <p:cNvSpPr txBox="1"/>
          <p:nvPr/>
        </p:nvSpPr>
        <p:spPr>
          <a:xfrm>
            <a:off x="4994917" y="510132"/>
            <a:ext cx="3681146" cy="1436740"/>
          </a:xfrm>
          <a:prstGeom prst="rect">
            <a:avLst/>
          </a:prstGeom>
          <a:noFill/>
        </p:spPr>
        <p:txBody>
          <a:bodyPr wrap="square" rtlCol="0">
            <a:spAutoFit/>
          </a:bodyPr>
          <a:lstStyle/>
          <a:p>
            <a:pPr algn="just">
              <a:lnSpc>
                <a:spcPct val="91000"/>
              </a:lnSpc>
            </a:pPr>
            <a:r>
              <a:rPr lang="en-US" sz="3200" b="1" spc="-60">
                <a:solidFill>
                  <a:srgbClr val="002060"/>
                </a:solidFill>
                <a:latin typeface="Times New Roman" panose="02020603050405020304" pitchFamily="18" charset="0"/>
                <a:cs typeface="Times New Roman" panose="02020603050405020304" pitchFamily="18" charset="0"/>
              </a:rPr>
              <a:t>Nêu tên một số hoạt động sản xuất của châu Á.</a:t>
            </a:r>
          </a:p>
        </p:txBody>
      </p:sp>
      <p:sp>
        <p:nvSpPr>
          <p:cNvPr id="88" name="TextBox 87">
            <a:extLst>
              <a:ext uri="{FF2B5EF4-FFF2-40B4-BE49-F238E27FC236}">
                <a16:creationId xmlns:a16="http://schemas.microsoft.com/office/drawing/2014/main" id="{0FF5997E-EDFA-469F-86D4-76BED756917D}"/>
              </a:ext>
            </a:extLst>
          </p:cNvPr>
          <p:cNvSpPr txBox="1"/>
          <p:nvPr/>
        </p:nvSpPr>
        <p:spPr>
          <a:xfrm>
            <a:off x="5057893" y="1910722"/>
            <a:ext cx="3629963" cy="2781146"/>
          </a:xfrm>
          <a:prstGeom prst="rect">
            <a:avLst/>
          </a:prstGeom>
          <a:noFill/>
        </p:spPr>
        <p:txBody>
          <a:bodyPr wrap="square" rtlCol="0">
            <a:spAutoFit/>
          </a:bodyPr>
          <a:lstStyle/>
          <a:p>
            <a:pPr algn="just">
              <a:lnSpc>
                <a:spcPct val="91000"/>
              </a:lnSpc>
            </a:pPr>
            <a:r>
              <a:rPr lang="en-US" sz="3200" b="1" i="1" spc="-60">
                <a:solidFill>
                  <a:srgbClr val="EE8148"/>
                </a:solidFill>
                <a:latin typeface="Times New Roman" panose="02020603050405020304" pitchFamily="18" charset="0"/>
                <a:cs typeface="Times New Roman" panose="02020603050405020304" pitchFamily="18" charset="0"/>
              </a:rPr>
              <a:t>Một số hoạt động của châu Á: trồng bông, trồng lúa mì, lúa gạo, nuôi trâu bò, khai thác dầu mỏ, sản xuất ô tô, …</a:t>
            </a:r>
          </a:p>
        </p:txBody>
      </p:sp>
      <p:sp>
        <p:nvSpPr>
          <p:cNvPr id="89" name="Rectangle 48">
            <a:extLst>
              <a:ext uri="{FF2B5EF4-FFF2-40B4-BE49-F238E27FC236}">
                <a16:creationId xmlns:a16="http://schemas.microsoft.com/office/drawing/2014/main" id="{AADF15CB-21D8-4E69-B803-7210E38CA200}"/>
              </a:ext>
            </a:extLst>
          </p:cNvPr>
          <p:cNvSpPr>
            <a:spLocks noChangeArrowheads="1"/>
          </p:cNvSpPr>
          <p:nvPr/>
        </p:nvSpPr>
        <p:spPr bwMode="auto">
          <a:xfrm>
            <a:off x="314198" y="4716220"/>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600" b="1"/>
              <a:t>Hình 5. Lược đồ kinh tế một số nước châu Á</a:t>
            </a:r>
          </a:p>
        </p:txBody>
      </p:sp>
      <p:pic>
        <p:nvPicPr>
          <p:cNvPr id="33" name="Picture 32">
            <a:extLst>
              <a:ext uri="{FF2B5EF4-FFF2-40B4-BE49-F238E27FC236}">
                <a16:creationId xmlns:a16="http://schemas.microsoft.com/office/drawing/2014/main" id="{48EC10C4-A1FC-4CBE-AC05-03865706C80F}"/>
              </a:ext>
            </a:extLst>
          </p:cNvPr>
          <p:cNvPicPr>
            <a:picLocks noChangeAspect="1"/>
          </p:cNvPicPr>
          <p:nvPr/>
        </p:nvPicPr>
        <p:blipFill rotWithShape="1">
          <a:blip r:embed="rId3"/>
          <a:srcRect t="74392" r="56485"/>
          <a:stretch/>
        </p:blipFill>
        <p:spPr>
          <a:xfrm>
            <a:off x="358896" y="3628675"/>
            <a:ext cx="2009675" cy="1198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wipe(down)">
                                      <p:cBhvr>
                                        <p:cTn id="15" dur="72">
                                          <p:stCondLst>
                                            <p:cond delay="0"/>
                                          </p:stCondLst>
                                        </p:cTn>
                                        <p:tgtEl>
                                          <p:spTgt spid="83"/>
                                        </p:tgtEl>
                                      </p:cBhvr>
                                    </p:animEffect>
                                    <p:anim calcmode="lin" valueType="num">
                                      <p:cBhvr>
                                        <p:cTn id="16" dur="228"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17" dur="8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18" dur="83" tmFilter="0, 0; 0.125,0.2665; 0.25,0.4; 0.375,0.465; 0.5,0.5;  0.625,0.535; 0.75,0.6; 0.875,0.7335; 1,1">
                                          <p:stCondLst>
                                            <p:cond delay="83"/>
                                          </p:stCondLst>
                                        </p:cTn>
                                        <p:tgtEl>
                                          <p:spTgt spid="83"/>
                                        </p:tgtEl>
                                        <p:attrNameLst>
                                          <p:attrName>ppt_y</p:attrName>
                                        </p:attrNameLst>
                                      </p:cBhvr>
                                      <p:tavLst>
                                        <p:tav tm="0" fmla="#ppt_y-sin(pi*$)/9">
                                          <p:val>
                                            <p:fltVal val="0"/>
                                          </p:val>
                                        </p:tav>
                                        <p:tav tm="100000">
                                          <p:val>
                                            <p:fltVal val="1"/>
                                          </p:val>
                                        </p:tav>
                                      </p:tavLst>
                                    </p:anim>
                                    <p:anim calcmode="lin" valueType="num">
                                      <p:cBhvr>
                                        <p:cTn id="19" dur="41" tmFilter="0, 0; 0.125,0.2665; 0.25,0.4; 0.375,0.465; 0.5,0.5;  0.625,0.535; 0.75,0.6; 0.875,0.7335; 1,1">
                                          <p:stCondLst>
                                            <p:cond delay="166"/>
                                          </p:stCondLst>
                                        </p:cTn>
                                        <p:tgtEl>
                                          <p:spTgt spid="83"/>
                                        </p:tgtEl>
                                        <p:attrNameLst>
                                          <p:attrName>ppt_y</p:attrName>
                                        </p:attrNameLst>
                                      </p:cBhvr>
                                      <p:tavLst>
                                        <p:tav tm="0" fmla="#ppt_y-sin(pi*$)/27">
                                          <p:val>
                                            <p:fltVal val="0"/>
                                          </p:val>
                                        </p:tav>
                                        <p:tav tm="100000">
                                          <p:val>
                                            <p:fltVal val="1"/>
                                          </p:val>
                                        </p:tav>
                                      </p:tavLst>
                                    </p:anim>
                                    <p:anim calcmode="lin" valueType="num">
                                      <p:cBhvr>
                                        <p:cTn id="20" dur="21" tmFilter="0, 0; 0.125,0.2665; 0.25,0.4; 0.375,0.465; 0.5,0.5;  0.625,0.535; 0.75,0.6; 0.875,0.7335; 1,1">
                                          <p:stCondLst>
                                            <p:cond delay="207"/>
                                          </p:stCondLst>
                                        </p:cTn>
                                        <p:tgtEl>
                                          <p:spTgt spid="83"/>
                                        </p:tgtEl>
                                        <p:attrNameLst>
                                          <p:attrName>ppt_y</p:attrName>
                                        </p:attrNameLst>
                                      </p:cBhvr>
                                      <p:tavLst>
                                        <p:tav tm="0" fmla="#ppt_y-sin(pi*$)/81">
                                          <p:val>
                                            <p:fltVal val="0"/>
                                          </p:val>
                                        </p:tav>
                                        <p:tav tm="100000">
                                          <p:val>
                                            <p:fltVal val="1"/>
                                          </p:val>
                                        </p:tav>
                                      </p:tavLst>
                                    </p:anim>
                                    <p:animScale>
                                      <p:cBhvr>
                                        <p:cTn id="21" dur="3">
                                          <p:stCondLst>
                                            <p:cond delay="81"/>
                                          </p:stCondLst>
                                        </p:cTn>
                                        <p:tgtEl>
                                          <p:spTgt spid="83"/>
                                        </p:tgtEl>
                                      </p:cBhvr>
                                      <p:to x="100000" y="60000"/>
                                    </p:animScale>
                                    <p:animScale>
                                      <p:cBhvr>
                                        <p:cTn id="22" dur="21" decel="50000">
                                          <p:stCondLst>
                                            <p:cond delay="85"/>
                                          </p:stCondLst>
                                        </p:cTn>
                                        <p:tgtEl>
                                          <p:spTgt spid="83"/>
                                        </p:tgtEl>
                                      </p:cBhvr>
                                      <p:to x="100000" y="100000"/>
                                    </p:animScale>
                                    <p:animScale>
                                      <p:cBhvr>
                                        <p:cTn id="23" dur="3">
                                          <p:stCondLst>
                                            <p:cond delay="164"/>
                                          </p:stCondLst>
                                        </p:cTn>
                                        <p:tgtEl>
                                          <p:spTgt spid="83"/>
                                        </p:tgtEl>
                                      </p:cBhvr>
                                      <p:to x="100000" y="80000"/>
                                    </p:animScale>
                                    <p:animScale>
                                      <p:cBhvr>
                                        <p:cTn id="24" dur="21" decel="50000">
                                          <p:stCondLst>
                                            <p:cond delay="167"/>
                                          </p:stCondLst>
                                        </p:cTn>
                                        <p:tgtEl>
                                          <p:spTgt spid="83"/>
                                        </p:tgtEl>
                                      </p:cBhvr>
                                      <p:to x="100000" y="100000"/>
                                    </p:animScale>
                                    <p:animScale>
                                      <p:cBhvr>
                                        <p:cTn id="25" dur="3">
                                          <p:stCondLst>
                                            <p:cond delay="205"/>
                                          </p:stCondLst>
                                        </p:cTn>
                                        <p:tgtEl>
                                          <p:spTgt spid="83"/>
                                        </p:tgtEl>
                                      </p:cBhvr>
                                      <p:to x="100000" y="90000"/>
                                    </p:animScale>
                                    <p:animScale>
                                      <p:cBhvr>
                                        <p:cTn id="26" dur="21" decel="50000">
                                          <p:stCondLst>
                                            <p:cond delay="208"/>
                                          </p:stCondLst>
                                        </p:cTn>
                                        <p:tgtEl>
                                          <p:spTgt spid="83"/>
                                        </p:tgtEl>
                                      </p:cBhvr>
                                      <p:to x="100000" y="100000"/>
                                    </p:animScale>
                                    <p:animScale>
                                      <p:cBhvr>
                                        <p:cTn id="27" dur="3">
                                          <p:stCondLst>
                                            <p:cond delay="226"/>
                                          </p:stCondLst>
                                        </p:cTn>
                                        <p:tgtEl>
                                          <p:spTgt spid="83"/>
                                        </p:tgtEl>
                                      </p:cBhvr>
                                      <p:to x="100000" y="95000"/>
                                    </p:animScale>
                                    <p:animScale>
                                      <p:cBhvr>
                                        <p:cTn id="28" dur="21" decel="50000">
                                          <p:stCondLst>
                                            <p:cond delay="229"/>
                                          </p:stCondLst>
                                        </p:cTn>
                                        <p:tgtEl>
                                          <p:spTgt spid="83"/>
                                        </p:tgtEl>
                                      </p:cBhvr>
                                      <p:to x="100000" y="100000"/>
                                    </p:animScale>
                                  </p:childTnLst>
                                </p:cTn>
                              </p:par>
                            </p:childTnLst>
                          </p:cTn>
                        </p:par>
                        <p:par>
                          <p:cTn id="29" fill="hold">
                            <p:stCondLst>
                              <p:cond delay="250"/>
                            </p:stCondLst>
                            <p:childTnLst>
                              <p:par>
                                <p:cTn id="30" presetID="26" presetClass="entr" presetSubtype="0" fill="hold" grpId="0" nodeType="afterEffect">
                                  <p:stCondLst>
                                    <p:cond delay="0"/>
                                  </p:stCondLst>
                                  <p:childTnLst>
                                    <p:set>
                                      <p:cBhvr>
                                        <p:cTn id="31" dur="1" fill="hold">
                                          <p:stCondLst>
                                            <p:cond delay="0"/>
                                          </p:stCondLst>
                                        </p:cTn>
                                        <p:tgtEl>
                                          <p:spTgt spid="84"/>
                                        </p:tgtEl>
                                        <p:attrNameLst>
                                          <p:attrName>style.visibility</p:attrName>
                                        </p:attrNameLst>
                                      </p:cBhvr>
                                      <p:to>
                                        <p:strVal val="visible"/>
                                      </p:to>
                                    </p:set>
                                    <p:animEffect transition="in" filter="wipe(down)">
                                      <p:cBhvr>
                                        <p:cTn id="32" dur="71">
                                          <p:stCondLst>
                                            <p:cond delay="0"/>
                                          </p:stCondLst>
                                        </p:cTn>
                                        <p:tgtEl>
                                          <p:spTgt spid="84"/>
                                        </p:tgtEl>
                                      </p:cBhvr>
                                    </p:animEffect>
                                    <p:anim calcmode="lin" valueType="num">
                                      <p:cBhvr>
                                        <p:cTn id="33" dur="22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4" dur="82"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5" dur="82" tmFilter="0, 0; 0.125,0.2665; 0.25,0.4; 0.375,0.465; 0.5,0.5;  0.625,0.535; 0.75,0.6; 0.875,0.7335; 1,1">
                                          <p:stCondLst>
                                            <p:cond delay="82"/>
                                          </p:stCondLst>
                                        </p:cTn>
                                        <p:tgtEl>
                                          <p:spTgt spid="84"/>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163"/>
                                          </p:stCondLst>
                                        </p:cTn>
                                        <p:tgtEl>
                                          <p:spTgt spid="84"/>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249"/>
                                          </p:stCondLst>
                                        </p:cTn>
                                        <p:tgtEl>
                                          <p:spTgt spid="84"/>
                                        </p:tgtEl>
                                        <p:attrNameLst>
                                          <p:attrName>ppt_y</p:attrName>
                                        </p:attrNameLst>
                                      </p:cBhvr>
                                      <p:tavLst>
                                        <p:tav tm="0" fmla="#ppt_y-sin(pi*$)/81">
                                          <p:val>
                                            <p:fltVal val="0"/>
                                          </p:val>
                                        </p:tav>
                                        <p:tav tm="100000">
                                          <p:val>
                                            <p:fltVal val="1"/>
                                          </p:val>
                                        </p:tav>
                                      </p:tavLst>
                                    </p:anim>
                                    <p:animScale>
                                      <p:cBhvr>
                                        <p:cTn id="38" dur="1">
                                          <p:stCondLst>
                                            <p:cond delay="80"/>
                                          </p:stCondLst>
                                        </p:cTn>
                                        <p:tgtEl>
                                          <p:spTgt spid="84"/>
                                        </p:tgtEl>
                                      </p:cBhvr>
                                      <p:to x="100000" y="60000"/>
                                    </p:animScale>
                                    <p:animScale>
                                      <p:cBhvr>
                                        <p:cTn id="39" dur="1" decel="50000">
                                          <p:stCondLst>
                                            <p:cond delay="83"/>
                                          </p:stCondLst>
                                        </p:cTn>
                                        <p:tgtEl>
                                          <p:spTgt spid="84"/>
                                        </p:tgtEl>
                                      </p:cBhvr>
                                      <p:to x="100000" y="100000"/>
                                    </p:animScale>
                                    <p:animScale>
                                      <p:cBhvr>
                                        <p:cTn id="40" dur="1">
                                          <p:stCondLst>
                                            <p:cond delay="161"/>
                                          </p:stCondLst>
                                        </p:cTn>
                                        <p:tgtEl>
                                          <p:spTgt spid="84"/>
                                        </p:tgtEl>
                                      </p:cBhvr>
                                      <p:to x="100000" y="80000"/>
                                    </p:animScale>
                                    <p:animScale>
                                      <p:cBhvr>
                                        <p:cTn id="41" dur="1" decel="50000">
                                          <p:stCondLst>
                                            <p:cond delay="164"/>
                                          </p:stCondLst>
                                        </p:cTn>
                                        <p:tgtEl>
                                          <p:spTgt spid="84"/>
                                        </p:tgtEl>
                                      </p:cBhvr>
                                      <p:to x="100000" y="100000"/>
                                    </p:animScale>
                                    <p:animScale>
                                      <p:cBhvr>
                                        <p:cTn id="42" dur="1">
                                          <p:stCondLst>
                                            <p:cond delay="249"/>
                                          </p:stCondLst>
                                        </p:cTn>
                                        <p:tgtEl>
                                          <p:spTgt spid="84"/>
                                        </p:tgtEl>
                                      </p:cBhvr>
                                      <p:to x="100000" y="90000"/>
                                    </p:animScale>
                                    <p:animScale>
                                      <p:cBhvr>
                                        <p:cTn id="43" dur="1" decel="50000">
                                          <p:stCondLst>
                                            <p:cond delay="249"/>
                                          </p:stCondLst>
                                        </p:cTn>
                                        <p:tgtEl>
                                          <p:spTgt spid="84"/>
                                        </p:tgtEl>
                                      </p:cBhvr>
                                      <p:to x="100000" y="100000"/>
                                    </p:animScale>
                                    <p:animScale>
                                      <p:cBhvr>
                                        <p:cTn id="44" dur="1">
                                          <p:stCondLst>
                                            <p:cond delay="249"/>
                                          </p:stCondLst>
                                        </p:cTn>
                                        <p:tgtEl>
                                          <p:spTgt spid="84"/>
                                        </p:tgtEl>
                                      </p:cBhvr>
                                      <p:to x="100000" y="95000"/>
                                    </p:animScale>
                                    <p:animScale>
                                      <p:cBhvr>
                                        <p:cTn id="45" dur="1" decel="50000">
                                          <p:stCondLst>
                                            <p:cond delay="249"/>
                                          </p:stCondLst>
                                        </p:cTn>
                                        <p:tgtEl>
                                          <p:spTgt spid="84"/>
                                        </p:tgtEl>
                                      </p:cBhvr>
                                      <p:to x="100000" y="100000"/>
                                    </p:animScale>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1000" fill="hold"/>
                                        <p:tgtEl>
                                          <p:spTgt spid="82"/>
                                        </p:tgtEl>
                                        <p:attrNameLst>
                                          <p:attrName>ppt_w</p:attrName>
                                        </p:attrNameLst>
                                      </p:cBhvr>
                                      <p:tavLst>
                                        <p:tav tm="0">
                                          <p:val>
                                            <p:fltVal val="0"/>
                                          </p:val>
                                        </p:tav>
                                        <p:tav tm="100000">
                                          <p:val>
                                            <p:strVal val="#ppt_w"/>
                                          </p:val>
                                        </p:tav>
                                      </p:tavLst>
                                    </p:anim>
                                    <p:anim calcmode="lin" valueType="num">
                                      <p:cBhvr>
                                        <p:cTn id="50" dur="1000" fill="hold"/>
                                        <p:tgtEl>
                                          <p:spTgt spid="82"/>
                                        </p:tgtEl>
                                        <p:attrNameLst>
                                          <p:attrName>ppt_h</p:attrName>
                                        </p:attrNameLst>
                                      </p:cBhvr>
                                      <p:tavLst>
                                        <p:tav tm="0">
                                          <p:val>
                                            <p:fltVal val="0"/>
                                          </p:val>
                                        </p:tav>
                                        <p:tav tm="100000">
                                          <p:val>
                                            <p:strVal val="#ppt_h"/>
                                          </p:val>
                                        </p:tav>
                                      </p:tavLst>
                                    </p:anim>
                                    <p:animEffect transition="in" filter="fade">
                                      <p:cBhvr>
                                        <p:cTn id="51" dur="1000"/>
                                        <p:tgtEl>
                                          <p:spTgt spid="82"/>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89"/>
                                        </p:tgtEl>
                                        <p:attrNameLst>
                                          <p:attrName>style.visibility</p:attrName>
                                        </p:attrNameLst>
                                      </p:cBhvr>
                                      <p:to>
                                        <p:strVal val="visible"/>
                                      </p:to>
                                    </p:set>
                                    <p:animEffect transition="in" filter="blinds(horizontal)">
                                      <p:cBhvr>
                                        <p:cTn id="54" dur="500"/>
                                        <p:tgtEl>
                                          <p:spTgt spid="89"/>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500" fill="hold"/>
                                        <p:tgtEl>
                                          <p:spTgt spid="81"/>
                                        </p:tgtEl>
                                        <p:attrNameLst>
                                          <p:attrName>ppt_w</p:attrName>
                                        </p:attrNameLst>
                                      </p:cBhvr>
                                      <p:tavLst>
                                        <p:tav tm="0">
                                          <p:val>
                                            <p:fltVal val="0"/>
                                          </p:val>
                                        </p:tav>
                                        <p:tav tm="100000">
                                          <p:val>
                                            <p:strVal val="#ppt_w"/>
                                          </p:val>
                                        </p:tav>
                                      </p:tavLst>
                                    </p:anim>
                                    <p:anim calcmode="lin" valueType="num">
                                      <p:cBhvr>
                                        <p:cTn id="60" dur="500" fill="hold"/>
                                        <p:tgtEl>
                                          <p:spTgt spid="81"/>
                                        </p:tgtEl>
                                        <p:attrNameLst>
                                          <p:attrName>ppt_h</p:attrName>
                                        </p:attrNameLst>
                                      </p:cBhvr>
                                      <p:tavLst>
                                        <p:tav tm="0">
                                          <p:val>
                                            <p:fltVal val="0"/>
                                          </p:val>
                                        </p:tav>
                                        <p:tav tm="100000">
                                          <p:val>
                                            <p:strVal val="#ppt_h"/>
                                          </p:val>
                                        </p:tav>
                                      </p:tavLst>
                                    </p:anim>
                                    <p:animEffect transition="in" filter="fade">
                                      <p:cBhvr>
                                        <p:cTn id="61" dur="500"/>
                                        <p:tgtEl>
                                          <p:spTgt spid="81"/>
                                        </p:tgtEl>
                                      </p:cBhvr>
                                    </p:animEffect>
                                  </p:childTnLst>
                                </p:cTn>
                              </p:par>
                              <p:par>
                                <p:cTn id="62" presetID="53" presetClass="entr" presetSubtype="16"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85"/>
                                        </p:tgtEl>
                                        <p:attrNameLst>
                                          <p:attrName>style.visibility</p:attrName>
                                        </p:attrNameLst>
                                      </p:cBhvr>
                                      <p:to>
                                        <p:strVal val="visible"/>
                                      </p:to>
                                    </p:set>
                                    <p:animEffect transition="in" filter="barn(inVertical)">
                                      <p:cBhvr>
                                        <p:cTn id="71" dur="500"/>
                                        <p:tgtEl>
                                          <p:spTgt spid="85"/>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88"/>
                                        </p:tgtEl>
                                        <p:attrNameLst>
                                          <p:attrName>style.visibility</p:attrName>
                                        </p:attrNameLst>
                                      </p:cBhvr>
                                      <p:to>
                                        <p:strVal val="visible"/>
                                      </p:to>
                                    </p:set>
                                    <p:anim calcmode="lin" valueType="num">
                                      <p:cBhvr>
                                        <p:cTn id="76" dur="500" fill="hold"/>
                                        <p:tgtEl>
                                          <p:spTgt spid="88"/>
                                        </p:tgtEl>
                                        <p:attrNameLst>
                                          <p:attrName>ppt_w</p:attrName>
                                        </p:attrNameLst>
                                      </p:cBhvr>
                                      <p:tavLst>
                                        <p:tav tm="0">
                                          <p:val>
                                            <p:fltVal val="0"/>
                                          </p:val>
                                        </p:tav>
                                        <p:tav tm="100000">
                                          <p:val>
                                            <p:strVal val="#ppt_w"/>
                                          </p:val>
                                        </p:tav>
                                      </p:tavLst>
                                    </p:anim>
                                    <p:anim calcmode="lin" valueType="num">
                                      <p:cBhvr>
                                        <p:cTn id="77" dur="500" fill="hold"/>
                                        <p:tgtEl>
                                          <p:spTgt spid="88"/>
                                        </p:tgtEl>
                                        <p:attrNameLst>
                                          <p:attrName>ppt_h</p:attrName>
                                        </p:attrNameLst>
                                      </p:cBhvr>
                                      <p:tavLst>
                                        <p:tav tm="0">
                                          <p:val>
                                            <p:fltVal val="0"/>
                                          </p:val>
                                        </p:tav>
                                        <p:tav tm="100000">
                                          <p:val>
                                            <p:strVal val="#ppt_h"/>
                                          </p:val>
                                        </p:tav>
                                      </p:tavLst>
                                    </p:anim>
                                    <p:animEffect transition="in" filter="fade">
                                      <p:cBhvr>
                                        <p:cTn id="78" dur="500"/>
                                        <p:tgtEl>
                                          <p:spTgt spid="88"/>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nodeType="clickEffect">
                                  <p:stCondLst>
                                    <p:cond delay="0"/>
                                  </p:stCondLst>
                                  <p:childTnLst>
                                    <p:animMotion origin="layout" path="M -1.94444E-6 -3.58025E-6 L 0.35087 -0.36512 " pathEditMode="relative" rAng="0" ptsTypes="AA">
                                      <p:cBhvr>
                                        <p:cTn id="82" dur="2000" fill="hold"/>
                                        <p:tgtEl>
                                          <p:spTgt spid="33"/>
                                        </p:tgtEl>
                                        <p:attrNameLst>
                                          <p:attrName>ppt_x</p:attrName>
                                          <p:attrName>ppt_y</p:attrName>
                                        </p:attrNameLst>
                                      </p:cBhvr>
                                      <p:rCtr x="17535" y="-18272"/>
                                    </p:animMotion>
                                  </p:childTnLst>
                                </p:cTn>
                              </p:par>
                            </p:childTnLst>
                          </p:cTn>
                        </p:par>
                        <p:par>
                          <p:cTn id="83" fill="hold">
                            <p:stCondLst>
                              <p:cond delay="2000"/>
                            </p:stCondLst>
                            <p:childTnLst>
                              <p:par>
                                <p:cTn id="84" presetID="6" presetClass="emph" presetSubtype="0" fill="hold" nodeType="afterEffect">
                                  <p:stCondLst>
                                    <p:cond delay="0"/>
                                  </p:stCondLst>
                                  <p:childTnLst>
                                    <p:animScale>
                                      <p:cBhvr>
                                        <p:cTn id="85" dur="2000" fill="hold"/>
                                        <p:tgtEl>
                                          <p:spTgt spid="33"/>
                                        </p:tgtEl>
                                      </p:cBhvr>
                                      <p:by x="150000" y="150000"/>
                                    </p:animScale>
                                  </p:childTnLst>
                                </p:cTn>
                              </p:par>
                            </p:childTnLst>
                          </p:cTn>
                        </p:par>
                      </p:childTnLst>
                    </p:cTn>
                  </p:par>
                  <p:par>
                    <p:cTn id="86" fill="hold">
                      <p:stCondLst>
                        <p:cond delay="indefinite"/>
                      </p:stCondLst>
                      <p:childTnLst>
                        <p:par>
                          <p:cTn id="87" fill="hold">
                            <p:stCondLst>
                              <p:cond delay="0"/>
                            </p:stCondLst>
                            <p:childTnLst>
                              <p:par>
                                <p:cTn id="88" presetID="53" presetClass="exit" presetSubtype="32" fill="hold" nodeType="clickEffect">
                                  <p:stCondLst>
                                    <p:cond delay="0"/>
                                  </p:stCondLst>
                                  <p:childTnLst>
                                    <p:anim calcmode="lin" valueType="num">
                                      <p:cBhvr>
                                        <p:cTn id="89" dur="500"/>
                                        <p:tgtEl>
                                          <p:spTgt spid="33"/>
                                        </p:tgtEl>
                                        <p:attrNameLst>
                                          <p:attrName>ppt_w</p:attrName>
                                        </p:attrNameLst>
                                      </p:cBhvr>
                                      <p:tavLst>
                                        <p:tav tm="0">
                                          <p:val>
                                            <p:strVal val="ppt_w"/>
                                          </p:val>
                                        </p:tav>
                                        <p:tav tm="100000">
                                          <p:val>
                                            <p:fltVal val="0"/>
                                          </p:val>
                                        </p:tav>
                                      </p:tavLst>
                                    </p:anim>
                                    <p:anim calcmode="lin" valueType="num">
                                      <p:cBhvr>
                                        <p:cTn id="90" dur="500"/>
                                        <p:tgtEl>
                                          <p:spTgt spid="33"/>
                                        </p:tgtEl>
                                        <p:attrNameLst>
                                          <p:attrName>ppt_h</p:attrName>
                                        </p:attrNameLst>
                                      </p:cBhvr>
                                      <p:tavLst>
                                        <p:tav tm="0">
                                          <p:val>
                                            <p:strVal val="ppt_h"/>
                                          </p:val>
                                        </p:tav>
                                        <p:tav tm="100000">
                                          <p:val>
                                            <p:fltVal val="0"/>
                                          </p:val>
                                        </p:tav>
                                      </p:tavLst>
                                    </p:anim>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p:bldP spid="88" grpId="0"/>
      <p:bldP spid="8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grpSp>
        <p:nvGrpSpPr>
          <p:cNvPr id="44" name="Google Shape;274;p5">
            <a:extLst>
              <a:ext uri="{FF2B5EF4-FFF2-40B4-BE49-F238E27FC236}">
                <a16:creationId xmlns:a16="http://schemas.microsoft.com/office/drawing/2014/main" id="{158A4ABD-1F47-4ACE-BB80-77AB0121C760}"/>
              </a:ext>
            </a:extLst>
          </p:cNvPr>
          <p:cNvGrpSpPr/>
          <p:nvPr/>
        </p:nvGrpSpPr>
        <p:grpSpPr>
          <a:xfrm rot="760662">
            <a:off x="8665153" y="4343590"/>
            <a:ext cx="510651" cy="738277"/>
            <a:chOff x="8499282" y="3580082"/>
            <a:chExt cx="510652" cy="738280"/>
          </a:xfrm>
        </p:grpSpPr>
        <p:sp>
          <p:nvSpPr>
            <p:cNvPr id="45" name="Google Shape;275;p5">
              <a:extLst>
                <a:ext uri="{FF2B5EF4-FFF2-40B4-BE49-F238E27FC236}">
                  <a16:creationId xmlns:a16="http://schemas.microsoft.com/office/drawing/2014/main" id="{5AE49C90-5527-49C3-97ED-01A6737EE2D5}"/>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76;p5">
              <a:extLst>
                <a:ext uri="{FF2B5EF4-FFF2-40B4-BE49-F238E27FC236}">
                  <a16:creationId xmlns:a16="http://schemas.microsoft.com/office/drawing/2014/main" id="{7C97BDCF-F54E-4310-AEE1-094FADB04371}"/>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77;p5">
              <a:extLst>
                <a:ext uri="{FF2B5EF4-FFF2-40B4-BE49-F238E27FC236}">
                  <a16:creationId xmlns:a16="http://schemas.microsoft.com/office/drawing/2014/main" id="{B809CC51-F87B-4C4D-93EA-162470502D82}"/>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78;p5">
              <a:extLst>
                <a:ext uri="{FF2B5EF4-FFF2-40B4-BE49-F238E27FC236}">
                  <a16:creationId xmlns:a16="http://schemas.microsoft.com/office/drawing/2014/main" id="{F6443ABB-4143-4D38-846A-95DE6C6E3DC8}"/>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79;p5">
              <a:extLst>
                <a:ext uri="{FF2B5EF4-FFF2-40B4-BE49-F238E27FC236}">
                  <a16:creationId xmlns:a16="http://schemas.microsoft.com/office/drawing/2014/main" id="{889E50B3-EC3B-4425-BD1F-4BDB67208F34}"/>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0;p5">
              <a:extLst>
                <a:ext uri="{FF2B5EF4-FFF2-40B4-BE49-F238E27FC236}">
                  <a16:creationId xmlns:a16="http://schemas.microsoft.com/office/drawing/2014/main" id="{62A7958E-CE79-4FB6-AC6A-56595D4F68F4}"/>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1;p5">
              <a:extLst>
                <a:ext uri="{FF2B5EF4-FFF2-40B4-BE49-F238E27FC236}">
                  <a16:creationId xmlns:a16="http://schemas.microsoft.com/office/drawing/2014/main" id="{E77D5A80-E284-48D1-853F-28824C9FCC8B}"/>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2;p5">
              <a:extLst>
                <a:ext uri="{FF2B5EF4-FFF2-40B4-BE49-F238E27FC236}">
                  <a16:creationId xmlns:a16="http://schemas.microsoft.com/office/drawing/2014/main" id="{5E1C3D72-58CB-4183-B78C-5346FDF6B9C5}"/>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 name="Google Shape;283;p5">
            <a:extLst>
              <a:ext uri="{FF2B5EF4-FFF2-40B4-BE49-F238E27FC236}">
                <a16:creationId xmlns:a16="http://schemas.microsoft.com/office/drawing/2014/main" id="{CC432246-469D-4B12-9C2D-A4CE1A151391}"/>
              </a:ext>
            </a:extLst>
          </p:cNvPr>
          <p:cNvGrpSpPr/>
          <p:nvPr/>
        </p:nvGrpSpPr>
        <p:grpSpPr>
          <a:xfrm>
            <a:off x="8493110" y="4201175"/>
            <a:ext cx="547356" cy="706096"/>
            <a:chOff x="8495548" y="1440711"/>
            <a:chExt cx="547356" cy="706096"/>
          </a:xfrm>
        </p:grpSpPr>
        <p:sp>
          <p:nvSpPr>
            <p:cNvPr id="54" name="Google Shape;284;p5">
              <a:extLst>
                <a:ext uri="{FF2B5EF4-FFF2-40B4-BE49-F238E27FC236}">
                  <a16:creationId xmlns:a16="http://schemas.microsoft.com/office/drawing/2014/main" id="{2D7887FF-1988-4D38-9015-65D5272311A7}"/>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5;p5">
              <a:extLst>
                <a:ext uri="{FF2B5EF4-FFF2-40B4-BE49-F238E27FC236}">
                  <a16:creationId xmlns:a16="http://schemas.microsoft.com/office/drawing/2014/main" id="{503DDDC5-FB09-4BEF-909B-F10924A8FD1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6;p5">
              <a:extLst>
                <a:ext uri="{FF2B5EF4-FFF2-40B4-BE49-F238E27FC236}">
                  <a16:creationId xmlns:a16="http://schemas.microsoft.com/office/drawing/2014/main" id="{B086939D-C77B-4EDE-91DA-BB1AFCD8B41E}"/>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7;p5">
              <a:extLst>
                <a:ext uri="{FF2B5EF4-FFF2-40B4-BE49-F238E27FC236}">
                  <a16:creationId xmlns:a16="http://schemas.microsoft.com/office/drawing/2014/main" id="{20146766-ADCA-4473-99A0-BB683BF76AEE}"/>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8;p5">
              <a:extLst>
                <a:ext uri="{FF2B5EF4-FFF2-40B4-BE49-F238E27FC236}">
                  <a16:creationId xmlns:a16="http://schemas.microsoft.com/office/drawing/2014/main" id="{AD62EDD7-CEDE-411E-93DC-D914261F90AB}"/>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p5">
              <a:extLst>
                <a:ext uri="{FF2B5EF4-FFF2-40B4-BE49-F238E27FC236}">
                  <a16:creationId xmlns:a16="http://schemas.microsoft.com/office/drawing/2014/main" id="{5D9E802A-849D-451C-AEF6-3B1059F02BB1}"/>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90;p5">
              <a:extLst>
                <a:ext uri="{FF2B5EF4-FFF2-40B4-BE49-F238E27FC236}">
                  <a16:creationId xmlns:a16="http://schemas.microsoft.com/office/drawing/2014/main" id="{C38F7E63-8092-445A-A3CE-EF18D7198A4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91;p5">
              <a:extLst>
                <a:ext uri="{FF2B5EF4-FFF2-40B4-BE49-F238E27FC236}">
                  <a16:creationId xmlns:a16="http://schemas.microsoft.com/office/drawing/2014/main" id="{CFABFA36-AA5D-48F3-ADE9-3C0E3DB7A9BA}"/>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92;p5">
              <a:extLst>
                <a:ext uri="{FF2B5EF4-FFF2-40B4-BE49-F238E27FC236}">
                  <a16:creationId xmlns:a16="http://schemas.microsoft.com/office/drawing/2014/main" id="{8E1339D0-0F95-4CC2-B0D5-36F5ACE01079}"/>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93;p5">
              <a:extLst>
                <a:ext uri="{FF2B5EF4-FFF2-40B4-BE49-F238E27FC236}">
                  <a16:creationId xmlns:a16="http://schemas.microsoft.com/office/drawing/2014/main" id="{6A08451D-D521-43DA-934B-B8C01AA77EC8}"/>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94;p5">
              <a:extLst>
                <a:ext uri="{FF2B5EF4-FFF2-40B4-BE49-F238E27FC236}">
                  <a16:creationId xmlns:a16="http://schemas.microsoft.com/office/drawing/2014/main" id="{E45C6836-58B1-42BF-8F5B-CCBDA3E3735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295;p5">
            <a:extLst>
              <a:ext uri="{FF2B5EF4-FFF2-40B4-BE49-F238E27FC236}">
                <a16:creationId xmlns:a16="http://schemas.microsoft.com/office/drawing/2014/main" id="{1B34E656-FEBC-440F-A147-E1DA380D526C}"/>
              </a:ext>
            </a:extLst>
          </p:cNvPr>
          <p:cNvGrpSpPr/>
          <p:nvPr/>
        </p:nvGrpSpPr>
        <p:grpSpPr>
          <a:xfrm rot="-1255291" flipH="1">
            <a:off x="-19057" y="233028"/>
            <a:ext cx="884490" cy="658982"/>
            <a:chOff x="8054181" y="220421"/>
            <a:chExt cx="884462" cy="658961"/>
          </a:xfrm>
        </p:grpSpPr>
        <p:sp>
          <p:nvSpPr>
            <p:cNvPr id="66" name="Google Shape;296;p5">
              <a:extLst>
                <a:ext uri="{FF2B5EF4-FFF2-40B4-BE49-F238E27FC236}">
                  <a16:creationId xmlns:a16="http://schemas.microsoft.com/office/drawing/2014/main" id="{C871F199-397D-4002-BF92-7BD6C506229D}"/>
                </a:ext>
              </a:extLst>
            </p:cNvPr>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97;p5">
              <a:extLst>
                <a:ext uri="{FF2B5EF4-FFF2-40B4-BE49-F238E27FC236}">
                  <a16:creationId xmlns:a16="http://schemas.microsoft.com/office/drawing/2014/main" id="{710E5C00-19DD-4BD4-AE34-CF836AB9E370}"/>
                </a:ext>
              </a:extLst>
            </p:cNvPr>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 name="Rectangle: Rounded Corners 81">
            <a:extLst>
              <a:ext uri="{FF2B5EF4-FFF2-40B4-BE49-F238E27FC236}">
                <a16:creationId xmlns:a16="http://schemas.microsoft.com/office/drawing/2014/main" id="{2ED3C2FC-2937-40F0-A01E-DD07EB3ECEE5}"/>
              </a:ext>
            </a:extLst>
          </p:cNvPr>
          <p:cNvSpPr/>
          <p:nvPr/>
        </p:nvSpPr>
        <p:spPr>
          <a:xfrm>
            <a:off x="887780" y="660974"/>
            <a:ext cx="3328169"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Hoạt động kinh tế</a:t>
            </a:r>
          </a:p>
        </p:txBody>
      </p:sp>
      <p:sp>
        <p:nvSpPr>
          <p:cNvPr id="83" name="Oval 82">
            <a:extLst>
              <a:ext uri="{FF2B5EF4-FFF2-40B4-BE49-F238E27FC236}">
                <a16:creationId xmlns:a16="http://schemas.microsoft.com/office/drawing/2014/main" id="{5418AB29-9C29-4380-8424-C7E22FF2AE64}"/>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D909BDC4-DAEC-46B9-8892-D8F4B2309C91}"/>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81" name="Picture 80">
            <a:extLst>
              <a:ext uri="{FF2B5EF4-FFF2-40B4-BE49-F238E27FC236}">
                <a16:creationId xmlns:a16="http://schemas.microsoft.com/office/drawing/2014/main" id="{98012D32-8633-4A85-888A-748B7F474427}"/>
              </a:ext>
            </a:extLst>
          </p:cNvPr>
          <p:cNvPicPr>
            <a:picLocks noChangeAspect="1"/>
          </p:cNvPicPr>
          <p:nvPr/>
        </p:nvPicPr>
        <p:blipFill>
          <a:blip r:embed="rId3"/>
          <a:stretch>
            <a:fillRect/>
          </a:stretch>
        </p:blipFill>
        <p:spPr>
          <a:xfrm>
            <a:off x="352525" y="130415"/>
            <a:ext cx="4618409" cy="4679897"/>
          </a:xfrm>
          <a:prstGeom prst="rect">
            <a:avLst/>
          </a:prstGeom>
        </p:spPr>
      </p:pic>
      <p:sp>
        <p:nvSpPr>
          <p:cNvPr id="85" name="TextBox 84">
            <a:extLst>
              <a:ext uri="{FF2B5EF4-FFF2-40B4-BE49-F238E27FC236}">
                <a16:creationId xmlns:a16="http://schemas.microsoft.com/office/drawing/2014/main" id="{17273E39-7238-4599-A608-82AC1419348B}"/>
              </a:ext>
            </a:extLst>
          </p:cNvPr>
          <p:cNvSpPr txBox="1"/>
          <p:nvPr/>
        </p:nvSpPr>
        <p:spPr>
          <a:xfrm>
            <a:off x="4994917" y="510132"/>
            <a:ext cx="3681146" cy="3677417"/>
          </a:xfrm>
          <a:prstGeom prst="rect">
            <a:avLst/>
          </a:prstGeom>
          <a:noFill/>
        </p:spPr>
        <p:txBody>
          <a:bodyPr wrap="square" rtlCol="0">
            <a:spAutoFit/>
          </a:bodyPr>
          <a:lstStyle/>
          <a:p>
            <a:pPr algn="just">
              <a:lnSpc>
                <a:spcPct val="91000"/>
              </a:lnSpc>
            </a:pPr>
            <a:r>
              <a:rPr lang="en-US" sz="3200" b="1" spc="-60">
                <a:solidFill>
                  <a:srgbClr val="002060"/>
                </a:solidFill>
                <a:latin typeface="Times New Roman" panose="02020603050405020304" pitchFamily="18" charset="0"/>
                <a:cs typeface="Times New Roman" panose="02020603050405020304" pitchFamily="18" charset="0"/>
              </a:rPr>
              <a:t>Cho biết sự phân bố của ngành:</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Trồng lúa gạo</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Trồng lúa mì</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Trồng bông</a:t>
            </a:r>
          </a:p>
          <a:p>
            <a:pPr algn="just">
              <a:lnSpc>
                <a:spcPct val="91000"/>
              </a:lnSpc>
            </a:pPr>
            <a:r>
              <a:rPr lang="en-US" sz="3200" b="1" spc="-60">
                <a:solidFill>
                  <a:srgbClr val="EE8148"/>
                </a:solidFill>
                <a:latin typeface="Times New Roman" panose="02020603050405020304" pitchFamily="18" charset="0"/>
                <a:cs typeface="Times New Roman" panose="02020603050405020304" pitchFamily="18" charset="0"/>
              </a:rPr>
              <a:t>- Nuôi trâu, bò</a:t>
            </a:r>
          </a:p>
          <a:p>
            <a:pPr algn="just">
              <a:lnSpc>
                <a:spcPct val="91000"/>
              </a:lnSpc>
            </a:pPr>
            <a:r>
              <a:rPr lang="en-US" sz="3200" b="1" spc="-60">
                <a:solidFill>
                  <a:srgbClr val="7030A0"/>
                </a:solidFill>
                <a:latin typeface="Times New Roman" panose="02020603050405020304" pitchFamily="18" charset="0"/>
                <a:cs typeface="Times New Roman" panose="02020603050405020304" pitchFamily="18" charset="0"/>
              </a:rPr>
              <a:t>- Sản xuất ô tô</a:t>
            </a:r>
          </a:p>
          <a:p>
            <a:pPr algn="just">
              <a:lnSpc>
                <a:spcPct val="91000"/>
              </a:lnSpc>
            </a:pPr>
            <a:r>
              <a:rPr lang="en-US" sz="3200" b="1" spc="-60">
                <a:solidFill>
                  <a:srgbClr val="7030A0"/>
                </a:solidFill>
                <a:latin typeface="Times New Roman" panose="02020603050405020304" pitchFamily="18" charset="0"/>
                <a:cs typeface="Times New Roman" panose="02020603050405020304" pitchFamily="18" charset="0"/>
              </a:rPr>
              <a:t>- Khai thác dầu mỏ</a:t>
            </a:r>
          </a:p>
        </p:txBody>
      </p:sp>
      <p:sp>
        <p:nvSpPr>
          <p:cNvPr id="89" name="Rectangle 48">
            <a:extLst>
              <a:ext uri="{FF2B5EF4-FFF2-40B4-BE49-F238E27FC236}">
                <a16:creationId xmlns:a16="http://schemas.microsoft.com/office/drawing/2014/main" id="{AADF15CB-21D8-4E69-B803-7210E38CA200}"/>
              </a:ext>
            </a:extLst>
          </p:cNvPr>
          <p:cNvSpPr>
            <a:spLocks noChangeArrowheads="1"/>
          </p:cNvSpPr>
          <p:nvPr/>
        </p:nvSpPr>
        <p:spPr bwMode="auto">
          <a:xfrm>
            <a:off x="312004" y="4733374"/>
            <a:ext cx="4699450" cy="274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600" b="1"/>
              <a:t>Hình 5. Lược đồ kinh tế một số nước châu Á</a:t>
            </a:r>
          </a:p>
        </p:txBody>
      </p:sp>
      <p:pic>
        <p:nvPicPr>
          <p:cNvPr id="34" name="xe - 9Slide.vn">
            <a:extLst>
              <a:ext uri="{FF2B5EF4-FFF2-40B4-BE49-F238E27FC236}">
                <a16:creationId xmlns:a16="http://schemas.microsoft.com/office/drawing/2014/main" id="{AEC32FBE-D789-4635-A313-E83E9F09942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73" b="98366" l="2698" r="5432">
                        <a14:foregroundMark x1="3107" y1="97518" x2="3698" y2="97372"/>
                        <a14:foregroundMark x1="5030" y1="97372" x2="5030" y2="97518"/>
                        <a14:foregroundMark x1="4882" y1="97226" x2="5030" y2="97664"/>
                        <a14:foregroundMark x1="4882" y1="97956" x2="4882" y2="97956"/>
                        <a14:foregroundMark x1="3107" y1="97664" x2="3254" y2="98102"/>
                        <a14:foregroundMark x1="2959" y1="97226" x2="2811" y2="97518"/>
                      </a14:backgroundRemoval>
                    </a14:imgEffect>
                  </a14:imgLayer>
                </a14:imgProps>
              </a:ext>
            </a:extLst>
          </a:blip>
          <a:srcRect l="2356" t="96236" r="94226" b="1397"/>
          <a:stretch/>
        </p:blipFill>
        <p:spPr>
          <a:xfrm>
            <a:off x="3458310" y="2494178"/>
            <a:ext cx="289319" cy="203046"/>
          </a:xfrm>
          <a:prstGeom prst="rect">
            <a:avLst/>
          </a:prstGeom>
        </p:spPr>
      </p:pic>
      <p:pic>
        <p:nvPicPr>
          <p:cNvPr id="35" name="gạo - 9Slide.vn">
            <a:extLst>
              <a:ext uri="{FF2B5EF4-FFF2-40B4-BE49-F238E27FC236}">
                <a16:creationId xmlns:a16="http://schemas.microsoft.com/office/drawing/2014/main" id="{D58427A4-FD79-45D0-89FB-3DA43376E07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2255247" y="3007082"/>
            <a:ext cx="207316" cy="349103"/>
          </a:xfrm>
          <a:prstGeom prst="rect">
            <a:avLst/>
          </a:prstGeom>
        </p:spPr>
      </p:pic>
      <p:pic>
        <p:nvPicPr>
          <p:cNvPr id="36" name="mì - 9Slide.vn">
            <a:extLst>
              <a:ext uri="{FF2B5EF4-FFF2-40B4-BE49-F238E27FC236}">
                <a16:creationId xmlns:a16="http://schemas.microsoft.com/office/drawing/2014/main" id="{89C5E143-E500-4D5E-8B86-B692363A3679}"/>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1860582" y="2530419"/>
            <a:ext cx="191336" cy="354500"/>
          </a:xfrm>
          <a:prstGeom prst="rect">
            <a:avLst/>
          </a:prstGeom>
        </p:spPr>
      </p:pic>
      <p:pic>
        <p:nvPicPr>
          <p:cNvPr id="37" name="bông - 9Slide.vn">
            <a:extLst>
              <a:ext uri="{FF2B5EF4-FFF2-40B4-BE49-F238E27FC236}">
                <a16:creationId xmlns:a16="http://schemas.microsoft.com/office/drawing/2014/main" id="{02A40065-807C-4213-9D5C-315926F54AA0}"/>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242" b="94654" l="31598" r="33912">
                        <a14:foregroundMark x1="32396" y1="93431" x2="32396" y2="93869"/>
                        <a14:foregroundMark x1="32396" y1="92993" x2="32396" y2="93431"/>
                        <a14:foregroundMark x1="32692" y1="93431" x2="32692" y2="93869"/>
                        <a14:foregroundMark x1="32692" y1="92993" x2="32692" y2="93431"/>
                        <a14:foregroundMark x1="31805" y1="93723" x2="31805" y2="94015"/>
                        <a14:foregroundMark x1="31805" y1="94015" x2="31805" y2="94453"/>
                        <a14:foregroundMark x1="32101" y1="94015" x2="32544" y2="93869"/>
                        <a14:foregroundMark x1="32544" y1="94161" x2="33136" y2="94307"/>
                        <a14:foregroundMark x1="32692" y1="92701" x2="33728" y2="93431"/>
                        <a14:foregroundMark x1="33728" y1="93431" x2="33284" y2="93723"/>
                        <a14:backgroundMark x1="33876" y1="94745" x2="33876" y2="94745"/>
                        <a14:backgroundMark x1="32988" y1="94745" x2="32988" y2="94745"/>
                        <a14:backgroundMark x1="32249" y1="94453" x2="32249" y2="94453"/>
                        <a14:backgroundMark x1="33284" y1="94599" x2="33284" y2="94599"/>
                        <a14:backgroundMark x1="34024" y1="93431" x2="34024" y2="93431"/>
                      </a14:backgroundRemoval>
                    </a14:imgEffect>
                  </a14:imgLayer>
                </a14:imgProps>
              </a:ext>
            </a:extLst>
          </a:blip>
          <a:srcRect l="31309" t="91940" r="65799" b="5044"/>
          <a:stretch/>
        </p:blipFill>
        <p:spPr>
          <a:xfrm>
            <a:off x="1599593" y="1902237"/>
            <a:ext cx="289319" cy="305758"/>
          </a:xfrm>
          <a:prstGeom prst="rect">
            <a:avLst/>
          </a:prstGeom>
        </p:spPr>
      </p:pic>
      <p:pic>
        <p:nvPicPr>
          <p:cNvPr id="38" name="trâu - 9Slide.vn">
            <a:extLst>
              <a:ext uri="{FF2B5EF4-FFF2-40B4-BE49-F238E27FC236}">
                <a16:creationId xmlns:a16="http://schemas.microsoft.com/office/drawing/2014/main" id="{CB6ECE1F-69B1-40D6-A675-159F224D6AED}"/>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95687" b="98368" l="31271" r="34005">
                        <a14:foregroundMark x1="31657" y1="96058" x2="31657" y2="96496"/>
                      </a14:backgroundRemoval>
                    </a14:imgEffect>
                  </a14:imgLayer>
                </a14:imgProps>
              </a:ext>
            </a:extLst>
          </a:blip>
          <a:srcRect l="30929" t="95352" r="65653" b="1297"/>
          <a:stretch/>
        </p:blipFill>
        <p:spPr>
          <a:xfrm>
            <a:off x="3322432" y="1960897"/>
            <a:ext cx="271756" cy="269965"/>
          </a:xfrm>
          <a:prstGeom prst="rect">
            <a:avLst/>
          </a:prstGeom>
        </p:spPr>
      </p:pic>
      <p:pic>
        <p:nvPicPr>
          <p:cNvPr id="39" name="dầu - 9Slide.vn">
            <a:extLst>
              <a:ext uri="{FF2B5EF4-FFF2-40B4-BE49-F238E27FC236}">
                <a16:creationId xmlns:a16="http://schemas.microsoft.com/office/drawing/2014/main" id="{A1E62434-448D-4601-B635-22541B381AE0}"/>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989518" y="1936299"/>
            <a:ext cx="329359" cy="279626"/>
          </a:xfrm>
          <a:prstGeom prst="rect">
            <a:avLst/>
          </a:prstGeom>
        </p:spPr>
      </p:pic>
      <p:pic>
        <p:nvPicPr>
          <p:cNvPr id="40" name="gạo - 9Slide.vn1">
            <a:extLst>
              <a:ext uri="{FF2B5EF4-FFF2-40B4-BE49-F238E27FC236}">
                <a16:creationId xmlns:a16="http://schemas.microsoft.com/office/drawing/2014/main" id="{F655B814-014F-47A9-846C-54B9779E58FA}"/>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2995468" y="3214731"/>
            <a:ext cx="207316" cy="349103"/>
          </a:xfrm>
          <a:prstGeom prst="rect">
            <a:avLst/>
          </a:prstGeom>
        </p:spPr>
      </p:pic>
      <p:pic>
        <p:nvPicPr>
          <p:cNvPr id="41" name="gạo - 9Slide.vn2">
            <a:extLst>
              <a:ext uri="{FF2B5EF4-FFF2-40B4-BE49-F238E27FC236}">
                <a16:creationId xmlns:a16="http://schemas.microsoft.com/office/drawing/2014/main" id="{D16DE0FC-E484-43C2-BA2A-1DB779CFA5D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3156074" y="3356185"/>
            <a:ext cx="207316" cy="349103"/>
          </a:xfrm>
          <a:prstGeom prst="rect">
            <a:avLst/>
          </a:prstGeom>
        </p:spPr>
      </p:pic>
      <p:pic>
        <p:nvPicPr>
          <p:cNvPr id="42" name="gạo - 9Slide.vn3">
            <a:extLst>
              <a:ext uri="{FF2B5EF4-FFF2-40B4-BE49-F238E27FC236}">
                <a16:creationId xmlns:a16="http://schemas.microsoft.com/office/drawing/2014/main" id="{758CEC16-0B1A-4075-927E-7D64420E92F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5851" b="98863" l="19047" r="20859">
                        <a14:foregroundMark x1="19675" y1="96350" x2="19527" y2="97810"/>
                        <a14:foregroundMark x1="20118" y1="96350" x2="19822" y2="97664"/>
                        <a14:foregroundMark x1="19822" y1="97518" x2="19675" y2="98248"/>
                        <a14:foregroundMark x1="20118" y1="96350" x2="20414" y2="96350"/>
                        <a14:foregroundMark x1="20118" y1="96350" x2="19675" y2="96642"/>
                        <a14:foregroundMark x1="19527" y1="97664" x2="19675" y2="98394"/>
                        <a14:foregroundMark x1="19675" y1="98394" x2="19675" y2="98540"/>
                      </a14:backgroundRemoval>
                    </a14:imgEffect>
                  </a14:imgLayer>
                </a14:imgProps>
              </a:ext>
            </a:extLst>
          </a:blip>
          <a:srcRect l="18820" t="95475" r="78915" b="761"/>
          <a:stretch/>
        </p:blipFill>
        <p:spPr>
          <a:xfrm>
            <a:off x="3312100" y="2791235"/>
            <a:ext cx="207316" cy="349103"/>
          </a:xfrm>
          <a:prstGeom prst="rect">
            <a:avLst/>
          </a:prstGeom>
        </p:spPr>
      </p:pic>
      <p:pic>
        <p:nvPicPr>
          <p:cNvPr id="43" name="mì - 9Slide.vn4">
            <a:extLst>
              <a:ext uri="{FF2B5EF4-FFF2-40B4-BE49-F238E27FC236}">
                <a16:creationId xmlns:a16="http://schemas.microsoft.com/office/drawing/2014/main" id="{698512A7-E253-4B54-ACC9-12F88F50B553}"/>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1509851" y="1628684"/>
            <a:ext cx="191336" cy="354500"/>
          </a:xfrm>
          <a:prstGeom prst="rect">
            <a:avLst/>
          </a:prstGeom>
        </p:spPr>
      </p:pic>
      <p:pic>
        <p:nvPicPr>
          <p:cNvPr id="68" name="mì - 9Slide.vn5">
            <a:extLst>
              <a:ext uri="{FF2B5EF4-FFF2-40B4-BE49-F238E27FC236}">
                <a16:creationId xmlns:a16="http://schemas.microsoft.com/office/drawing/2014/main" id="{6EF0BA5B-7817-4673-B9AF-87842BC10328}"/>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3368639" y="2247946"/>
            <a:ext cx="191336" cy="354500"/>
          </a:xfrm>
          <a:prstGeom prst="rect">
            <a:avLst/>
          </a:prstGeom>
        </p:spPr>
      </p:pic>
      <p:pic>
        <p:nvPicPr>
          <p:cNvPr id="69" name="mì - 9Slide.vn6">
            <a:extLst>
              <a:ext uri="{FF2B5EF4-FFF2-40B4-BE49-F238E27FC236}">
                <a16:creationId xmlns:a16="http://schemas.microsoft.com/office/drawing/2014/main" id="{3EE7616E-B686-4012-AFFC-429E8896302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2228" b="95289" l="18996" r="20671">
                        <a14:foregroundMark x1="19822" y1="92263" x2="19970" y2="93285"/>
                        <a14:foregroundMark x1="19822" y1="93139" x2="19970" y2="94015"/>
                        <a14:foregroundMark x1="19970" y1="93869" x2="19822" y2="94453"/>
                        <a14:foregroundMark x1="20266" y1="94161" x2="20118" y2="94307"/>
                        <a14:foregroundMark x1="19822" y1="94745" x2="19822" y2="95036"/>
                        <a14:backgroundMark x1="19527" y1="95182" x2="19527" y2="95182"/>
                        <a14:backgroundMark x1="19527" y1="94745" x2="19527" y2="94745"/>
                      </a14:backgroundRemoval>
                    </a14:imgEffect>
                  </a14:imgLayer>
                </a14:imgProps>
              </a:ext>
            </a:extLst>
          </a:blip>
          <a:srcRect l="18787" t="91845" r="79120" b="4328"/>
          <a:stretch/>
        </p:blipFill>
        <p:spPr>
          <a:xfrm flipH="1">
            <a:off x="1697576" y="1372640"/>
            <a:ext cx="191336" cy="354500"/>
          </a:xfrm>
          <a:prstGeom prst="rect">
            <a:avLst/>
          </a:prstGeom>
        </p:spPr>
      </p:pic>
      <p:pic>
        <p:nvPicPr>
          <p:cNvPr id="70" name="bông - 9Slide.vn7">
            <a:extLst>
              <a:ext uri="{FF2B5EF4-FFF2-40B4-BE49-F238E27FC236}">
                <a16:creationId xmlns:a16="http://schemas.microsoft.com/office/drawing/2014/main" id="{3AE265CE-0EAB-4319-8360-162324FF4B39}"/>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242" b="94654" l="31598" r="33912">
                        <a14:foregroundMark x1="32396" y1="93431" x2="32396" y2="93869"/>
                        <a14:foregroundMark x1="32396" y1="92993" x2="32396" y2="93431"/>
                        <a14:foregroundMark x1="32692" y1="93431" x2="32692" y2="93869"/>
                        <a14:foregroundMark x1="32692" y1="92993" x2="32692" y2="93431"/>
                        <a14:foregroundMark x1="31805" y1="93723" x2="31805" y2="94015"/>
                        <a14:foregroundMark x1="31805" y1="94015" x2="31805" y2="94453"/>
                        <a14:foregroundMark x1="32101" y1="94015" x2="32544" y2="93869"/>
                        <a14:foregroundMark x1="32544" y1="94161" x2="33136" y2="94307"/>
                        <a14:foregroundMark x1="32692" y1="92701" x2="33728" y2="93431"/>
                        <a14:foregroundMark x1="33728" y1="93431" x2="33284" y2="93723"/>
                        <a14:backgroundMark x1="33876" y1="94745" x2="33876" y2="94745"/>
                        <a14:backgroundMark x1="32988" y1="94745" x2="32988" y2="94745"/>
                        <a14:backgroundMark x1="32249" y1="94453" x2="32249" y2="94453"/>
                        <a14:backgroundMark x1="33284" y1="94599" x2="33284" y2="94599"/>
                        <a14:backgroundMark x1="34024" y1="93431" x2="34024" y2="93431"/>
                      </a14:backgroundRemoval>
                    </a14:imgEffect>
                  </a14:imgLayer>
                </a14:imgProps>
              </a:ext>
            </a:extLst>
          </a:blip>
          <a:srcRect l="31309" t="91940" r="65799" b="5044"/>
          <a:stretch/>
        </p:blipFill>
        <p:spPr>
          <a:xfrm>
            <a:off x="1697576" y="3258076"/>
            <a:ext cx="289319" cy="305758"/>
          </a:xfrm>
          <a:prstGeom prst="rect">
            <a:avLst/>
          </a:prstGeom>
        </p:spPr>
      </p:pic>
      <p:pic>
        <p:nvPicPr>
          <p:cNvPr id="71" name="bông - 9Slide.vn8">
            <a:extLst>
              <a:ext uri="{FF2B5EF4-FFF2-40B4-BE49-F238E27FC236}">
                <a16:creationId xmlns:a16="http://schemas.microsoft.com/office/drawing/2014/main" id="{A373F109-6D59-4BCF-8291-40775716997B}"/>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2242" b="94654" l="31598" r="33912">
                        <a14:foregroundMark x1="32396" y1="93431" x2="32396" y2="93869"/>
                        <a14:foregroundMark x1="32396" y1="92993" x2="32396" y2="93431"/>
                        <a14:foregroundMark x1="32692" y1="93431" x2="32692" y2="93869"/>
                        <a14:foregroundMark x1="32692" y1="92993" x2="32692" y2="93431"/>
                        <a14:foregroundMark x1="31805" y1="93723" x2="31805" y2="94015"/>
                        <a14:foregroundMark x1="31805" y1="94015" x2="31805" y2="94453"/>
                        <a14:foregroundMark x1="32101" y1="94015" x2="32544" y2="93869"/>
                        <a14:foregroundMark x1="32544" y1="94161" x2="33136" y2="94307"/>
                        <a14:foregroundMark x1="32692" y1="92701" x2="33728" y2="93431"/>
                        <a14:foregroundMark x1="33728" y1="93431" x2="33284" y2="93723"/>
                        <a14:backgroundMark x1="33876" y1="94745" x2="33876" y2="94745"/>
                        <a14:backgroundMark x1="32988" y1="94745" x2="32988" y2="94745"/>
                        <a14:backgroundMark x1="32249" y1="94453" x2="32249" y2="94453"/>
                        <a14:backgroundMark x1="33284" y1="94599" x2="33284" y2="94599"/>
                        <a14:backgroundMark x1="34024" y1="93431" x2="34024" y2="93431"/>
                      </a14:backgroundRemoval>
                    </a14:imgEffect>
                  </a14:imgLayer>
                </a14:imgProps>
              </a:ext>
            </a:extLst>
          </a:blip>
          <a:srcRect l="31309" t="91940" r="65799" b="5044"/>
          <a:stretch/>
        </p:blipFill>
        <p:spPr>
          <a:xfrm>
            <a:off x="3379027" y="2595701"/>
            <a:ext cx="289319" cy="305758"/>
          </a:xfrm>
          <a:prstGeom prst="rect">
            <a:avLst/>
          </a:prstGeom>
        </p:spPr>
      </p:pic>
      <p:pic>
        <p:nvPicPr>
          <p:cNvPr id="72" name="trâu - 9Slide.vn">
            <a:extLst>
              <a:ext uri="{FF2B5EF4-FFF2-40B4-BE49-F238E27FC236}">
                <a16:creationId xmlns:a16="http://schemas.microsoft.com/office/drawing/2014/main" id="{3301105E-B60E-4F9C-9CD7-883F8CE119E1}"/>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95687" b="98368" l="31271" r="34005">
                        <a14:foregroundMark x1="31657" y1="96058" x2="31657" y2="96496"/>
                      </a14:backgroundRemoval>
                    </a14:imgEffect>
                  </a14:imgLayer>
                </a14:imgProps>
              </a:ext>
            </a:extLst>
          </a:blip>
          <a:srcRect l="30929" t="95352" r="65653" b="1297"/>
          <a:stretch/>
        </p:blipFill>
        <p:spPr>
          <a:xfrm>
            <a:off x="1896217" y="2944766"/>
            <a:ext cx="271756" cy="269965"/>
          </a:xfrm>
          <a:prstGeom prst="rect">
            <a:avLst/>
          </a:prstGeom>
        </p:spPr>
      </p:pic>
      <p:pic>
        <p:nvPicPr>
          <p:cNvPr id="73" name="trâu - 9Slide.vn">
            <a:extLst>
              <a:ext uri="{FF2B5EF4-FFF2-40B4-BE49-F238E27FC236}">
                <a16:creationId xmlns:a16="http://schemas.microsoft.com/office/drawing/2014/main" id="{200ADC6F-1F16-4159-82D0-C592873C4411}"/>
              </a:ext>
            </a:extLst>
          </p:cNvPr>
          <p:cNvPicPr>
            <a:picLocks noChangeAspect="1"/>
          </p:cNvPicPr>
          <p:nvPr/>
        </p:nvPicPr>
        <p:blipFill rotWithShape="1">
          <a:blip r:embed="rId9">
            <a:extLst>
              <a:ext uri="{BEBA8EAE-BF5A-486C-A8C5-ECC9F3942E4B}">
                <a14:imgProps xmlns:a14="http://schemas.microsoft.com/office/drawing/2010/main">
                  <a14:imgLayer r:embed="rId5">
                    <a14:imgEffect>
                      <a14:backgroundRemoval t="95687" b="98368" l="31271" r="34005">
                        <a14:foregroundMark x1="31657" y1="96058" x2="31657" y2="96496"/>
                      </a14:backgroundRemoval>
                    </a14:imgEffect>
                  </a14:imgLayer>
                </a14:imgProps>
              </a:ext>
            </a:extLst>
          </a:blip>
          <a:srcRect l="30929" t="95352" r="65653" b="1297"/>
          <a:stretch/>
        </p:blipFill>
        <p:spPr>
          <a:xfrm>
            <a:off x="3359847" y="2766476"/>
            <a:ext cx="271756" cy="269965"/>
          </a:xfrm>
          <a:prstGeom prst="rect">
            <a:avLst/>
          </a:prstGeom>
        </p:spPr>
      </p:pic>
      <p:pic>
        <p:nvPicPr>
          <p:cNvPr id="74" name="xe - 9Slide.vn">
            <a:extLst>
              <a:ext uri="{FF2B5EF4-FFF2-40B4-BE49-F238E27FC236}">
                <a16:creationId xmlns:a16="http://schemas.microsoft.com/office/drawing/2014/main" id="{FD4C1BB9-1658-48F6-9E93-C4D9B8F8715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73" b="98366" l="2698" r="5432">
                        <a14:foregroundMark x1="3107" y1="97518" x2="3698" y2="97372"/>
                        <a14:foregroundMark x1="5030" y1="97372" x2="5030" y2="97518"/>
                        <a14:foregroundMark x1="4882" y1="97226" x2="5030" y2="97664"/>
                        <a14:foregroundMark x1="4882" y1="97956" x2="4882" y2="97956"/>
                        <a14:foregroundMark x1="3107" y1="97664" x2="3254" y2="98102"/>
                        <a14:foregroundMark x1="2959" y1="97226" x2="2811" y2="97518"/>
                      </a14:backgroundRemoval>
                    </a14:imgEffect>
                  </a14:imgLayer>
                </a14:imgProps>
              </a:ext>
            </a:extLst>
          </a:blip>
          <a:srcRect l="2356" t="96236" r="94226" b="1397"/>
          <a:stretch/>
        </p:blipFill>
        <p:spPr>
          <a:xfrm>
            <a:off x="3686706" y="2151259"/>
            <a:ext cx="289319" cy="203046"/>
          </a:xfrm>
          <a:prstGeom prst="rect">
            <a:avLst/>
          </a:prstGeom>
        </p:spPr>
      </p:pic>
      <p:pic>
        <p:nvPicPr>
          <p:cNvPr id="75" name="xe - 9Slide.vn">
            <a:extLst>
              <a:ext uri="{FF2B5EF4-FFF2-40B4-BE49-F238E27FC236}">
                <a16:creationId xmlns:a16="http://schemas.microsoft.com/office/drawing/2014/main" id="{5B6CDE81-CDE8-4FF5-9269-1000BDEF22C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73" b="98366" l="2698" r="5432">
                        <a14:foregroundMark x1="3107" y1="97518" x2="3698" y2="97372"/>
                        <a14:foregroundMark x1="5030" y1="97372" x2="5030" y2="97518"/>
                        <a14:foregroundMark x1="4882" y1="97226" x2="5030" y2="97664"/>
                        <a14:foregroundMark x1="4882" y1="97956" x2="4882" y2="97956"/>
                        <a14:foregroundMark x1="3107" y1="97664" x2="3254" y2="98102"/>
                        <a14:foregroundMark x1="2959" y1="97226" x2="2811" y2="97518"/>
                      </a14:backgroundRemoval>
                    </a14:imgEffect>
                  </a14:imgLayer>
                </a14:imgProps>
              </a:ext>
            </a:extLst>
          </a:blip>
          <a:srcRect l="2356" t="96236" r="94226" b="1397"/>
          <a:stretch/>
        </p:blipFill>
        <p:spPr>
          <a:xfrm>
            <a:off x="3976135" y="2044900"/>
            <a:ext cx="289319" cy="203046"/>
          </a:xfrm>
          <a:prstGeom prst="rect">
            <a:avLst/>
          </a:prstGeom>
        </p:spPr>
      </p:pic>
      <p:pic>
        <p:nvPicPr>
          <p:cNvPr id="76" name="dầu - 9Slide.vn">
            <a:extLst>
              <a:ext uri="{FF2B5EF4-FFF2-40B4-BE49-F238E27FC236}">
                <a16:creationId xmlns:a16="http://schemas.microsoft.com/office/drawing/2014/main" id="{03B3A3F1-39AC-40BC-99F7-22673147A20A}"/>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660159" y="2347393"/>
            <a:ext cx="329359" cy="279626"/>
          </a:xfrm>
          <a:prstGeom prst="rect">
            <a:avLst/>
          </a:prstGeom>
        </p:spPr>
      </p:pic>
      <p:pic>
        <p:nvPicPr>
          <p:cNvPr id="77" name="dầu - 9Slide.vn">
            <a:extLst>
              <a:ext uri="{FF2B5EF4-FFF2-40B4-BE49-F238E27FC236}">
                <a16:creationId xmlns:a16="http://schemas.microsoft.com/office/drawing/2014/main" id="{F3978A32-0E84-41EA-899B-613303EED4C2}"/>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887780" y="2298843"/>
            <a:ext cx="329359" cy="279626"/>
          </a:xfrm>
          <a:prstGeom prst="rect">
            <a:avLst/>
          </a:prstGeom>
        </p:spPr>
      </p:pic>
      <p:pic>
        <p:nvPicPr>
          <p:cNvPr id="78" name="dầu - 9Slide.vn">
            <a:extLst>
              <a:ext uri="{FF2B5EF4-FFF2-40B4-BE49-F238E27FC236}">
                <a16:creationId xmlns:a16="http://schemas.microsoft.com/office/drawing/2014/main" id="{FD330DA1-CE5B-4B08-9518-3F40552BD07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867668" y="2725608"/>
            <a:ext cx="329359" cy="279626"/>
          </a:xfrm>
          <a:prstGeom prst="rect">
            <a:avLst/>
          </a:prstGeom>
        </p:spPr>
      </p:pic>
      <p:pic>
        <p:nvPicPr>
          <p:cNvPr id="79" name="dầu - 9Slide.vn">
            <a:extLst>
              <a:ext uri="{FF2B5EF4-FFF2-40B4-BE49-F238E27FC236}">
                <a16:creationId xmlns:a16="http://schemas.microsoft.com/office/drawing/2014/main" id="{D838986C-CD29-4001-9129-0811B74F924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684994" y="2565187"/>
            <a:ext cx="329359" cy="279626"/>
          </a:xfrm>
          <a:prstGeom prst="rect">
            <a:avLst/>
          </a:prstGeom>
        </p:spPr>
      </p:pic>
      <p:pic>
        <p:nvPicPr>
          <p:cNvPr id="80" name="dầu - 9Slide.vn">
            <a:extLst>
              <a:ext uri="{FF2B5EF4-FFF2-40B4-BE49-F238E27FC236}">
                <a16:creationId xmlns:a16="http://schemas.microsoft.com/office/drawing/2014/main" id="{89FFC3B6-8C04-434F-A749-093353F18FDB}"/>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1736224" y="1325086"/>
            <a:ext cx="329359" cy="279626"/>
          </a:xfrm>
          <a:prstGeom prst="rect">
            <a:avLst/>
          </a:prstGeom>
        </p:spPr>
      </p:pic>
      <p:pic>
        <p:nvPicPr>
          <p:cNvPr id="86" name="dầu - 9Slide.vn">
            <a:extLst>
              <a:ext uri="{FF2B5EF4-FFF2-40B4-BE49-F238E27FC236}">
                <a16:creationId xmlns:a16="http://schemas.microsoft.com/office/drawing/2014/main" id="{1B07A586-9FBC-4022-B69C-3FC7686A717B}"/>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1633620" y="2968690"/>
            <a:ext cx="329359" cy="279626"/>
          </a:xfrm>
          <a:prstGeom prst="rect">
            <a:avLst/>
          </a:prstGeom>
        </p:spPr>
      </p:pic>
      <p:pic>
        <p:nvPicPr>
          <p:cNvPr id="87" name="dầu - 9Slide.vn">
            <a:extLst>
              <a:ext uri="{FF2B5EF4-FFF2-40B4-BE49-F238E27FC236}">
                <a16:creationId xmlns:a16="http://schemas.microsoft.com/office/drawing/2014/main" id="{7FFD495C-2D76-40F2-9387-7F8788A507F8}"/>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2651449" y="2250793"/>
            <a:ext cx="329359" cy="279626"/>
          </a:xfrm>
          <a:prstGeom prst="rect">
            <a:avLst/>
          </a:prstGeom>
        </p:spPr>
      </p:pic>
      <p:pic>
        <p:nvPicPr>
          <p:cNvPr id="90" name="dầu - 9Slide.vn">
            <a:extLst>
              <a:ext uri="{FF2B5EF4-FFF2-40B4-BE49-F238E27FC236}">
                <a16:creationId xmlns:a16="http://schemas.microsoft.com/office/drawing/2014/main" id="{ED0AAEE8-E932-456D-80EE-7030EB24DAE9}"/>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3195167" y="3572055"/>
            <a:ext cx="329359" cy="279626"/>
          </a:xfrm>
          <a:prstGeom prst="rect">
            <a:avLst/>
          </a:prstGeom>
        </p:spPr>
      </p:pic>
      <p:pic>
        <p:nvPicPr>
          <p:cNvPr id="91" name="dầu - 9Slide.vn">
            <a:extLst>
              <a:ext uri="{FF2B5EF4-FFF2-40B4-BE49-F238E27FC236}">
                <a16:creationId xmlns:a16="http://schemas.microsoft.com/office/drawing/2014/main" id="{C491787B-EA03-47B0-916F-CC6CE3DE321E}"/>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3502006" y="3618607"/>
            <a:ext cx="329359" cy="279626"/>
          </a:xfrm>
          <a:prstGeom prst="rect">
            <a:avLst/>
          </a:prstGeom>
        </p:spPr>
      </p:pic>
      <p:pic>
        <p:nvPicPr>
          <p:cNvPr id="92" name="dầu - 9Slide.vn">
            <a:extLst>
              <a:ext uri="{FF2B5EF4-FFF2-40B4-BE49-F238E27FC236}">
                <a16:creationId xmlns:a16="http://schemas.microsoft.com/office/drawing/2014/main" id="{EC1DED32-4DF2-4C57-B1EB-27FD1F415830}"/>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3559975" y="3903126"/>
            <a:ext cx="329359" cy="279626"/>
          </a:xfrm>
          <a:prstGeom prst="rect">
            <a:avLst/>
          </a:prstGeom>
        </p:spPr>
      </p:pic>
      <p:pic>
        <p:nvPicPr>
          <p:cNvPr id="93" name="dầu - 9Slide.vn">
            <a:extLst>
              <a:ext uri="{FF2B5EF4-FFF2-40B4-BE49-F238E27FC236}">
                <a16:creationId xmlns:a16="http://schemas.microsoft.com/office/drawing/2014/main" id="{4FD7DAE8-5433-45CF-BBB7-CAE44A890684}"/>
              </a:ext>
            </a:extLst>
          </p:cNvPr>
          <p:cNvPicPr>
            <a:picLocks noChangeAspect="1"/>
          </p:cNvPicPr>
          <p:nvPr/>
        </p:nvPicPr>
        <p:blipFill rotWithShape="1">
          <a:blip r:embed="rId10">
            <a:extLst>
              <a:ext uri="{BEBA8EAE-BF5A-486C-A8C5-ECC9F3942E4B}">
                <a14:imgProps xmlns:a14="http://schemas.microsoft.com/office/drawing/2010/main">
                  <a14:imgLayer r:embed="rId5">
                    <a14:imgEffect>
                      <a14:backgroundRemoval t="92555" b="95182" l="2367" r="5325">
                        <a14:foregroundMark x1="3698" y1="93285" x2="3698" y2="93285"/>
                        <a14:foregroundMark x1="3698" y1="93285" x2="4312" y2="94150"/>
                        <a14:foregroundMark x1="3846" y1="93139" x2="4586" y2="92847"/>
                        <a14:foregroundMark x1="3772" y1="94453" x2="3810" y2="94830"/>
                        <a14:foregroundMark x1="3742" y1="94153" x2="3772" y2="94453"/>
                        <a14:foregroundMark x1="3402" y1="94015" x2="3254" y2="94161"/>
                        <a14:foregroundMark x1="4438" y1="92701" x2="3402" y2="92993"/>
                        <a14:foregroundMark x1="4231" y1="94815" x2="4586" y2="94745"/>
                        <a14:foregroundMark x1="2959" y1="93431" x2="2959" y2="93869"/>
                        <a14:backgroundMark x1="2515" y1="92701" x2="2515" y2="92701"/>
                        <a14:backgroundMark x1="3698" y1="95182" x2="3994" y2="95182"/>
                        <a14:backgroundMark x1="4734" y1="95036" x2="5030" y2="94891"/>
                        <a14:backgroundMark x1="4882" y1="92701" x2="4438" y2="92409"/>
                      </a14:backgroundRemoval>
                    </a14:imgEffect>
                  </a14:imgLayer>
                </a14:imgProps>
              </a:ext>
            </a:extLst>
          </a:blip>
          <a:srcRect l="2128" t="92263" r="94175" b="4640"/>
          <a:stretch/>
        </p:blipFill>
        <p:spPr>
          <a:xfrm>
            <a:off x="2904470" y="3954707"/>
            <a:ext cx="329359" cy="279626"/>
          </a:xfrm>
          <a:prstGeom prst="rect">
            <a:avLst/>
          </a:prstGeom>
        </p:spPr>
      </p:pic>
    </p:spTree>
    <p:extLst>
      <p:ext uri="{BB962C8B-B14F-4D97-AF65-F5344CB8AC3E}">
        <p14:creationId xmlns:p14="http://schemas.microsoft.com/office/powerpoint/2010/main" val="5595613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4"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72">
                                              <p:stCondLst>
                                                <p:cond delay="0"/>
                                              </p:stCondLst>
                                            </p:cTn>
                                            <p:tgtEl>
                                              <p:spTgt spid="83"/>
                                            </p:tgtEl>
                                          </p:cBhvr>
                                        </p:animEffect>
                                        <p:anim calcmode="lin" valueType="num">
                                          <p:cBhvr>
                                            <p:cTn id="19" dur="228"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0" dur="8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1" dur="83" tmFilter="0, 0; 0.125,0.2665; 0.25,0.4; 0.375,0.465; 0.5,0.5;  0.625,0.535; 0.75,0.6; 0.875,0.7335; 1,1">
                                              <p:stCondLst>
                                                <p:cond delay="83"/>
                                              </p:stCondLst>
                                            </p:cTn>
                                            <p:tgtEl>
                                              <p:spTgt spid="83"/>
                                            </p:tgtEl>
                                            <p:attrNameLst>
                                              <p:attrName>ppt_y</p:attrName>
                                            </p:attrNameLst>
                                          </p:cBhvr>
                                          <p:tavLst>
                                            <p:tav tm="0" fmla="#ppt_y-sin(pi*$)/9">
                                              <p:val>
                                                <p:fltVal val="0"/>
                                              </p:val>
                                            </p:tav>
                                            <p:tav tm="100000">
                                              <p:val>
                                                <p:fltVal val="1"/>
                                              </p:val>
                                            </p:tav>
                                          </p:tavLst>
                                        </p:anim>
                                        <p:anim calcmode="lin" valueType="num">
                                          <p:cBhvr>
                                            <p:cTn id="22" dur="41" tmFilter="0, 0; 0.125,0.2665; 0.25,0.4; 0.375,0.465; 0.5,0.5;  0.625,0.535; 0.75,0.6; 0.875,0.7335; 1,1">
                                              <p:stCondLst>
                                                <p:cond delay="166"/>
                                              </p:stCondLst>
                                            </p:cTn>
                                            <p:tgtEl>
                                              <p:spTgt spid="83"/>
                                            </p:tgtEl>
                                            <p:attrNameLst>
                                              <p:attrName>ppt_y</p:attrName>
                                            </p:attrNameLst>
                                          </p:cBhvr>
                                          <p:tavLst>
                                            <p:tav tm="0" fmla="#ppt_y-sin(pi*$)/27">
                                              <p:val>
                                                <p:fltVal val="0"/>
                                              </p:val>
                                            </p:tav>
                                            <p:tav tm="100000">
                                              <p:val>
                                                <p:fltVal val="1"/>
                                              </p:val>
                                            </p:tav>
                                          </p:tavLst>
                                        </p:anim>
                                        <p:anim calcmode="lin" valueType="num">
                                          <p:cBhvr>
                                            <p:cTn id="23" dur="21" tmFilter="0, 0; 0.125,0.2665; 0.25,0.4; 0.375,0.465; 0.5,0.5;  0.625,0.535; 0.75,0.6; 0.875,0.7335; 1,1">
                                              <p:stCondLst>
                                                <p:cond delay="207"/>
                                              </p:stCondLst>
                                            </p:cTn>
                                            <p:tgtEl>
                                              <p:spTgt spid="83"/>
                                            </p:tgtEl>
                                            <p:attrNameLst>
                                              <p:attrName>ppt_y</p:attrName>
                                            </p:attrNameLst>
                                          </p:cBhvr>
                                          <p:tavLst>
                                            <p:tav tm="0" fmla="#ppt_y-sin(pi*$)/81">
                                              <p:val>
                                                <p:fltVal val="0"/>
                                              </p:val>
                                            </p:tav>
                                            <p:tav tm="100000">
                                              <p:val>
                                                <p:fltVal val="1"/>
                                              </p:val>
                                            </p:tav>
                                          </p:tavLst>
                                        </p:anim>
                                        <p:animScale>
                                          <p:cBhvr>
                                            <p:cTn id="24" dur="3">
                                              <p:stCondLst>
                                                <p:cond delay="81"/>
                                              </p:stCondLst>
                                            </p:cTn>
                                            <p:tgtEl>
                                              <p:spTgt spid="83"/>
                                            </p:tgtEl>
                                          </p:cBhvr>
                                          <p:to x="100000" y="60000"/>
                                        </p:animScale>
                                        <p:animScale>
                                          <p:cBhvr>
                                            <p:cTn id="25" dur="21" decel="50000">
                                              <p:stCondLst>
                                                <p:cond delay="85"/>
                                              </p:stCondLst>
                                            </p:cTn>
                                            <p:tgtEl>
                                              <p:spTgt spid="83"/>
                                            </p:tgtEl>
                                          </p:cBhvr>
                                          <p:to x="100000" y="100000"/>
                                        </p:animScale>
                                        <p:animScale>
                                          <p:cBhvr>
                                            <p:cTn id="26" dur="3">
                                              <p:stCondLst>
                                                <p:cond delay="164"/>
                                              </p:stCondLst>
                                            </p:cTn>
                                            <p:tgtEl>
                                              <p:spTgt spid="83"/>
                                            </p:tgtEl>
                                          </p:cBhvr>
                                          <p:to x="100000" y="80000"/>
                                        </p:animScale>
                                        <p:animScale>
                                          <p:cBhvr>
                                            <p:cTn id="27" dur="21" decel="50000">
                                              <p:stCondLst>
                                                <p:cond delay="167"/>
                                              </p:stCondLst>
                                            </p:cTn>
                                            <p:tgtEl>
                                              <p:spTgt spid="83"/>
                                            </p:tgtEl>
                                          </p:cBhvr>
                                          <p:to x="100000" y="100000"/>
                                        </p:animScale>
                                        <p:animScale>
                                          <p:cBhvr>
                                            <p:cTn id="28" dur="3">
                                              <p:stCondLst>
                                                <p:cond delay="205"/>
                                              </p:stCondLst>
                                            </p:cTn>
                                            <p:tgtEl>
                                              <p:spTgt spid="83"/>
                                            </p:tgtEl>
                                          </p:cBhvr>
                                          <p:to x="100000" y="90000"/>
                                        </p:animScale>
                                        <p:animScale>
                                          <p:cBhvr>
                                            <p:cTn id="29" dur="21" decel="50000">
                                              <p:stCondLst>
                                                <p:cond delay="208"/>
                                              </p:stCondLst>
                                            </p:cTn>
                                            <p:tgtEl>
                                              <p:spTgt spid="83"/>
                                            </p:tgtEl>
                                          </p:cBhvr>
                                          <p:to x="100000" y="100000"/>
                                        </p:animScale>
                                        <p:animScale>
                                          <p:cBhvr>
                                            <p:cTn id="30" dur="3">
                                              <p:stCondLst>
                                                <p:cond delay="226"/>
                                              </p:stCondLst>
                                            </p:cTn>
                                            <p:tgtEl>
                                              <p:spTgt spid="83"/>
                                            </p:tgtEl>
                                          </p:cBhvr>
                                          <p:to x="100000" y="95000"/>
                                        </p:animScale>
                                        <p:animScale>
                                          <p:cBhvr>
                                            <p:cTn id="31" dur="21" decel="50000">
                                              <p:stCondLst>
                                                <p:cond delay="229"/>
                                              </p:stCondLst>
                                            </p:cTn>
                                            <p:tgtEl>
                                              <p:spTgt spid="83"/>
                                            </p:tgtEl>
                                          </p:cBhvr>
                                          <p:to x="100000" y="100000"/>
                                        </p:animScale>
                                      </p:childTnLst>
                                    </p:cTn>
                                  </p:par>
                                </p:childTnLst>
                              </p:cTn>
                            </p:par>
                            <p:par>
                              <p:cTn id="32" fill="hold">
                                <p:stCondLst>
                                  <p:cond delay="250"/>
                                </p:stCondLst>
                                <p:childTnLst>
                                  <p:par>
                                    <p:cTn id="33" presetID="26" presetClass="entr" presetSubtype="0"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down)">
                                          <p:cBhvr>
                                            <p:cTn id="35" dur="71">
                                              <p:stCondLst>
                                                <p:cond delay="0"/>
                                              </p:stCondLst>
                                            </p:cTn>
                                            <p:tgtEl>
                                              <p:spTgt spid="84"/>
                                            </p:tgtEl>
                                          </p:cBhvr>
                                        </p:animEffect>
                                        <p:anim calcmode="lin" valueType="num">
                                          <p:cBhvr>
                                            <p:cTn id="36" dur="22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7" dur="82"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8" dur="82" tmFilter="0, 0; 0.125,0.2665; 0.25,0.4; 0.375,0.465; 0.5,0.5;  0.625,0.535; 0.75,0.6; 0.875,0.7335; 1,1">
                                              <p:stCondLst>
                                                <p:cond delay="82"/>
                                              </p:stCondLst>
                                            </p:cTn>
                                            <p:tgtEl>
                                              <p:spTgt spid="84"/>
                                            </p:tgtEl>
                                            <p:attrNameLst>
                                              <p:attrName>ppt_y</p:attrName>
                                            </p:attrNameLst>
                                          </p:cBhvr>
                                          <p:tavLst>
                                            <p:tav tm="0" fmla="#ppt_y-sin(pi*$)/9">
                                              <p:val>
                                                <p:fltVal val="0"/>
                                              </p:val>
                                            </p:tav>
                                            <p:tav tm="100000">
                                              <p:val>
                                                <p:fltVal val="1"/>
                                              </p:val>
                                            </p:tav>
                                          </p:tavLst>
                                        </p:anim>
                                        <p:anim calcmode="lin" valueType="num">
                                          <p:cBhvr>
                                            <p:cTn id="39" dur="2" tmFilter="0, 0; 0.125,0.2665; 0.25,0.4; 0.375,0.465; 0.5,0.5;  0.625,0.535; 0.75,0.6; 0.875,0.7335; 1,1">
                                              <p:stCondLst>
                                                <p:cond delay="163"/>
                                              </p:stCondLst>
                                            </p:cTn>
                                            <p:tgtEl>
                                              <p:spTgt spid="84"/>
                                            </p:tgtEl>
                                            <p:attrNameLst>
                                              <p:attrName>ppt_y</p:attrName>
                                            </p:attrNameLst>
                                          </p:cBhvr>
                                          <p:tavLst>
                                            <p:tav tm="0" fmla="#ppt_y-sin(pi*$)/27">
                                              <p:val>
                                                <p:fltVal val="0"/>
                                              </p:val>
                                            </p:tav>
                                            <p:tav tm="100000">
                                              <p:val>
                                                <p:fltVal val="1"/>
                                              </p:val>
                                            </p:tav>
                                          </p:tavLst>
                                        </p:anim>
                                        <p:anim calcmode="lin" valueType="num">
                                          <p:cBhvr>
                                            <p:cTn id="40" dur="1" tmFilter="0, 0; 0.125,0.2665; 0.25,0.4; 0.375,0.465; 0.5,0.5;  0.625,0.535; 0.75,0.6; 0.875,0.7335; 1,1">
                                              <p:stCondLst>
                                                <p:cond delay="249"/>
                                              </p:stCondLst>
                                            </p:cTn>
                                            <p:tgtEl>
                                              <p:spTgt spid="84"/>
                                            </p:tgtEl>
                                            <p:attrNameLst>
                                              <p:attrName>ppt_y</p:attrName>
                                            </p:attrNameLst>
                                          </p:cBhvr>
                                          <p:tavLst>
                                            <p:tav tm="0" fmla="#ppt_y-sin(pi*$)/81">
                                              <p:val>
                                                <p:fltVal val="0"/>
                                              </p:val>
                                            </p:tav>
                                            <p:tav tm="100000">
                                              <p:val>
                                                <p:fltVal val="1"/>
                                              </p:val>
                                            </p:tav>
                                          </p:tavLst>
                                        </p:anim>
                                        <p:animScale>
                                          <p:cBhvr>
                                            <p:cTn id="41" dur="1">
                                              <p:stCondLst>
                                                <p:cond delay="80"/>
                                              </p:stCondLst>
                                            </p:cTn>
                                            <p:tgtEl>
                                              <p:spTgt spid="84"/>
                                            </p:tgtEl>
                                          </p:cBhvr>
                                          <p:to x="100000" y="60000"/>
                                        </p:animScale>
                                        <p:animScale>
                                          <p:cBhvr>
                                            <p:cTn id="42" dur="1" decel="50000">
                                              <p:stCondLst>
                                                <p:cond delay="83"/>
                                              </p:stCondLst>
                                            </p:cTn>
                                            <p:tgtEl>
                                              <p:spTgt spid="84"/>
                                            </p:tgtEl>
                                          </p:cBhvr>
                                          <p:to x="100000" y="100000"/>
                                        </p:animScale>
                                        <p:animScale>
                                          <p:cBhvr>
                                            <p:cTn id="43" dur="1">
                                              <p:stCondLst>
                                                <p:cond delay="161"/>
                                              </p:stCondLst>
                                            </p:cTn>
                                            <p:tgtEl>
                                              <p:spTgt spid="84"/>
                                            </p:tgtEl>
                                          </p:cBhvr>
                                          <p:to x="100000" y="80000"/>
                                        </p:animScale>
                                        <p:animScale>
                                          <p:cBhvr>
                                            <p:cTn id="44" dur="1" decel="50000">
                                              <p:stCondLst>
                                                <p:cond delay="164"/>
                                              </p:stCondLst>
                                            </p:cTn>
                                            <p:tgtEl>
                                              <p:spTgt spid="84"/>
                                            </p:tgtEl>
                                          </p:cBhvr>
                                          <p:to x="100000" y="100000"/>
                                        </p:animScale>
                                        <p:animScale>
                                          <p:cBhvr>
                                            <p:cTn id="45" dur="1">
                                              <p:stCondLst>
                                                <p:cond delay="249"/>
                                              </p:stCondLst>
                                            </p:cTn>
                                            <p:tgtEl>
                                              <p:spTgt spid="84"/>
                                            </p:tgtEl>
                                          </p:cBhvr>
                                          <p:to x="100000" y="90000"/>
                                        </p:animScale>
                                        <p:animScale>
                                          <p:cBhvr>
                                            <p:cTn id="46" dur="1" decel="50000">
                                              <p:stCondLst>
                                                <p:cond delay="249"/>
                                              </p:stCondLst>
                                            </p:cTn>
                                            <p:tgtEl>
                                              <p:spTgt spid="84"/>
                                            </p:tgtEl>
                                          </p:cBhvr>
                                          <p:to x="100000" y="100000"/>
                                        </p:animScale>
                                        <p:animScale>
                                          <p:cBhvr>
                                            <p:cTn id="47" dur="1">
                                              <p:stCondLst>
                                                <p:cond delay="249"/>
                                              </p:stCondLst>
                                            </p:cTn>
                                            <p:tgtEl>
                                              <p:spTgt spid="84"/>
                                            </p:tgtEl>
                                          </p:cBhvr>
                                          <p:to x="100000" y="95000"/>
                                        </p:animScale>
                                        <p:animScale>
                                          <p:cBhvr>
                                            <p:cTn id="48" dur="1" decel="50000">
                                              <p:stCondLst>
                                                <p:cond delay="249"/>
                                              </p:stCondLst>
                                            </p:cTn>
                                            <p:tgtEl>
                                              <p:spTgt spid="84"/>
                                            </p:tgtEl>
                                          </p:cBhvr>
                                          <p:to x="100000" y="100000"/>
                                        </p:animScale>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1000" fill="hold"/>
                                            <p:tgtEl>
                                              <p:spTgt spid="82"/>
                                            </p:tgtEl>
                                            <p:attrNameLst>
                                              <p:attrName>ppt_w</p:attrName>
                                            </p:attrNameLst>
                                          </p:cBhvr>
                                          <p:tavLst>
                                            <p:tav tm="0">
                                              <p:val>
                                                <p:fltVal val="0"/>
                                              </p:val>
                                            </p:tav>
                                            <p:tav tm="100000">
                                              <p:val>
                                                <p:strVal val="#ppt_w"/>
                                              </p:val>
                                            </p:tav>
                                          </p:tavLst>
                                        </p:anim>
                                        <p:anim calcmode="lin" valueType="num">
                                          <p:cBhvr>
                                            <p:cTn id="53" dur="1000" fill="hold"/>
                                            <p:tgtEl>
                                              <p:spTgt spid="82"/>
                                            </p:tgtEl>
                                            <p:attrNameLst>
                                              <p:attrName>ppt_h</p:attrName>
                                            </p:attrNameLst>
                                          </p:cBhvr>
                                          <p:tavLst>
                                            <p:tav tm="0">
                                              <p:val>
                                                <p:fltVal val="0"/>
                                              </p:val>
                                            </p:tav>
                                            <p:tav tm="100000">
                                              <p:val>
                                                <p:strVal val="#ppt_h"/>
                                              </p:val>
                                            </p:tav>
                                          </p:tavLst>
                                        </p:anim>
                                        <p:animEffect transition="in" filter="fade">
                                          <p:cBhvr>
                                            <p:cTn id="54" dur="10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500" fill="hold"/>
                                            <p:tgtEl>
                                              <p:spTgt spid="81"/>
                                            </p:tgtEl>
                                            <p:attrNameLst>
                                              <p:attrName>ppt_w</p:attrName>
                                            </p:attrNameLst>
                                          </p:cBhvr>
                                          <p:tavLst>
                                            <p:tav tm="0">
                                              <p:val>
                                                <p:fltVal val="0"/>
                                              </p:val>
                                            </p:tav>
                                            <p:tav tm="100000">
                                              <p:val>
                                                <p:strVal val="#ppt_w"/>
                                              </p:val>
                                            </p:tav>
                                          </p:tavLst>
                                        </p:anim>
                                        <p:anim calcmode="lin" valueType="num">
                                          <p:cBhvr>
                                            <p:cTn id="60" dur="500" fill="hold"/>
                                            <p:tgtEl>
                                              <p:spTgt spid="81"/>
                                            </p:tgtEl>
                                            <p:attrNameLst>
                                              <p:attrName>ppt_h</p:attrName>
                                            </p:attrNameLst>
                                          </p:cBhvr>
                                          <p:tavLst>
                                            <p:tav tm="0">
                                              <p:val>
                                                <p:fltVal val="0"/>
                                              </p:val>
                                            </p:tav>
                                            <p:tav tm="100000">
                                              <p:val>
                                                <p:strVal val="#ppt_h"/>
                                              </p:val>
                                            </p:tav>
                                          </p:tavLst>
                                        </p:anim>
                                        <p:animEffect transition="in" filter="fade">
                                          <p:cBhvr>
                                            <p:cTn id="61" dur="500"/>
                                            <p:tgtEl>
                                              <p:spTgt spid="8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linds(horizontal)">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85">
                                                <p:txEl>
                                                  <p:pRg st="0" end="0"/>
                                                </p:txEl>
                                              </p:spTgt>
                                            </p:tgtEl>
                                            <p:attrNameLst>
                                              <p:attrName>style.visibility</p:attrName>
                                            </p:attrNameLst>
                                          </p:cBhvr>
                                          <p:to>
                                            <p:strVal val="visible"/>
                                          </p:to>
                                        </p:set>
                                        <p:animEffect transition="in" filter="barn(inVertical)">
                                          <p:cBhvr>
                                            <p:cTn id="69" dur="500"/>
                                            <p:tgtEl>
                                              <p:spTgt spid="8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5">
                                                <p:txEl>
                                                  <p:pRg st="1" end="1"/>
                                                </p:txEl>
                                              </p:spTgt>
                                            </p:tgtEl>
                                            <p:attrNameLst>
                                              <p:attrName>style.visibility</p:attrName>
                                            </p:attrNameLst>
                                          </p:cBhvr>
                                          <p:to>
                                            <p:strVal val="visible"/>
                                          </p:to>
                                        </p:set>
                                        <p:animEffect transition="in" filter="barn(inVertical)">
                                          <p:cBhvr>
                                            <p:cTn id="74" dur="500"/>
                                            <p:tgtEl>
                                              <p:spTgt spid="85">
                                                <p:txEl>
                                                  <p:pRg st="1" end="1"/>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fltVal val="0"/>
                                              </p:val>
                                            </p:tav>
                                            <p:tav tm="100000">
                                              <p:val>
                                                <p:strVal val="#ppt_h"/>
                                              </p:val>
                                            </p:tav>
                                          </p:tavLst>
                                        </p:anim>
                                        <p:animEffect transition="in" filter="fade">
                                          <p:cBhvr>
                                            <p:cTn id="79" dur="500"/>
                                            <p:tgtEl>
                                              <p:spTgt spid="35"/>
                                            </p:tgtEl>
                                          </p:cBhvr>
                                        </p:animEffect>
                                      </p:childTnLst>
                                    </p:cTn>
                                  </p:par>
                                  <p:par>
                                    <p:cTn id="80" presetID="53"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ppt_w</p:attrName>
                                            </p:attrNameLst>
                                          </p:cBhvr>
                                          <p:tavLst>
                                            <p:tav tm="0">
                                              <p:val>
                                                <p:fltVal val="0"/>
                                              </p:val>
                                            </p:tav>
                                            <p:tav tm="100000">
                                              <p:val>
                                                <p:strVal val="#ppt_w"/>
                                              </p:val>
                                            </p:tav>
                                          </p:tavLst>
                                        </p:anim>
                                        <p:anim calcmode="lin" valueType="num">
                                          <p:cBhvr>
                                            <p:cTn id="88" dur="500" fill="hold"/>
                                            <p:tgtEl>
                                              <p:spTgt spid="41"/>
                                            </p:tgtEl>
                                            <p:attrNameLst>
                                              <p:attrName>ppt_h</p:attrName>
                                            </p:attrNameLst>
                                          </p:cBhvr>
                                          <p:tavLst>
                                            <p:tav tm="0">
                                              <p:val>
                                                <p:fltVal val="0"/>
                                              </p:val>
                                            </p:tav>
                                            <p:tav tm="100000">
                                              <p:val>
                                                <p:strVal val="#ppt_h"/>
                                              </p:val>
                                            </p:tav>
                                          </p:tavLst>
                                        </p:anim>
                                        <p:animEffect transition="in" filter="fade">
                                          <p:cBhvr>
                                            <p:cTn id="89" dur="500"/>
                                            <p:tgtEl>
                                              <p:spTgt spid="41"/>
                                            </p:tgtEl>
                                          </p:cBhvr>
                                        </p:animEffec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childTnLst>
                              </p:cTn>
                            </p:par>
                            <p:par>
                              <p:cTn id="95" fill="hold">
                                <p:stCondLst>
                                  <p:cond delay="500"/>
                                </p:stCondLst>
                                <p:childTnLst>
                                  <p:par>
                                    <p:cTn id="96" presetID="6" presetClass="emph" presetSubtype="0" repeatCount="3000" autoRev="1" fill="hold" nodeType="afterEffect" p14:presetBounceEnd="20000">
                                      <p:stCondLst>
                                        <p:cond delay="0"/>
                                      </p:stCondLst>
                                      <p:childTnLst>
                                        <p:animScale p14:bounceEnd="20000">
                                          <p:cBhvr>
                                            <p:cTn id="97" dur="500" fill="hold"/>
                                            <p:tgtEl>
                                              <p:spTgt spid="35"/>
                                            </p:tgtEl>
                                          </p:cBhvr>
                                          <p:by x="150000" y="150000"/>
                                        </p:animScale>
                                      </p:childTnLst>
                                    </p:cTn>
                                  </p:par>
                                  <p:par>
                                    <p:cTn id="98" presetID="6" presetClass="emph" presetSubtype="0" repeatCount="3000" autoRev="1" fill="hold" nodeType="withEffect" p14:presetBounceEnd="20000">
                                      <p:stCondLst>
                                        <p:cond delay="0"/>
                                      </p:stCondLst>
                                      <p:childTnLst>
                                        <p:animScale p14:bounceEnd="20000">
                                          <p:cBhvr>
                                            <p:cTn id="99" dur="500" fill="hold"/>
                                            <p:tgtEl>
                                              <p:spTgt spid="40"/>
                                            </p:tgtEl>
                                          </p:cBhvr>
                                          <p:by x="150000" y="150000"/>
                                        </p:animScale>
                                      </p:childTnLst>
                                    </p:cTn>
                                  </p:par>
                                  <p:par>
                                    <p:cTn id="100" presetID="6" presetClass="emph" presetSubtype="0" repeatCount="3000" autoRev="1" fill="hold" nodeType="withEffect" p14:presetBounceEnd="20000">
                                      <p:stCondLst>
                                        <p:cond delay="0"/>
                                      </p:stCondLst>
                                      <p:childTnLst>
                                        <p:animScale p14:bounceEnd="20000">
                                          <p:cBhvr>
                                            <p:cTn id="101" dur="500" fill="hold"/>
                                            <p:tgtEl>
                                              <p:spTgt spid="41"/>
                                            </p:tgtEl>
                                          </p:cBhvr>
                                          <p:by x="150000" y="150000"/>
                                        </p:animScale>
                                      </p:childTnLst>
                                    </p:cTn>
                                  </p:par>
                                  <p:par>
                                    <p:cTn id="102" presetID="6" presetClass="emph" presetSubtype="0" repeatCount="3000" autoRev="1" fill="hold" nodeType="withEffect" p14:presetBounceEnd="20000">
                                      <p:stCondLst>
                                        <p:cond delay="0"/>
                                      </p:stCondLst>
                                      <p:childTnLst>
                                        <p:animScale p14:bounceEnd="20000">
                                          <p:cBhvr>
                                            <p:cTn id="103" dur="500" fill="hold"/>
                                            <p:tgtEl>
                                              <p:spTgt spid="42"/>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35"/>
                                            </p:tgtEl>
                                            <p:attrNameLst>
                                              <p:attrName>ppt_w</p:attrName>
                                            </p:attrNameLst>
                                          </p:cBhvr>
                                          <p:tavLst>
                                            <p:tav tm="0">
                                              <p:val>
                                                <p:strVal val="ppt_w"/>
                                              </p:val>
                                            </p:tav>
                                            <p:tav tm="100000">
                                              <p:val>
                                                <p:fltVal val="0"/>
                                              </p:val>
                                            </p:tav>
                                          </p:tavLst>
                                        </p:anim>
                                        <p:anim calcmode="lin" valueType="num">
                                          <p:cBhvr>
                                            <p:cTn id="108" dur="500"/>
                                            <p:tgtEl>
                                              <p:spTgt spid="35"/>
                                            </p:tgtEl>
                                            <p:attrNameLst>
                                              <p:attrName>ppt_h</p:attrName>
                                            </p:attrNameLst>
                                          </p:cBhvr>
                                          <p:tavLst>
                                            <p:tav tm="0">
                                              <p:val>
                                                <p:strVal val="ppt_h"/>
                                              </p:val>
                                            </p:tav>
                                            <p:tav tm="100000">
                                              <p:val>
                                                <p:fltVal val="0"/>
                                              </p:val>
                                            </p:tav>
                                          </p:tavLst>
                                        </p:anim>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40"/>
                                            </p:tgtEl>
                                            <p:attrNameLst>
                                              <p:attrName>ppt_w</p:attrName>
                                            </p:attrNameLst>
                                          </p:cBhvr>
                                          <p:tavLst>
                                            <p:tav tm="0">
                                              <p:val>
                                                <p:strVal val="ppt_w"/>
                                              </p:val>
                                            </p:tav>
                                            <p:tav tm="100000">
                                              <p:val>
                                                <p:fltVal val="0"/>
                                              </p:val>
                                            </p:tav>
                                          </p:tavLst>
                                        </p:anim>
                                        <p:anim calcmode="lin" valueType="num">
                                          <p:cBhvr>
                                            <p:cTn id="113" dur="500"/>
                                            <p:tgtEl>
                                              <p:spTgt spid="40"/>
                                            </p:tgtEl>
                                            <p:attrNameLst>
                                              <p:attrName>ppt_h</p:attrName>
                                            </p:attrNameLst>
                                          </p:cBhvr>
                                          <p:tavLst>
                                            <p:tav tm="0">
                                              <p:val>
                                                <p:strVal val="ppt_h"/>
                                              </p:val>
                                            </p:tav>
                                            <p:tav tm="100000">
                                              <p:val>
                                                <p:fltVal val="0"/>
                                              </p:val>
                                            </p:tav>
                                          </p:tavLst>
                                        </p:anim>
                                        <p:animEffect transition="out" filter="fade">
                                          <p:cBhvr>
                                            <p:cTn id="114" dur="500"/>
                                            <p:tgtEl>
                                              <p:spTgt spid="40"/>
                                            </p:tgtEl>
                                          </p:cBhvr>
                                        </p:animEffect>
                                        <p:set>
                                          <p:cBhvr>
                                            <p:cTn id="115" dur="1" fill="hold">
                                              <p:stCondLst>
                                                <p:cond delay="499"/>
                                              </p:stCondLst>
                                            </p:cTn>
                                            <p:tgtEl>
                                              <p:spTgt spid="40"/>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42"/>
                                            </p:tgtEl>
                                            <p:attrNameLst>
                                              <p:attrName>ppt_w</p:attrName>
                                            </p:attrNameLst>
                                          </p:cBhvr>
                                          <p:tavLst>
                                            <p:tav tm="0">
                                              <p:val>
                                                <p:strVal val="ppt_w"/>
                                              </p:val>
                                            </p:tav>
                                            <p:tav tm="100000">
                                              <p:val>
                                                <p:fltVal val="0"/>
                                              </p:val>
                                            </p:tav>
                                          </p:tavLst>
                                        </p:anim>
                                        <p:anim calcmode="lin" valueType="num">
                                          <p:cBhvr>
                                            <p:cTn id="123" dur="500"/>
                                            <p:tgtEl>
                                              <p:spTgt spid="42"/>
                                            </p:tgtEl>
                                            <p:attrNameLst>
                                              <p:attrName>ppt_h</p:attrName>
                                            </p:attrNameLst>
                                          </p:cBhvr>
                                          <p:tavLst>
                                            <p:tav tm="0">
                                              <p:val>
                                                <p:strVal val="ppt_h"/>
                                              </p:val>
                                            </p:tav>
                                            <p:tav tm="100000">
                                              <p:val>
                                                <p:fltVal val="0"/>
                                              </p:val>
                                            </p:tav>
                                          </p:tavLst>
                                        </p:anim>
                                        <p:animEffect transition="out" filter="fade">
                                          <p:cBhvr>
                                            <p:cTn id="124" dur="500"/>
                                            <p:tgtEl>
                                              <p:spTgt spid="42"/>
                                            </p:tgtEl>
                                          </p:cBhvr>
                                        </p:animEffect>
                                        <p:set>
                                          <p:cBhvr>
                                            <p:cTn id="125" dur="1" fill="hold">
                                              <p:stCondLst>
                                                <p:cond delay="499"/>
                                              </p:stCondLst>
                                            </p:cTn>
                                            <p:tgtEl>
                                              <p:spTgt spid="4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5">
                                                <p:txEl>
                                                  <p:pRg st="2" end="2"/>
                                                </p:txEl>
                                              </p:spTgt>
                                            </p:tgtEl>
                                            <p:attrNameLst>
                                              <p:attrName>style.visibility</p:attrName>
                                            </p:attrNameLst>
                                          </p:cBhvr>
                                          <p:to>
                                            <p:strVal val="visible"/>
                                          </p:to>
                                        </p:set>
                                        <p:animEffect transition="in" filter="barn(inVertical)">
                                          <p:cBhvr>
                                            <p:cTn id="130" dur="500"/>
                                            <p:tgtEl>
                                              <p:spTgt spid="85">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anim calcmode="lin" valueType="num">
                                          <p:cBhvr>
                                            <p:cTn id="135" dur="500" fill="hold"/>
                                            <p:tgtEl>
                                              <p:spTgt spid="36"/>
                                            </p:tgtEl>
                                            <p:attrNameLst>
                                              <p:attrName>ppt_w</p:attrName>
                                            </p:attrNameLst>
                                          </p:cBhvr>
                                          <p:tavLst>
                                            <p:tav tm="0">
                                              <p:val>
                                                <p:fltVal val="0"/>
                                              </p:val>
                                            </p:tav>
                                            <p:tav tm="100000">
                                              <p:val>
                                                <p:strVal val="#ppt_w"/>
                                              </p:val>
                                            </p:tav>
                                          </p:tavLst>
                                        </p:anim>
                                        <p:anim calcmode="lin" valueType="num">
                                          <p:cBhvr>
                                            <p:cTn id="136" dur="500" fill="hold"/>
                                            <p:tgtEl>
                                              <p:spTgt spid="36"/>
                                            </p:tgtEl>
                                            <p:attrNameLst>
                                              <p:attrName>ppt_h</p:attrName>
                                            </p:attrNameLst>
                                          </p:cBhvr>
                                          <p:tavLst>
                                            <p:tav tm="0">
                                              <p:val>
                                                <p:fltVal val="0"/>
                                              </p:val>
                                            </p:tav>
                                            <p:tav tm="100000">
                                              <p:val>
                                                <p:strVal val="#ppt_h"/>
                                              </p:val>
                                            </p:tav>
                                          </p:tavLst>
                                        </p:anim>
                                        <p:animEffect transition="in" filter="fade">
                                          <p:cBhvr>
                                            <p:cTn id="137" dur="500"/>
                                            <p:tgtEl>
                                              <p:spTgt spid="36"/>
                                            </p:tgtEl>
                                          </p:cBhvr>
                                        </p:animEffect>
                                      </p:childTnLst>
                                    </p:cTn>
                                  </p:par>
                                  <p:par>
                                    <p:cTn id="138" presetID="53" presetClass="entr" presetSubtype="16" fill="hold" nodeType="withEffect">
                                      <p:stCondLst>
                                        <p:cond delay="0"/>
                                      </p:stCondLst>
                                      <p:childTnLst>
                                        <p:set>
                                          <p:cBhvr>
                                            <p:cTn id="139" dur="1" fill="hold">
                                              <p:stCondLst>
                                                <p:cond delay="0"/>
                                              </p:stCondLst>
                                            </p:cTn>
                                            <p:tgtEl>
                                              <p:spTgt spid="43"/>
                                            </p:tgtEl>
                                            <p:attrNameLst>
                                              <p:attrName>style.visibility</p:attrName>
                                            </p:attrNameLst>
                                          </p:cBhvr>
                                          <p:to>
                                            <p:strVal val="visible"/>
                                          </p:to>
                                        </p:set>
                                        <p:anim calcmode="lin" valueType="num">
                                          <p:cBhvr>
                                            <p:cTn id="140" dur="500" fill="hold"/>
                                            <p:tgtEl>
                                              <p:spTgt spid="43"/>
                                            </p:tgtEl>
                                            <p:attrNameLst>
                                              <p:attrName>ppt_w</p:attrName>
                                            </p:attrNameLst>
                                          </p:cBhvr>
                                          <p:tavLst>
                                            <p:tav tm="0">
                                              <p:val>
                                                <p:fltVal val="0"/>
                                              </p:val>
                                            </p:tav>
                                            <p:tav tm="100000">
                                              <p:val>
                                                <p:strVal val="#ppt_w"/>
                                              </p:val>
                                            </p:tav>
                                          </p:tavLst>
                                        </p:anim>
                                        <p:anim calcmode="lin" valueType="num">
                                          <p:cBhvr>
                                            <p:cTn id="141" dur="500" fill="hold"/>
                                            <p:tgtEl>
                                              <p:spTgt spid="43"/>
                                            </p:tgtEl>
                                            <p:attrNameLst>
                                              <p:attrName>ppt_h</p:attrName>
                                            </p:attrNameLst>
                                          </p:cBhvr>
                                          <p:tavLst>
                                            <p:tav tm="0">
                                              <p:val>
                                                <p:fltVal val="0"/>
                                              </p:val>
                                            </p:tav>
                                            <p:tav tm="100000">
                                              <p:val>
                                                <p:strVal val="#ppt_h"/>
                                              </p:val>
                                            </p:tav>
                                          </p:tavLst>
                                        </p:anim>
                                        <p:animEffect transition="in" filter="fade">
                                          <p:cBhvr>
                                            <p:cTn id="142" dur="500"/>
                                            <p:tgtEl>
                                              <p:spTgt spid="43"/>
                                            </p:tgtEl>
                                          </p:cBhvr>
                                        </p:animEffect>
                                      </p:childTnLst>
                                    </p:cTn>
                                  </p:par>
                                  <p:par>
                                    <p:cTn id="143" presetID="53" presetClass="entr" presetSubtype="16" fill="hold" nodeType="withEffect">
                                      <p:stCondLst>
                                        <p:cond delay="0"/>
                                      </p:stCondLst>
                                      <p:childTnLst>
                                        <p:set>
                                          <p:cBhvr>
                                            <p:cTn id="144" dur="1" fill="hold">
                                              <p:stCondLst>
                                                <p:cond delay="0"/>
                                              </p:stCondLst>
                                            </p:cTn>
                                            <p:tgtEl>
                                              <p:spTgt spid="68"/>
                                            </p:tgtEl>
                                            <p:attrNameLst>
                                              <p:attrName>style.visibility</p:attrName>
                                            </p:attrNameLst>
                                          </p:cBhvr>
                                          <p:to>
                                            <p:strVal val="visible"/>
                                          </p:to>
                                        </p:set>
                                        <p:anim calcmode="lin" valueType="num">
                                          <p:cBhvr>
                                            <p:cTn id="145" dur="500" fill="hold"/>
                                            <p:tgtEl>
                                              <p:spTgt spid="68"/>
                                            </p:tgtEl>
                                            <p:attrNameLst>
                                              <p:attrName>ppt_w</p:attrName>
                                            </p:attrNameLst>
                                          </p:cBhvr>
                                          <p:tavLst>
                                            <p:tav tm="0">
                                              <p:val>
                                                <p:fltVal val="0"/>
                                              </p:val>
                                            </p:tav>
                                            <p:tav tm="100000">
                                              <p:val>
                                                <p:strVal val="#ppt_w"/>
                                              </p:val>
                                            </p:tav>
                                          </p:tavLst>
                                        </p:anim>
                                        <p:anim calcmode="lin" valueType="num">
                                          <p:cBhvr>
                                            <p:cTn id="146" dur="500" fill="hold"/>
                                            <p:tgtEl>
                                              <p:spTgt spid="68"/>
                                            </p:tgtEl>
                                            <p:attrNameLst>
                                              <p:attrName>ppt_h</p:attrName>
                                            </p:attrNameLst>
                                          </p:cBhvr>
                                          <p:tavLst>
                                            <p:tav tm="0">
                                              <p:val>
                                                <p:fltVal val="0"/>
                                              </p:val>
                                            </p:tav>
                                            <p:tav tm="100000">
                                              <p:val>
                                                <p:strVal val="#ppt_h"/>
                                              </p:val>
                                            </p:tav>
                                          </p:tavLst>
                                        </p:anim>
                                        <p:animEffect transition="in" filter="fade">
                                          <p:cBhvr>
                                            <p:cTn id="147" dur="500"/>
                                            <p:tgtEl>
                                              <p:spTgt spid="68"/>
                                            </p:tgtEl>
                                          </p:cBhvr>
                                        </p:animEffect>
                                      </p:childTnLst>
                                    </p:cTn>
                                  </p:par>
                                  <p:par>
                                    <p:cTn id="148" presetID="53" presetClass="entr" presetSubtype="16"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 calcmode="lin" valueType="num">
                                          <p:cBhvr>
                                            <p:cTn id="150" dur="500" fill="hold"/>
                                            <p:tgtEl>
                                              <p:spTgt spid="69"/>
                                            </p:tgtEl>
                                            <p:attrNameLst>
                                              <p:attrName>ppt_w</p:attrName>
                                            </p:attrNameLst>
                                          </p:cBhvr>
                                          <p:tavLst>
                                            <p:tav tm="0">
                                              <p:val>
                                                <p:fltVal val="0"/>
                                              </p:val>
                                            </p:tav>
                                            <p:tav tm="100000">
                                              <p:val>
                                                <p:strVal val="#ppt_w"/>
                                              </p:val>
                                            </p:tav>
                                          </p:tavLst>
                                        </p:anim>
                                        <p:anim calcmode="lin" valueType="num">
                                          <p:cBhvr>
                                            <p:cTn id="151" dur="500" fill="hold"/>
                                            <p:tgtEl>
                                              <p:spTgt spid="69"/>
                                            </p:tgtEl>
                                            <p:attrNameLst>
                                              <p:attrName>ppt_h</p:attrName>
                                            </p:attrNameLst>
                                          </p:cBhvr>
                                          <p:tavLst>
                                            <p:tav tm="0">
                                              <p:val>
                                                <p:fltVal val="0"/>
                                              </p:val>
                                            </p:tav>
                                            <p:tav tm="100000">
                                              <p:val>
                                                <p:strVal val="#ppt_h"/>
                                              </p:val>
                                            </p:tav>
                                          </p:tavLst>
                                        </p:anim>
                                        <p:animEffect transition="in" filter="fade">
                                          <p:cBhvr>
                                            <p:cTn id="152" dur="500"/>
                                            <p:tgtEl>
                                              <p:spTgt spid="69"/>
                                            </p:tgtEl>
                                          </p:cBhvr>
                                        </p:animEffect>
                                      </p:childTnLst>
                                    </p:cTn>
                                  </p:par>
                                </p:childTnLst>
                              </p:cTn>
                            </p:par>
                            <p:par>
                              <p:cTn id="153" fill="hold">
                                <p:stCondLst>
                                  <p:cond delay="500"/>
                                </p:stCondLst>
                                <p:childTnLst>
                                  <p:par>
                                    <p:cTn id="154" presetID="6" presetClass="emph" presetSubtype="0" repeatCount="3000" autoRev="1" fill="hold" nodeType="afterEffect" p14:presetBounceEnd="20000">
                                      <p:stCondLst>
                                        <p:cond delay="0"/>
                                      </p:stCondLst>
                                      <p:childTnLst>
                                        <p:animScale p14:bounceEnd="20000">
                                          <p:cBhvr>
                                            <p:cTn id="155" dur="500" fill="hold"/>
                                            <p:tgtEl>
                                              <p:spTgt spid="36"/>
                                            </p:tgtEl>
                                          </p:cBhvr>
                                          <p:by x="150000" y="150000"/>
                                        </p:animScale>
                                      </p:childTnLst>
                                    </p:cTn>
                                  </p:par>
                                  <p:par>
                                    <p:cTn id="156" presetID="6" presetClass="emph" presetSubtype="0" repeatCount="3000" autoRev="1" fill="hold" nodeType="withEffect" p14:presetBounceEnd="20000">
                                      <p:stCondLst>
                                        <p:cond delay="0"/>
                                      </p:stCondLst>
                                      <p:childTnLst>
                                        <p:animScale p14:bounceEnd="20000">
                                          <p:cBhvr>
                                            <p:cTn id="157" dur="500" fill="hold"/>
                                            <p:tgtEl>
                                              <p:spTgt spid="43"/>
                                            </p:tgtEl>
                                          </p:cBhvr>
                                          <p:by x="150000" y="150000"/>
                                        </p:animScale>
                                      </p:childTnLst>
                                    </p:cTn>
                                  </p:par>
                                  <p:par>
                                    <p:cTn id="158" presetID="6" presetClass="emph" presetSubtype="0" repeatCount="3000" autoRev="1" fill="hold" nodeType="withEffect" p14:presetBounceEnd="20000">
                                      <p:stCondLst>
                                        <p:cond delay="0"/>
                                      </p:stCondLst>
                                      <p:childTnLst>
                                        <p:animScale p14:bounceEnd="20000">
                                          <p:cBhvr>
                                            <p:cTn id="159" dur="500" fill="hold"/>
                                            <p:tgtEl>
                                              <p:spTgt spid="68"/>
                                            </p:tgtEl>
                                          </p:cBhvr>
                                          <p:by x="150000" y="150000"/>
                                        </p:animScale>
                                      </p:childTnLst>
                                    </p:cTn>
                                  </p:par>
                                  <p:par>
                                    <p:cTn id="160" presetID="6" presetClass="emph" presetSubtype="0" repeatCount="3000" autoRev="1" fill="hold" nodeType="withEffect" p14:presetBounceEnd="20000">
                                      <p:stCondLst>
                                        <p:cond delay="0"/>
                                      </p:stCondLst>
                                      <p:childTnLst>
                                        <p:animScale p14:bounceEnd="20000">
                                          <p:cBhvr>
                                            <p:cTn id="161" dur="500" fill="hold"/>
                                            <p:tgtEl>
                                              <p:spTgt spid="69"/>
                                            </p:tgtEl>
                                          </p:cBhvr>
                                          <p:by x="150000" y="150000"/>
                                        </p:animScale>
                                      </p:childTnLst>
                                    </p:cTn>
                                  </p:par>
                                </p:childTnLst>
                              </p:cTn>
                            </p:par>
                          </p:childTnLst>
                        </p:cTn>
                      </p:par>
                      <p:par>
                        <p:cTn id="162" fill="hold">
                          <p:stCondLst>
                            <p:cond delay="indefinite"/>
                          </p:stCondLst>
                          <p:childTnLst>
                            <p:par>
                              <p:cTn id="163" fill="hold">
                                <p:stCondLst>
                                  <p:cond delay="0"/>
                                </p:stCondLst>
                                <p:childTnLst>
                                  <p:par>
                                    <p:cTn id="164" presetID="53" presetClass="exit" presetSubtype="32" fill="hold" nodeType="clickEffect">
                                      <p:stCondLst>
                                        <p:cond delay="0"/>
                                      </p:stCondLst>
                                      <p:childTnLst>
                                        <p:anim calcmode="lin" valueType="num">
                                          <p:cBhvr>
                                            <p:cTn id="165" dur="500"/>
                                            <p:tgtEl>
                                              <p:spTgt spid="36"/>
                                            </p:tgtEl>
                                            <p:attrNameLst>
                                              <p:attrName>ppt_w</p:attrName>
                                            </p:attrNameLst>
                                          </p:cBhvr>
                                          <p:tavLst>
                                            <p:tav tm="0">
                                              <p:val>
                                                <p:strVal val="ppt_w"/>
                                              </p:val>
                                            </p:tav>
                                            <p:tav tm="100000">
                                              <p:val>
                                                <p:fltVal val="0"/>
                                              </p:val>
                                            </p:tav>
                                          </p:tavLst>
                                        </p:anim>
                                        <p:anim calcmode="lin" valueType="num">
                                          <p:cBhvr>
                                            <p:cTn id="166" dur="500"/>
                                            <p:tgtEl>
                                              <p:spTgt spid="36"/>
                                            </p:tgtEl>
                                            <p:attrNameLst>
                                              <p:attrName>ppt_h</p:attrName>
                                            </p:attrNameLst>
                                          </p:cBhvr>
                                          <p:tavLst>
                                            <p:tav tm="0">
                                              <p:val>
                                                <p:strVal val="ppt_h"/>
                                              </p:val>
                                            </p:tav>
                                            <p:tav tm="100000">
                                              <p:val>
                                                <p:fltVal val="0"/>
                                              </p:val>
                                            </p:tav>
                                          </p:tavLst>
                                        </p:anim>
                                        <p:animEffect transition="out" filter="fade">
                                          <p:cBhvr>
                                            <p:cTn id="167" dur="500"/>
                                            <p:tgtEl>
                                              <p:spTgt spid="36"/>
                                            </p:tgtEl>
                                          </p:cBhvr>
                                        </p:animEffect>
                                        <p:set>
                                          <p:cBhvr>
                                            <p:cTn id="168" dur="1" fill="hold">
                                              <p:stCondLst>
                                                <p:cond delay="499"/>
                                              </p:stCondLst>
                                            </p:cTn>
                                            <p:tgtEl>
                                              <p:spTgt spid="36"/>
                                            </p:tgtEl>
                                            <p:attrNameLst>
                                              <p:attrName>style.visibility</p:attrName>
                                            </p:attrNameLst>
                                          </p:cBhvr>
                                          <p:to>
                                            <p:strVal val="hidden"/>
                                          </p:to>
                                        </p:set>
                                      </p:childTnLst>
                                    </p:cTn>
                                  </p:par>
                                  <p:par>
                                    <p:cTn id="169" presetID="53" presetClass="exit" presetSubtype="32" fill="hold" nodeType="withEffect">
                                      <p:stCondLst>
                                        <p:cond delay="0"/>
                                      </p:stCondLst>
                                      <p:childTnLst>
                                        <p:anim calcmode="lin" valueType="num">
                                          <p:cBhvr>
                                            <p:cTn id="170" dur="500"/>
                                            <p:tgtEl>
                                              <p:spTgt spid="43"/>
                                            </p:tgtEl>
                                            <p:attrNameLst>
                                              <p:attrName>ppt_w</p:attrName>
                                            </p:attrNameLst>
                                          </p:cBhvr>
                                          <p:tavLst>
                                            <p:tav tm="0">
                                              <p:val>
                                                <p:strVal val="ppt_w"/>
                                              </p:val>
                                            </p:tav>
                                            <p:tav tm="100000">
                                              <p:val>
                                                <p:fltVal val="0"/>
                                              </p:val>
                                            </p:tav>
                                          </p:tavLst>
                                        </p:anim>
                                        <p:anim calcmode="lin" valueType="num">
                                          <p:cBhvr>
                                            <p:cTn id="171" dur="500"/>
                                            <p:tgtEl>
                                              <p:spTgt spid="43"/>
                                            </p:tgtEl>
                                            <p:attrNameLst>
                                              <p:attrName>ppt_h</p:attrName>
                                            </p:attrNameLst>
                                          </p:cBhvr>
                                          <p:tavLst>
                                            <p:tav tm="0">
                                              <p:val>
                                                <p:strVal val="ppt_h"/>
                                              </p:val>
                                            </p:tav>
                                            <p:tav tm="100000">
                                              <p:val>
                                                <p:fltVal val="0"/>
                                              </p:val>
                                            </p:tav>
                                          </p:tavLst>
                                        </p:anim>
                                        <p:animEffect transition="out" filter="fade">
                                          <p:cBhvr>
                                            <p:cTn id="172" dur="500"/>
                                            <p:tgtEl>
                                              <p:spTgt spid="43"/>
                                            </p:tgtEl>
                                          </p:cBhvr>
                                        </p:animEffect>
                                        <p:set>
                                          <p:cBhvr>
                                            <p:cTn id="173" dur="1" fill="hold">
                                              <p:stCondLst>
                                                <p:cond delay="499"/>
                                              </p:stCondLst>
                                            </p:cTn>
                                            <p:tgtEl>
                                              <p:spTgt spid="43"/>
                                            </p:tgtEl>
                                            <p:attrNameLst>
                                              <p:attrName>style.visibility</p:attrName>
                                            </p:attrNameLst>
                                          </p:cBhvr>
                                          <p:to>
                                            <p:strVal val="hidden"/>
                                          </p:to>
                                        </p:set>
                                      </p:childTnLst>
                                    </p:cTn>
                                  </p:par>
                                  <p:par>
                                    <p:cTn id="174" presetID="53" presetClass="exit" presetSubtype="32" fill="hold" nodeType="withEffect">
                                      <p:stCondLst>
                                        <p:cond delay="0"/>
                                      </p:stCondLst>
                                      <p:childTnLst>
                                        <p:anim calcmode="lin" valueType="num">
                                          <p:cBhvr>
                                            <p:cTn id="175" dur="500"/>
                                            <p:tgtEl>
                                              <p:spTgt spid="68"/>
                                            </p:tgtEl>
                                            <p:attrNameLst>
                                              <p:attrName>ppt_w</p:attrName>
                                            </p:attrNameLst>
                                          </p:cBhvr>
                                          <p:tavLst>
                                            <p:tav tm="0">
                                              <p:val>
                                                <p:strVal val="ppt_w"/>
                                              </p:val>
                                            </p:tav>
                                            <p:tav tm="100000">
                                              <p:val>
                                                <p:fltVal val="0"/>
                                              </p:val>
                                            </p:tav>
                                          </p:tavLst>
                                        </p:anim>
                                        <p:anim calcmode="lin" valueType="num">
                                          <p:cBhvr>
                                            <p:cTn id="176" dur="500"/>
                                            <p:tgtEl>
                                              <p:spTgt spid="68"/>
                                            </p:tgtEl>
                                            <p:attrNameLst>
                                              <p:attrName>ppt_h</p:attrName>
                                            </p:attrNameLst>
                                          </p:cBhvr>
                                          <p:tavLst>
                                            <p:tav tm="0">
                                              <p:val>
                                                <p:strVal val="ppt_h"/>
                                              </p:val>
                                            </p:tav>
                                            <p:tav tm="100000">
                                              <p:val>
                                                <p:fltVal val="0"/>
                                              </p:val>
                                            </p:tav>
                                          </p:tavLst>
                                        </p:anim>
                                        <p:animEffect transition="out" filter="fade">
                                          <p:cBhvr>
                                            <p:cTn id="177" dur="500"/>
                                            <p:tgtEl>
                                              <p:spTgt spid="68"/>
                                            </p:tgtEl>
                                          </p:cBhvr>
                                        </p:animEffect>
                                        <p:set>
                                          <p:cBhvr>
                                            <p:cTn id="178" dur="1" fill="hold">
                                              <p:stCondLst>
                                                <p:cond delay="499"/>
                                              </p:stCondLst>
                                            </p:cTn>
                                            <p:tgtEl>
                                              <p:spTgt spid="68"/>
                                            </p:tgtEl>
                                            <p:attrNameLst>
                                              <p:attrName>style.visibility</p:attrName>
                                            </p:attrNameLst>
                                          </p:cBhvr>
                                          <p:to>
                                            <p:strVal val="hidden"/>
                                          </p:to>
                                        </p:set>
                                      </p:childTnLst>
                                    </p:cTn>
                                  </p:par>
                                  <p:par>
                                    <p:cTn id="179" presetID="53" presetClass="exit" presetSubtype="32" fill="hold" nodeType="withEffect">
                                      <p:stCondLst>
                                        <p:cond delay="0"/>
                                      </p:stCondLst>
                                      <p:childTnLst>
                                        <p:anim calcmode="lin" valueType="num">
                                          <p:cBhvr>
                                            <p:cTn id="180" dur="500"/>
                                            <p:tgtEl>
                                              <p:spTgt spid="69"/>
                                            </p:tgtEl>
                                            <p:attrNameLst>
                                              <p:attrName>ppt_w</p:attrName>
                                            </p:attrNameLst>
                                          </p:cBhvr>
                                          <p:tavLst>
                                            <p:tav tm="0">
                                              <p:val>
                                                <p:strVal val="ppt_w"/>
                                              </p:val>
                                            </p:tav>
                                            <p:tav tm="100000">
                                              <p:val>
                                                <p:fltVal val="0"/>
                                              </p:val>
                                            </p:tav>
                                          </p:tavLst>
                                        </p:anim>
                                        <p:anim calcmode="lin" valueType="num">
                                          <p:cBhvr>
                                            <p:cTn id="181" dur="500"/>
                                            <p:tgtEl>
                                              <p:spTgt spid="69"/>
                                            </p:tgtEl>
                                            <p:attrNameLst>
                                              <p:attrName>ppt_h</p:attrName>
                                            </p:attrNameLst>
                                          </p:cBhvr>
                                          <p:tavLst>
                                            <p:tav tm="0">
                                              <p:val>
                                                <p:strVal val="ppt_h"/>
                                              </p:val>
                                            </p:tav>
                                            <p:tav tm="100000">
                                              <p:val>
                                                <p:fltVal val="0"/>
                                              </p:val>
                                            </p:tav>
                                          </p:tavLst>
                                        </p:anim>
                                        <p:animEffect transition="out" filter="fade">
                                          <p:cBhvr>
                                            <p:cTn id="182" dur="500"/>
                                            <p:tgtEl>
                                              <p:spTgt spid="69"/>
                                            </p:tgtEl>
                                          </p:cBhvr>
                                        </p:animEffect>
                                        <p:set>
                                          <p:cBhvr>
                                            <p:cTn id="183" dur="1" fill="hold">
                                              <p:stCondLst>
                                                <p:cond delay="499"/>
                                              </p:stCondLst>
                                            </p:cTn>
                                            <p:tgtEl>
                                              <p:spTgt spid="69"/>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85">
                                                <p:txEl>
                                                  <p:pRg st="3" end="3"/>
                                                </p:txEl>
                                              </p:spTgt>
                                            </p:tgtEl>
                                            <p:attrNameLst>
                                              <p:attrName>style.visibility</p:attrName>
                                            </p:attrNameLst>
                                          </p:cBhvr>
                                          <p:to>
                                            <p:strVal val="visible"/>
                                          </p:to>
                                        </p:set>
                                        <p:animEffect transition="in" filter="barn(inVertical)">
                                          <p:cBhvr>
                                            <p:cTn id="188" dur="500"/>
                                            <p:tgtEl>
                                              <p:spTgt spid="85">
                                                <p:txEl>
                                                  <p:pRg st="3" end="3"/>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7"/>
                                            </p:tgtEl>
                                            <p:attrNameLst>
                                              <p:attrName>style.visibility</p:attrName>
                                            </p:attrNameLst>
                                          </p:cBhvr>
                                          <p:to>
                                            <p:strVal val="visible"/>
                                          </p:to>
                                        </p:set>
                                        <p:anim calcmode="lin" valueType="num">
                                          <p:cBhvr>
                                            <p:cTn id="193" dur="500" fill="hold"/>
                                            <p:tgtEl>
                                              <p:spTgt spid="37"/>
                                            </p:tgtEl>
                                            <p:attrNameLst>
                                              <p:attrName>ppt_w</p:attrName>
                                            </p:attrNameLst>
                                          </p:cBhvr>
                                          <p:tavLst>
                                            <p:tav tm="0">
                                              <p:val>
                                                <p:fltVal val="0"/>
                                              </p:val>
                                            </p:tav>
                                            <p:tav tm="100000">
                                              <p:val>
                                                <p:strVal val="#ppt_w"/>
                                              </p:val>
                                            </p:tav>
                                          </p:tavLst>
                                        </p:anim>
                                        <p:anim calcmode="lin" valueType="num">
                                          <p:cBhvr>
                                            <p:cTn id="194" dur="500" fill="hold"/>
                                            <p:tgtEl>
                                              <p:spTgt spid="37"/>
                                            </p:tgtEl>
                                            <p:attrNameLst>
                                              <p:attrName>ppt_h</p:attrName>
                                            </p:attrNameLst>
                                          </p:cBhvr>
                                          <p:tavLst>
                                            <p:tav tm="0">
                                              <p:val>
                                                <p:fltVal val="0"/>
                                              </p:val>
                                            </p:tav>
                                            <p:tav tm="100000">
                                              <p:val>
                                                <p:strVal val="#ppt_h"/>
                                              </p:val>
                                            </p:tav>
                                          </p:tavLst>
                                        </p:anim>
                                        <p:animEffect transition="in" filter="fade">
                                          <p:cBhvr>
                                            <p:cTn id="195" dur="500"/>
                                            <p:tgtEl>
                                              <p:spTgt spid="37"/>
                                            </p:tgtEl>
                                          </p:cBhvr>
                                        </p:animEffect>
                                      </p:childTnLst>
                                    </p:cTn>
                                  </p:par>
                                  <p:par>
                                    <p:cTn id="196" presetID="53" presetClass="entr" presetSubtype="16" fill="hold" nodeType="withEffect">
                                      <p:stCondLst>
                                        <p:cond delay="0"/>
                                      </p:stCondLst>
                                      <p:childTnLst>
                                        <p:set>
                                          <p:cBhvr>
                                            <p:cTn id="197" dur="1" fill="hold">
                                              <p:stCondLst>
                                                <p:cond delay="0"/>
                                              </p:stCondLst>
                                            </p:cTn>
                                            <p:tgtEl>
                                              <p:spTgt spid="70"/>
                                            </p:tgtEl>
                                            <p:attrNameLst>
                                              <p:attrName>style.visibility</p:attrName>
                                            </p:attrNameLst>
                                          </p:cBhvr>
                                          <p:to>
                                            <p:strVal val="visible"/>
                                          </p:to>
                                        </p:set>
                                        <p:anim calcmode="lin" valueType="num">
                                          <p:cBhvr>
                                            <p:cTn id="198" dur="500" fill="hold"/>
                                            <p:tgtEl>
                                              <p:spTgt spid="70"/>
                                            </p:tgtEl>
                                            <p:attrNameLst>
                                              <p:attrName>ppt_w</p:attrName>
                                            </p:attrNameLst>
                                          </p:cBhvr>
                                          <p:tavLst>
                                            <p:tav tm="0">
                                              <p:val>
                                                <p:fltVal val="0"/>
                                              </p:val>
                                            </p:tav>
                                            <p:tav tm="100000">
                                              <p:val>
                                                <p:strVal val="#ppt_w"/>
                                              </p:val>
                                            </p:tav>
                                          </p:tavLst>
                                        </p:anim>
                                        <p:anim calcmode="lin" valueType="num">
                                          <p:cBhvr>
                                            <p:cTn id="199" dur="500" fill="hold"/>
                                            <p:tgtEl>
                                              <p:spTgt spid="70"/>
                                            </p:tgtEl>
                                            <p:attrNameLst>
                                              <p:attrName>ppt_h</p:attrName>
                                            </p:attrNameLst>
                                          </p:cBhvr>
                                          <p:tavLst>
                                            <p:tav tm="0">
                                              <p:val>
                                                <p:fltVal val="0"/>
                                              </p:val>
                                            </p:tav>
                                            <p:tav tm="100000">
                                              <p:val>
                                                <p:strVal val="#ppt_h"/>
                                              </p:val>
                                            </p:tav>
                                          </p:tavLst>
                                        </p:anim>
                                        <p:animEffect transition="in" filter="fade">
                                          <p:cBhvr>
                                            <p:cTn id="200" dur="500"/>
                                            <p:tgtEl>
                                              <p:spTgt spid="70"/>
                                            </p:tgtEl>
                                          </p:cBhvr>
                                        </p:animEffect>
                                      </p:childTnLst>
                                    </p:cTn>
                                  </p:par>
                                  <p:par>
                                    <p:cTn id="201" presetID="53" presetClass="entr" presetSubtype="16" fill="hold" nodeType="withEffect">
                                      <p:stCondLst>
                                        <p:cond delay="0"/>
                                      </p:stCondLst>
                                      <p:childTnLst>
                                        <p:set>
                                          <p:cBhvr>
                                            <p:cTn id="202" dur="1" fill="hold">
                                              <p:stCondLst>
                                                <p:cond delay="0"/>
                                              </p:stCondLst>
                                            </p:cTn>
                                            <p:tgtEl>
                                              <p:spTgt spid="71"/>
                                            </p:tgtEl>
                                            <p:attrNameLst>
                                              <p:attrName>style.visibility</p:attrName>
                                            </p:attrNameLst>
                                          </p:cBhvr>
                                          <p:to>
                                            <p:strVal val="visible"/>
                                          </p:to>
                                        </p:set>
                                        <p:anim calcmode="lin" valueType="num">
                                          <p:cBhvr>
                                            <p:cTn id="203" dur="500" fill="hold"/>
                                            <p:tgtEl>
                                              <p:spTgt spid="71"/>
                                            </p:tgtEl>
                                            <p:attrNameLst>
                                              <p:attrName>ppt_w</p:attrName>
                                            </p:attrNameLst>
                                          </p:cBhvr>
                                          <p:tavLst>
                                            <p:tav tm="0">
                                              <p:val>
                                                <p:fltVal val="0"/>
                                              </p:val>
                                            </p:tav>
                                            <p:tav tm="100000">
                                              <p:val>
                                                <p:strVal val="#ppt_w"/>
                                              </p:val>
                                            </p:tav>
                                          </p:tavLst>
                                        </p:anim>
                                        <p:anim calcmode="lin" valueType="num">
                                          <p:cBhvr>
                                            <p:cTn id="204" dur="500" fill="hold"/>
                                            <p:tgtEl>
                                              <p:spTgt spid="71"/>
                                            </p:tgtEl>
                                            <p:attrNameLst>
                                              <p:attrName>ppt_h</p:attrName>
                                            </p:attrNameLst>
                                          </p:cBhvr>
                                          <p:tavLst>
                                            <p:tav tm="0">
                                              <p:val>
                                                <p:fltVal val="0"/>
                                              </p:val>
                                            </p:tav>
                                            <p:tav tm="100000">
                                              <p:val>
                                                <p:strVal val="#ppt_h"/>
                                              </p:val>
                                            </p:tav>
                                          </p:tavLst>
                                        </p:anim>
                                        <p:animEffect transition="in" filter="fade">
                                          <p:cBhvr>
                                            <p:cTn id="205" dur="500"/>
                                            <p:tgtEl>
                                              <p:spTgt spid="71"/>
                                            </p:tgtEl>
                                          </p:cBhvr>
                                        </p:animEffect>
                                      </p:childTnLst>
                                    </p:cTn>
                                  </p:par>
                                </p:childTnLst>
                              </p:cTn>
                            </p:par>
                            <p:par>
                              <p:cTn id="206" fill="hold">
                                <p:stCondLst>
                                  <p:cond delay="500"/>
                                </p:stCondLst>
                                <p:childTnLst>
                                  <p:par>
                                    <p:cTn id="207" presetID="6" presetClass="emph" presetSubtype="0" repeatCount="3000" autoRev="1" fill="hold" nodeType="afterEffect" p14:presetBounceEnd="20000">
                                      <p:stCondLst>
                                        <p:cond delay="0"/>
                                      </p:stCondLst>
                                      <p:childTnLst>
                                        <p:animScale p14:bounceEnd="20000">
                                          <p:cBhvr>
                                            <p:cTn id="208" dur="500" fill="hold"/>
                                            <p:tgtEl>
                                              <p:spTgt spid="37"/>
                                            </p:tgtEl>
                                          </p:cBhvr>
                                          <p:by x="150000" y="150000"/>
                                        </p:animScale>
                                      </p:childTnLst>
                                    </p:cTn>
                                  </p:par>
                                  <p:par>
                                    <p:cTn id="209" presetID="6" presetClass="emph" presetSubtype="0" repeatCount="3000" autoRev="1" fill="hold" nodeType="withEffect" p14:presetBounceEnd="20000">
                                      <p:stCondLst>
                                        <p:cond delay="0"/>
                                      </p:stCondLst>
                                      <p:childTnLst>
                                        <p:animScale p14:bounceEnd="20000">
                                          <p:cBhvr>
                                            <p:cTn id="210" dur="500" fill="hold"/>
                                            <p:tgtEl>
                                              <p:spTgt spid="70"/>
                                            </p:tgtEl>
                                          </p:cBhvr>
                                          <p:by x="150000" y="150000"/>
                                        </p:animScale>
                                      </p:childTnLst>
                                    </p:cTn>
                                  </p:par>
                                  <p:par>
                                    <p:cTn id="211" presetID="6" presetClass="emph" presetSubtype="0" repeatCount="3000" autoRev="1" fill="hold" nodeType="withEffect" p14:presetBounceEnd="20000">
                                      <p:stCondLst>
                                        <p:cond delay="0"/>
                                      </p:stCondLst>
                                      <p:childTnLst>
                                        <p:animScale p14:bounceEnd="20000">
                                          <p:cBhvr>
                                            <p:cTn id="212" dur="500" fill="hold"/>
                                            <p:tgtEl>
                                              <p:spTgt spid="71"/>
                                            </p:tgtEl>
                                          </p:cBhvr>
                                          <p:by x="150000" y="150000"/>
                                        </p:animScale>
                                      </p:childTnLst>
                                    </p:cTn>
                                  </p:par>
                                </p:childTnLst>
                              </p:cTn>
                            </p:par>
                          </p:childTnLst>
                        </p:cTn>
                      </p:par>
                      <p:par>
                        <p:cTn id="213" fill="hold">
                          <p:stCondLst>
                            <p:cond delay="indefinite"/>
                          </p:stCondLst>
                          <p:childTnLst>
                            <p:par>
                              <p:cTn id="214" fill="hold">
                                <p:stCondLst>
                                  <p:cond delay="0"/>
                                </p:stCondLst>
                                <p:childTnLst>
                                  <p:par>
                                    <p:cTn id="215" presetID="53" presetClass="exit" presetSubtype="32" fill="hold" nodeType="clickEffect">
                                      <p:stCondLst>
                                        <p:cond delay="0"/>
                                      </p:stCondLst>
                                      <p:childTnLst>
                                        <p:anim calcmode="lin" valueType="num">
                                          <p:cBhvr>
                                            <p:cTn id="216" dur="500"/>
                                            <p:tgtEl>
                                              <p:spTgt spid="37"/>
                                            </p:tgtEl>
                                            <p:attrNameLst>
                                              <p:attrName>ppt_w</p:attrName>
                                            </p:attrNameLst>
                                          </p:cBhvr>
                                          <p:tavLst>
                                            <p:tav tm="0">
                                              <p:val>
                                                <p:strVal val="ppt_w"/>
                                              </p:val>
                                            </p:tav>
                                            <p:tav tm="100000">
                                              <p:val>
                                                <p:fltVal val="0"/>
                                              </p:val>
                                            </p:tav>
                                          </p:tavLst>
                                        </p:anim>
                                        <p:anim calcmode="lin" valueType="num">
                                          <p:cBhvr>
                                            <p:cTn id="217" dur="500"/>
                                            <p:tgtEl>
                                              <p:spTgt spid="37"/>
                                            </p:tgtEl>
                                            <p:attrNameLst>
                                              <p:attrName>ppt_h</p:attrName>
                                            </p:attrNameLst>
                                          </p:cBhvr>
                                          <p:tavLst>
                                            <p:tav tm="0">
                                              <p:val>
                                                <p:strVal val="ppt_h"/>
                                              </p:val>
                                            </p:tav>
                                            <p:tav tm="100000">
                                              <p:val>
                                                <p:fltVal val="0"/>
                                              </p:val>
                                            </p:tav>
                                          </p:tavLst>
                                        </p:anim>
                                        <p:animEffect transition="out" filter="fade">
                                          <p:cBhvr>
                                            <p:cTn id="218" dur="500"/>
                                            <p:tgtEl>
                                              <p:spTgt spid="37"/>
                                            </p:tgtEl>
                                          </p:cBhvr>
                                        </p:animEffect>
                                        <p:set>
                                          <p:cBhvr>
                                            <p:cTn id="219" dur="1" fill="hold">
                                              <p:stCondLst>
                                                <p:cond delay="499"/>
                                              </p:stCondLst>
                                            </p:cTn>
                                            <p:tgtEl>
                                              <p:spTgt spid="37"/>
                                            </p:tgtEl>
                                            <p:attrNameLst>
                                              <p:attrName>style.visibility</p:attrName>
                                            </p:attrNameLst>
                                          </p:cBhvr>
                                          <p:to>
                                            <p:strVal val="hidden"/>
                                          </p:to>
                                        </p:set>
                                      </p:childTnLst>
                                    </p:cTn>
                                  </p:par>
                                  <p:par>
                                    <p:cTn id="220" presetID="53" presetClass="exit" presetSubtype="32" fill="hold" nodeType="withEffect">
                                      <p:stCondLst>
                                        <p:cond delay="0"/>
                                      </p:stCondLst>
                                      <p:childTnLst>
                                        <p:anim calcmode="lin" valueType="num">
                                          <p:cBhvr>
                                            <p:cTn id="221" dur="500"/>
                                            <p:tgtEl>
                                              <p:spTgt spid="70"/>
                                            </p:tgtEl>
                                            <p:attrNameLst>
                                              <p:attrName>ppt_w</p:attrName>
                                            </p:attrNameLst>
                                          </p:cBhvr>
                                          <p:tavLst>
                                            <p:tav tm="0">
                                              <p:val>
                                                <p:strVal val="ppt_w"/>
                                              </p:val>
                                            </p:tav>
                                            <p:tav tm="100000">
                                              <p:val>
                                                <p:fltVal val="0"/>
                                              </p:val>
                                            </p:tav>
                                          </p:tavLst>
                                        </p:anim>
                                        <p:anim calcmode="lin" valueType="num">
                                          <p:cBhvr>
                                            <p:cTn id="222" dur="500"/>
                                            <p:tgtEl>
                                              <p:spTgt spid="70"/>
                                            </p:tgtEl>
                                            <p:attrNameLst>
                                              <p:attrName>ppt_h</p:attrName>
                                            </p:attrNameLst>
                                          </p:cBhvr>
                                          <p:tavLst>
                                            <p:tav tm="0">
                                              <p:val>
                                                <p:strVal val="ppt_h"/>
                                              </p:val>
                                            </p:tav>
                                            <p:tav tm="100000">
                                              <p:val>
                                                <p:fltVal val="0"/>
                                              </p:val>
                                            </p:tav>
                                          </p:tavLst>
                                        </p:anim>
                                        <p:animEffect transition="out" filter="fade">
                                          <p:cBhvr>
                                            <p:cTn id="223" dur="500"/>
                                            <p:tgtEl>
                                              <p:spTgt spid="70"/>
                                            </p:tgtEl>
                                          </p:cBhvr>
                                        </p:animEffect>
                                        <p:set>
                                          <p:cBhvr>
                                            <p:cTn id="224" dur="1" fill="hold">
                                              <p:stCondLst>
                                                <p:cond delay="499"/>
                                              </p:stCondLst>
                                            </p:cTn>
                                            <p:tgtEl>
                                              <p:spTgt spid="70"/>
                                            </p:tgtEl>
                                            <p:attrNameLst>
                                              <p:attrName>style.visibility</p:attrName>
                                            </p:attrNameLst>
                                          </p:cBhvr>
                                          <p:to>
                                            <p:strVal val="hidden"/>
                                          </p:to>
                                        </p:set>
                                      </p:childTnLst>
                                    </p:cTn>
                                  </p:par>
                                  <p:par>
                                    <p:cTn id="225" presetID="53" presetClass="exit" presetSubtype="32" fill="hold" nodeType="withEffect">
                                      <p:stCondLst>
                                        <p:cond delay="0"/>
                                      </p:stCondLst>
                                      <p:childTnLst>
                                        <p:anim calcmode="lin" valueType="num">
                                          <p:cBhvr>
                                            <p:cTn id="226" dur="500"/>
                                            <p:tgtEl>
                                              <p:spTgt spid="71"/>
                                            </p:tgtEl>
                                            <p:attrNameLst>
                                              <p:attrName>ppt_w</p:attrName>
                                            </p:attrNameLst>
                                          </p:cBhvr>
                                          <p:tavLst>
                                            <p:tav tm="0">
                                              <p:val>
                                                <p:strVal val="ppt_w"/>
                                              </p:val>
                                            </p:tav>
                                            <p:tav tm="100000">
                                              <p:val>
                                                <p:fltVal val="0"/>
                                              </p:val>
                                            </p:tav>
                                          </p:tavLst>
                                        </p:anim>
                                        <p:anim calcmode="lin" valueType="num">
                                          <p:cBhvr>
                                            <p:cTn id="227" dur="500"/>
                                            <p:tgtEl>
                                              <p:spTgt spid="71"/>
                                            </p:tgtEl>
                                            <p:attrNameLst>
                                              <p:attrName>ppt_h</p:attrName>
                                            </p:attrNameLst>
                                          </p:cBhvr>
                                          <p:tavLst>
                                            <p:tav tm="0">
                                              <p:val>
                                                <p:strVal val="ppt_h"/>
                                              </p:val>
                                            </p:tav>
                                            <p:tav tm="100000">
                                              <p:val>
                                                <p:fltVal val="0"/>
                                              </p:val>
                                            </p:tav>
                                          </p:tavLst>
                                        </p:anim>
                                        <p:animEffect transition="out" filter="fade">
                                          <p:cBhvr>
                                            <p:cTn id="228" dur="500"/>
                                            <p:tgtEl>
                                              <p:spTgt spid="71"/>
                                            </p:tgtEl>
                                          </p:cBhvr>
                                        </p:animEffect>
                                        <p:set>
                                          <p:cBhvr>
                                            <p:cTn id="229" dur="1" fill="hold">
                                              <p:stCondLst>
                                                <p:cond delay="499"/>
                                              </p:stCondLst>
                                            </p:cTn>
                                            <p:tgtEl>
                                              <p:spTgt spid="71"/>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6" presetClass="entr" presetSubtype="21" fill="hold" grpId="0" nodeType="clickEffect">
                                      <p:stCondLst>
                                        <p:cond delay="0"/>
                                      </p:stCondLst>
                                      <p:childTnLst>
                                        <p:set>
                                          <p:cBhvr>
                                            <p:cTn id="233" dur="1" fill="hold">
                                              <p:stCondLst>
                                                <p:cond delay="0"/>
                                              </p:stCondLst>
                                            </p:cTn>
                                            <p:tgtEl>
                                              <p:spTgt spid="85">
                                                <p:txEl>
                                                  <p:pRg st="4" end="4"/>
                                                </p:txEl>
                                              </p:spTgt>
                                            </p:tgtEl>
                                            <p:attrNameLst>
                                              <p:attrName>style.visibility</p:attrName>
                                            </p:attrNameLst>
                                          </p:cBhvr>
                                          <p:to>
                                            <p:strVal val="visible"/>
                                          </p:to>
                                        </p:set>
                                        <p:animEffect transition="in" filter="barn(inVertical)">
                                          <p:cBhvr>
                                            <p:cTn id="234" dur="500"/>
                                            <p:tgtEl>
                                              <p:spTgt spid="85">
                                                <p:txEl>
                                                  <p:pRg st="4" end="4"/>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53" presetClass="entr" presetSubtype="16" fill="hold" nodeType="clickEffect">
                                      <p:stCondLst>
                                        <p:cond delay="0"/>
                                      </p:stCondLst>
                                      <p:childTnLst>
                                        <p:set>
                                          <p:cBhvr>
                                            <p:cTn id="238" dur="1" fill="hold">
                                              <p:stCondLst>
                                                <p:cond delay="0"/>
                                              </p:stCondLst>
                                            </p:cTn>
                                            <p:tgtEl>
                                              <p:spTgt spid="38"/>
                                            </p:tgtEl>
                                            <p:attrNameLst>
                                              <p:attrName>style.visibility</p:attrName>
                                            </p:attrNameLst>
                                          </p:cBhvr>
                                          <p:to>
                                            <p:strVal val="visible"/>
                                          </p:to>
                                        </p:set>
                                        <p:anim calcmode="lin" valueType="num">
                                          <p:cBhvr>
                                            <p:cTn id="239" dur="500" fill="hold"/>
                                            <p:tgtEl>
                                              <p:spTgt spid="38"/>
                                            </p:tgtEl>
                                            <p:attrNameLst>
                                              <p:attrName>ppt_w</p:attrName>
                                            </p:attrNameLst>
                                          </p:cBhvr>
                                          <p:tavLst>
                                            <p:tav tm="0">
                                              <p:val>
                                                <p:fltVal val="0"/>
                                              </p:val>
                                            </p:tav>
                                            <p:tav tm="100000">
                                              <p:val>
                                                <p:strVal val="#ppt_w"/>
                                              </p:val>
                                            </p:tav>
                                          </p:tavLst>
                                        </p:anim>
                                        <p:anim calcmode="lin" valueType="num">
                                          <p:cBhvr>
                                            <p:cTn id="240" dur="500" fill="hold"/>
                                            <p:tgtEl>
                                              <p:spTgt spid="38"/>
                                            </p:tgtEl>
                                            <p:attrNameLst>
                                              <p:attrName>ppt_h</p:attrName>
                                            </p:attrNameLst>
                                          </p:cBhvr>
                                          <p:tavLst>
                                            <p:tav tm="0">
                                              <p:val>
                                                <p:fltVal val="0"/>
                                              </p:val>
                                            </p:tav>
                                            <p:tav tm="100000">
                                              <p:val>
                                                <p:strVal val="#ppt_h"/>
                                              </p:val>
                                            </p:tav>
                                          </p:tavLst>
                                        </p:anim>
                                        <p:animEffect transition="in" filter="fade">
                                          <p:cBhvr>
                                            <p:cTn id="241" dur="500"/>
                                            <p:tgtEl>
                                              <p:spTgt spid="38"/>
                                            </p:tgtEl>
                                          </p:cBhvr>
                                        </p:animEffect>
                                      </p:childTnLst>
                                    </p:cTn>
                                  </p:par>
                                  <p:par>
                                    <p:cTn id="242" presetID="53" presetClass="entr" presetSubtype="16" fill="hold" nodeType="withEffect">
                                      <p:stCondLst>
                                        <p:cond delay="0"/>
                                      </p:stCondLst>
                                      <p:childTnLst>
                                        <p:set>
                                          <p:cBhvr>
                                            <p:cTn id="243" dur="1" fill="hold">
                                              <p:stCondLst>
                                                <p:cond delay="0"/>
                                              </p:stCondLst>
                                            </p:cTn>
                                            <p:tgtEl>
                                              <p:spTgt spid="72"/>
                                            </p:tgtEl>
                                            <p:attrNameLst>
                                              <p:attrName>style.visibility</p:attrName>
                                            </p:attrNameLst>
                                          </p:cBhvr>
                                          <p:to>
                                            <p:strVal val="visible"/>
                                          </p:to>
                                        </p:set>
                                        <p:anim calcmode="lin" valueType="num">
                                          <p:cBhvr>
                                            <p:cTn id="244" dur="500" fill="hold"/>
                                            <p:tgtEl>
                                              <p:spTgt spid="72"/>
                                            </p:tgtEl>
                                            <p:attrNameLst>
                                              <p:attrName>ppt_w</p:attrName>
                                            </p:attrNameLst>
                                          </p:cBhvr>
                                          <p:tavLst>
                                            <p:tav tm="0">
                                              <p:val>
                                                <p:fltVal val="0"/>
                                              </p:val>
                                            </p:tav>
                                            <p:tav tm="100000">
                                              <p:val>
                                                <p:strVal val="#ppt_w"/>
                                              </p:val>
                                            </p:tav>
                                          </p:tavLst>
                                        </p:anim>
                                        <p:anim calcmode="lin" valueType="num">
                                          <p:cBhvr>
                                            <p:cTn id="245" dur="500" fill="hold"/>
                                            <p:tgtEl>
                                              <p:spTgt spid="72"/>
                                            </p:tgtEl>
                                            <p:attrNameLst>
                                              <p:attrName>ppt_h</p:attrName>
                                            </p:attrNameLst>
                                          </p:cBhvr>
                                          <p:tavLst>
                                            <p:tav tm="0">
                                              <p:val>
                                                <p:fltVal val="0"/>
                                              </p:val>
                                            </p:tav>
                                            <p:tav tm="100000">
                                              <p:val>
                                                <p:strVal val="#ppt_h"/>
                                              </p:val>
                                            </p:tav>
                                          </p:tavLst>
                                        </p:anim>
                                        <p:animEffect transition="in" filter="fade">
                                          <p:cBhvr>
                                            <p:cTn id="246" dur="500"/>
                                            <p:tgtEl>
                                              <p:spTgt spid="72"/>
                                            </p:tgtEl>
                                          </p:cBhvr>
                                        </p:animEffect>
                                      </p:childTnLst>
                                    </p:cTn>
                                  </p:par>
                                  <p:par>
                                    <p:cTn id="247" presetID="53" presetClass="entr" presetSubtype="16" fill="hold" nodeType="withEffect">
                                      <p:stCondLst>
                                        <p:cond delay="0"/>
                                      </p:stCondLst>
                                      <p:childTnLst>
                                        <p:set>
                                          <p:cBhvr>
                                            <p:cTn id="248" dur="1" fill="hold">
                                              <p:stCondLst>
                                                <p:cond delay="0"/>
                                              </p:stCondLst>
                                            </p:cTn>
                                            <p:tgtEl>
                                              <p:spTgt spid="73"/>
                                            </p:tgtEl>
                                            <p:attrNameLst>
                                              <p:attrName>style.visibility</p:attrName>
                                            </p:attrNameLst>
                                          </p:cBhvr>
                                          <p:to>
                                            <p:strVal val="visible"/>
                                          </p:to>
                                        </p:set>
                                        <p:anim calcmode="lin" valueType="num">
                                          <p:cBhvr>
                                            <p:cTn id="249" dur="500" fill="hold"/>
                                            <p:tgtEl>
                                              <p:spTgt spid="73"/>
                                            </p:tgtEl>
                                            <p:attrNameLst>
                                              <p:attrName>ppt_w</p:attrName>
                                            </p:attrNameLst>
                                          </p:cBhvr>
                                          <p:tavLst>
                                            <p:tav tm="0">
                                              <p:val>
                                                <p:fltVal val="0"/>
                                              </p:val>
                                            </p:tav>
                                            <p:tav tm="100000">
                                              <p:val>
                                                <p:strVal val="#ppt_w"/>
                                              </p:val>
                                            </p:tav>
                                          </p:tavLst>
                                        </p:anim>
                                        <p:anim calcmode="lin" valueType="num">
                                          <p:cBhvr>
                                            <p:cTn id="250" dur="500" fill="hold"/>
                                            <p:tgtEl>
                                              <p:spTgt spid="73"/>
                                            </p:tgtEl>
                                            <p:attrNameLst>
                                              <p:attrName>ppt_h</p:attrName>
                                            </p:attrNameLst>
                                          </p:cBhvr>
                                          <p:tavLst>
                                            <p:tav tm="0">
                                              <p:val>
                                                <p:fltVal val="0"/>
                                              </p:val>
                                            </p:tav>
                                            <p:tav tm="100000">
                                              <p:val>
                                                <p:strVal val="#ppt_h"/>
                                              </p:val>
                                            </p:tav>
                                          </p:tavLst>
                                        </p:anim>
                                        <p:animEffect transition="in" filter="fade">
                                          <p:cBhvr>
                                            <p:cTn id="251" dur="500"/>
                                            <p:tgtEl>
                                              <p:spTgt spid="73"/>
                                            </p:tgtEl>
                                          </p:cBhvr>
                                        </p:animEffect>
                                      </p:childTnLst>
                                    </p:cTn>
                                  </p:par>
                                </p:childTnLst>
                              </p:cTn>
                            </p:par>
                            <p:par>
                              <p:cTn id="252" fill="hold">
                                <p:stCondLst>
                                  <p:cond delay="500"/>
                                </p:stCondLst>
                                <p:childTnLst>
                                  <p:par>
                                    <p:cTn id="253" presetID="6" presetClass="emph" presetSubtype="0" repeatCount="3000" autoRev="1" fill="hold" nodeType="afterEffect" p14:presetBounceEnd="20000">
                                      <p:stCondLst>
                                        <p:cond delay="0"/>
                                      </p:stCondLst>
                                      <p:childTnLst>
                                        <p:animScale p14:bounceEnd="20000">
                                          <p:cBhvr>
                                            <p:cTn id="254" dur="500" fill="hold"/>
                                            <p:tgtEl>
                                              <p:spTgt spid="38"/>
                                            </p:tgtEl>
                                          </p:cBhvr>
                                          <p:by x="150000" y="150000"/>
                                        </p:animScale>
                                      </p:childTnLst>
                                    </p:cTn>
                                  </p:par>
                                  <p:par>
                                    <p:cTn id="255" presetID="6" presetClass="emph" presetSubtype="0" repeatCount="3000" autoRev="1" fill="hold" nodeType="withEffect" p14:presetBounceEnd="20000">
                                      <p:stCondLst>
                                        <p:cond delay="0"/>
                                      </p:stCondLst>
                                      <p:childTnLst>
                                        <p:animScale p14:bounceEnd="20000">
                                          <p:cBhvr>
                                            <p:cTn id="256" dur="500" fill="hold"/>
                                            <p:tgtEl>
                                              <p:spTgt spid="73"/>
                                            </p:tgtEl>
                                          </p:cBhvr>
                                          <p:by x="150000" y="150000"/>
                                        </p:animScale>
                                      </p:childTnLst>
                                    </p:cTn>
                                  </p:par>
                                  <p:par>
                                    <p:cTn id="257" presetID="6" presetClass="emph" presetSubtype="0" repeatCount="3000" autoRev="1" fill="hold" nodeType="withEffect" p14:presetBounceEnd="20000">
                                      <p:stCondLst>
                                        <p:cond delay="0"/>
                                      </p:stCondLst>
                                      <p:childTnLst>
                                        <p:animScale p14:bounceEnd="20000">
                                          <p:cBhvr>
                                            <p:cTn id="258" dur="500" fill="hold"/>
                                            <p:tgtEl>
                                              <p:spTgt spid="72"/>
                                            </p:tgtEl>
                                          </p:cBhvr>
                                          <p:by x="150000" y="150000"/>
                                        </p:animScale>
                                      </p:childTnLst>
                                    </p:cTn>
                                  </p:par>
                                </p:childTnLst>
                              </p:cTn>
                            </p:par>
                          </p:childTnLst>
                        </p:cTn>
                      </p:par>
                      <p:par>
                        <p:cTn id="259" fill="hold">
                          <p:stCondLst>
                            <p:cond delay="indefinite"/>
                          </p:stCondLst>
                          <p:childTnLst>
                            <p:par>
                              <p:cTn id="260" fill="hold">
                                <p:stCondLst>
                                  <p:cond delay="0"/>
                                </p:stCondLst>
                                <p:childTnLst>
                                  <p:par>
                                    <p:cTn id="261" presetID="53" presetClass="exit" presetSubtype="32" fill="hold" nodeType="clickEffect">
                                      <p:stCondLst>
                                        <p:cond delay="0"/>
                                      </p:stCondLst>
                                      <p:childTnLst>
                                        <p:anim calcmode="lin" valueType="num">
                                          <p:cBhvr>
                                            <p:cTn id="262" dur="500"/>
                                            <p:tgtEl>
                                              <p:spTgt spid="38"/>
                                            </p:tgtEl>
                                            <p:attrNameLst>
                                              <p:attrName>ppt_w</p:attrName>
                                            </p:attrNameLst>
                                          </p:cBhvr>
                                          <p:tavLst>
                                            <p:tav tm="0">
                                              <p:val>
                                                <p:strVal val="ppt_w"/>
                                              </p:val>
                                            </p:tav>
                                            <p:tav tm="100000">
                                              <p:val>
                                                <p:fltVal val="0"/>
                                              </p:val>
                                            </p:tav>
                                          </p:tavLst>
                                        </p:anim>
                                        <p:anim calcmode="lin" valueType="num">
                                          <p:cBhvr>
                                            <p:cTn id="263" dur="500"/>
                                            <p:tgtEl>
                                              <p:spTgt spid="38"/>
                                            </p:tgtEl>
                                            <p:attrNameLst>
                                              <p:attrName>ppt_h</p:attrName>
                                            </p:attrNameLst>
                                          </p:cBhvr>
                                          <p:tavLst>
                                            <p:tav tm="0">
                                              <p:val>
                                                <p:strVal val="ppt_h"/>
                                              </p:val>
                                            </p:tav>
                                            <p:tav tm="100000">
                                              <p:val>
                                                <p:fltVal val="0"/>
                                              </p:val>
                                            </p:tav>
                                          </p:tavLst>
                                        </p:anim>
                                        <p:animEffect transition="out" filter="fade">
                                          <p:cBhvr>
                                            <p:cTn id="264" dur="500"/>
                                            <p:tgtEl>
                                              <p:spTgt spid="38"/>
                                            </p:tgtEl>
                                          </p:cBhvr>
                                        </p:animEffect>
                                        <p:set>
                                          <p:cBhvr>
                                            <p:cTn id="265" dur="1" fill="hold">
                                              <p:stCondLst>
                                                <p:cond delay="499"/>
                                              </p:stCondLst>
                                            </p:cTn>
                                            <p:tgtEl>
                                              <p:spTgt spid="38"/>
                                            </p:tgtEl>
                                            <p:attrNameLst>
                                              <p:attrName>style.visibility</p:attrName>
                                            </p:attrNameLst>
                                          </p:cBhvr>
                                          <p:to>
                                            <p:strVal val="hidden"/>
                                          </p:to>
                                        </p:set>
                                      </p:childTnLst>
                                    </p:cTn>
                                  </p:par>
                                  <p:par>
                                    <p:cTn id="266" presetID="53" presetClass="exit" presetSubtype="32" fill="hold" nodeType="withEffect">
                                      <p:stCondLst>
                                        <p:cond delay="0"/>
                                      </p:stCondLst>
                                      <p:childTnLst>
                                        <p:anim calcmode="lin" valueType="num">
                                          <p:cBhvr>
                                            <p:cTn id="267" dur="500"/>
                                            <p:tgtEl>
                                              <p:spTgt spid="72"/>
                                            </p:tgtEl>
                                            <p:attrNameLst>
                                              <p:attrName>ppt_w</p:attrName>
                                            </p:attrNameLst>
                                          </p:cBhvr>
                                          <p:tavLst>
                                            <p:tav tm="0">
                                              <p:val>
                                                <p:strVal val="ppt_w"/>
                                              </p:val>
                                            </p:tav>
                                            <p:tav tm="100000">
                                              <p:val>
                                                <p:fltVal val="0"/>
                                              </p:val>
                                            </p:tav>
                                          </p:tavLst>
                                        </p:anim>
                                        <p:anim calcmode="lin" valueType="num">
                                          <p:cBhvr>
                                            <p:cTn id="268" dur="500"/>
                                            <p:tgtEl>
                                              <p:spTgt spid="72"/>
                                            </p:tgtEl>
                                            <p:attrNameLst>
                                              <p:attrName>ppt_h</p:attrName>
                                            </p:attrNameLst>
                                          </p:cBhvr>
                                          <p:tavLst>
                                            <p:tav tm="0">
                                              <p:val>
                                                <p:strVal val="ppt_h"/>
                                              </p:val>
                                            </p:tav>
                                            <p:tav tm="100000">
                                              <p:val>
                                                <p:fltVal val="0"/>
                                              </p:val>
                                            </p:tav>
                                          </p:tavLst>
                                        </p:anim>
                                        <p:animEffect transition="out" filter="fade">
                                          <p:cBhvr>
                                            <p:cTn id="269" dur="500"/>
                                            <p:tgtEl>
                                              <p:spTgt spid="72"/>
                                            </p:tgtEl>
                                          </p:cBhvr>
                                        </p:animEffect>
                                        <p:set>
                                          <p:cBhvr>
                                            <p:cTn id="270" dur="1" fill="hold">
                                              <p:stCondLst>
                                                <p:cond delay="499"/>
                                              </p:stCondLst>
                                            </p:cTn>
                                            <p:tgtEl>
                                              <p:spTgt spid="72"/>
                                            </p:tgtEl>
                                            <p:attrNameLst>
                                              <p:attrName>style.visibility</p:attrName>
                                            </p:attrNameLst>
                                          </p:cBhvr>
                                          <p:to>
                                            <p:strVal val="hidden"/>
                                          </p:to>
                                        </p:set>
                                      </p:childTnLst>
                                    </p:cTn>
                                  </p:par>
                                  <p:par>
                                    <p:cTn id="271" presetID="53" presetClass="exit" presetSubtype="32" fill="hold" nodeType="withEffect">
                                      <p:stCondLst>
                                        <p:cond delay="0"/>
                                      </p:stCondLst>
                                      <p:childTnLst>
                                        <p:anim calcmode="lin" valueType="num">
                                          <p:cBhvr>
                                            <p:cTn id="272" dur="500"/>
                                            <p:tgtEl>
                                              <p:spTgt spid="73"/>
                                            </p:tgtEl>
                                            <p:attrNameLst>
                                              <p:attrName>ppt_w</p:attrName>
                                            </p:attrNameLst>
                                          </p:cBhvr>
                                          <p:tavLst>
                                            <p:tav tm="0">
                                              <p:val>
                                                <p:strVal val="ppt_w"/>
                                              </p:val>
                                            </p:tav>
                                            <p:tav tm="100000">
                                              <p:val>
                                                <p:fltVal val="0"/>
                                              </p:val>
                                            </p:tav>
                                          </p:tavLst>
                                        </p:anim>
                                        <p:anim calcmode="lin" valueType="num">
                                          <p:cBhvr>
                                            <p:cTn id="273" dur="500"/>
                                            <p:tgtEl>
                                              <p:spTgt spid="73"/>
                                            </p:tgtEl>
                                            <p:attrNameLst>
                                              <p:attrName>ppt_h</p:attrName>
                                            </p:attrNameLst>
                                          </p:cBhvr>
                                          <p:tavLst>
                                            <p:tav tm="0">
                                              <p:val>
                                                <p:strVal val="ppt_h"/>
                                              </p:val>
                                            </p:tav>
                                            <p:tav tm="100000">
                                              <p:val>
                                                <p:fltVal val="0"/>
                                              </p:val>
                                            </p:tav>
                                          </p:tavLst>
                                        </p:anim>
                                        <p:animEffect transition="out" filter="fade">
                                          <p:cBhvr>
                                            <p:cTn id="274" dur="500"/>
                                            <p:tgtEl>
                                              <p:spTgt spid="73"/>
                                            </p:tgtEl>
                                          </p:cBhvr>
                                        </p:animEffect>
                                        <p:set>
                                          <p:cBhvr>
                                            <p:cTn id="275" dur="1" fill="hold">
                                              <p:stCondLst>
                                                <p:cond delay="499"/>
                                              </p:stCondLst>
                                            </p:cTn>
                                            <p:tgtEl>
                                              <p:spTgt spid="73"/>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85">
                                                <p:txEl>
                                                  <p:pRg st="5" end="5"/>
                                                </p:txEl>
                                              </p:spTgt>
                                            </p:tgtEl>
                                            <p:attrNameLst>
                                              <p:attrName>style.visibility</p:attrName>
                                            </p:attrNameLst>
                                          </p:cBhvr>
                                          <p:to>
                                            <p:strVal val="visible"/>
                                          </p:to>
                                        </p:set>
                                        <p:animEffect transition="in" filter="barn(inVertical)">
                                          <p:cBhvr>
                                            <p:cTn id="280" dur="500"/>
                                            <p:tgtEl>
                                              <p:spTgt spid="85">
                                                <p:txEl>
                                                  <p:pRg st="5" end="5"/>
                                                </p:txEl>
                                              </p:spTgt>
                                            </p:tgtEl>
                                          </p:cBhvr>
                                        </p:animEffect>
                                      </p:childTnLst>
                                    </p:cTn>
                                  </p:par>
                                </p:childTnLst>
                              </p:cTn>
                            </p:par>
                          </p:childTnLst>
                        </p:cTn>
                      </p:par>
                      <p:par>
                        <p:cTn id="281" fill="hold">
                          <p:stCondLst>
                            <p:cond delay="indefinite"/>
                          </p:stCondLst>
                          <p:childTnLst>
                            <p:par>
                              <p:cTn id="282" fill="hold">
                                <p:stCondLst>
                                  <p:cond delay="0"/>
                                </p:stCondLst>
                                <p:childTnLst>
                                  <p:par>
                                    <p:cTn id="283" presetID="53" presetClass="entr" presetSubtype="16" fill="hold" nodeType="clickEffect">
                                      <p:stCondLst>
                                        <p:cond delay="0"/>
                                      </p:stCondLst>
                                      <p:childTnLst>
                                        <p:set>
                                          <p:cBhvr>
                                            <p:cTn id="284" dur="1" fill="hold">
                                              <p:stCondLst>
                                                <p:cond delay="0"/>
                                              </p:stCondLst>
                                            </p:cTn>
                                            <p:tgtEl>
                                              <p:spTgt spid="34"/>
                                            </p:tgtEl>
                                            <p:attrNameLst>
                                              <p:attrName>style.visibility</p:attrName>
                                            </p:attrNameLst>
                                          </p:cBhvr>
                                          <p:to>
                                            <p:strVal val="visible"/>
                                          </p:to>
                                        </p:set>
                                        <p:anim calcmode="lin" valueType="num">
                                          <p:cBhvr>
                                            <p:cTn id="285" dur="500" fill="hold"/>
                                            <p:tgtEl>
                                              <p:spTgt spid="34"/>
                                            </p:tgtEl>
                                            <p:attrNameLst>
                                              <p:attrName>ppt_w</p:attrName>
                                            </p:attrNameLst>
                                          </p:cBhvr>
                                          <p:tavLst>
                                            <p:tav tm="0">
                                              <p:val>
                                                <p:fltVal val="0"/>
                                              </p:val>
                                            </p:tav>
                                            <p:tav tm="100000">
                                              <p:val>
                                                <p:strVal val="#ppt_w"/>
                                              </p:val>
                                            </p:tav>
                                          </p:tavLst>
                                        </p:anim>
                                        <p:anim calcmode="lin" valueType="num">
                                          <p:cBhvr>
                                            <p:cTn id="286" dur="500" fill="hold"/>
                                            <p:tgtEl>
                                              <p:spTgt spid="34"/>
                                            </p:tgtEl>
                                            <p:attrNameLst>
                                              <p:attrName>ppt_h</p:attrName>
                                            </p:attrNameLst>
                                          </p:cBhvr>
                                          <p:tavLst>
                                            <p:tav tm="0">
                                              <p:val>
                                                <p:fltVal val="0"/>
                                              </p:val>
                                            </p:tav>
                                            <p:tav tm="100000">
                                              <p:val>
                                                <p:strVal val="#ppt_h"/>
                                              </p:val>
                                            </p:tav>
                                          </p:tavLst>
                                        </p:anim>
                                        <p:animEffect transition="in" filter="fade">
                                          <p:cBhvr>
                                            <p:cTn id="287" dur="500"/>
                                            <p:tgtEl>
                                              <p:spTgt spid="34"/>
                                            </p:tgtEl>
                                          </p:cBhvr>
                                        </p:animEffect>
                                      </p:childTnLst>
                                    </p:cTn>
                                  </p:par>
                                  <p:par>
                                    <p:cTn id="288" presetID="53" presetClass="entr" presetSubtype="16" fill="hold" nodeType="withEffect">
                                      <p:stCondLst>
                                        <p:cond delay="0"/>
                                      </p:stCondLst>
                                      <p:childTnLst>
                                        <p:set>
                                          <p:cBhvr>
                                            <p:cTn id="289" dur="1" fill="hold">
                                              <p:stCondLst>
                                                <p:cond delay="0"/>
                                              </p:stCondLst>
                                            </p:cTn>
                                            <p:tgtEl>
                                              <p:spTgt spid="74"/>
                                            </p:tgtEl>
                                            <p:attrNameLst>
                                              <p:attrName>style.visibility</p:attrName>
                                            </p:attrNameLst>
                                          </p:cBhvr>
                                          <p:to>
                                            <p:strVal val="visible"/>
                                          </p:to>
                                        </p:set>
                                        <p:anim calcmode="lin" valueType="num">
                                          <p:cBhvr>
                                            <p:cTn id="290" dur="500" fill="hold"/>
                                            <p:tgtEl>
                                              <p:spTgt spid="74"/>
                                            </p:tgtEl>
                                            <p:attrNameLst>
                                              <p:attrName>ppt_w</p:attrName>
                                            </p:attrNameLst>
                                          </p:cBhvr>
                                          <p:tavLst>
                                            <p:tav tm="0">
                                              <p:val>
                                                <p:fltVal val="0"/>
                                              </p:val>
                                            </p:tav>
                                            <p:tav tm="100000">
                                              <p:val>
                                                <p:strVal val="#ppt_w"/>
                                              </p:val>
                                            </p:tav>
                                          </p:tavLst>
                                        </p:anim>
                                        <p:anim calcmode="lin" valueType="num">
                                          <p:cBhvr>
                                            <p:cTn id="291" dur="500" fill="hold"/>
                                            <p:tgtEl>
                                              <p:spTgt spid="74"/>
                                            </p:tgtEl>
                                            <p:attrNameLst>
                                              <p:attrName>ppt_h</p:attrName>
                                            </p:attrNameLst>
                                          </p:cBhvr>
                                          <p:tavLst>
                                            <p:tav tm="0">
                                              <p:val>
                                                <p:fltVal val="0"/>
                                              </p:val>
                                            </p:tav>
                                            <p:tav tm="100000">
                                              <p:val>
                                                <p:strVal val="#ppt_h"/>
                                              </p:val>
                                            </p:tav>
                                          </p:tavLst>
                                        </p:anim>
                                        <p:animEffect transition="in" filter="fade">
                                          <p:cBhvr>
                                            <p:cTn id="292" dur="500"/>
                                            <p:tgtEl>
                                              <p:spTgt spid="74"/>
                                            </p:tgtEl>
                                          </p:cBhvr>
                                        </p:animEffect>
                                      </p:childTnLst>
                                    </p:cTn>
                                  </p:par>
                                  <p:par>
                                    <p:cTn id="293" presetID="53" presetClass="entr" presetSubtype="16" fill="hold" nodeType="withEffect">
                                      <p:stCondLst>
                                        <p:cond delay="0"/>
                                      </p:stCondLst>
                                      <p:childTnLst>
                                        <p:set>
                                          <p:cBhvr>
                                            <p:cTn id="294" dur="1" fill="hold">
                                              <p:stCondLst>
                                                <p:cond delay="0"/>
                                              </p:stCondLst>
                                            </p:cTn>
                                            <p:tgtEl>
                                              <p:spTgt spid="75"/>
                                            </p:tgtEl>
                                            <p:attrNameLst>
                                              <p:attrName>style.visibility</p:attrName>
                                            </p:attrNameLst>
                                          </p:cBhvr>
                                          <p:to>
                                            <p:strVal val="visible"/>
                                          </p:to>
                                        </p:set>
                                        <p:anim calcmode="lin" valueType="num">
                                          <p:cBhvr>
                                            <p:cTn id="295" dur="500" fill="hold"/>
                                            <p:tgtEl>
                                              <p:spTgt spid="75"/>
                                            </p:tgtEl>
                                            <p:attrNameLst>
                                              <p:attrName>ppt_w</p:attrName>
                                            </p:attrNameLst>
                                          </p:cBhvr>
                                          <p:tavLst>
                                            <p:tav tm="0">
                                              <p:val>
                                                <p:fltVal val="0"/>
                                              </p:val>
                                            </p:tav>
                                            <p:tav tm="100000">
                                              <p:val>
                                                <p:strVal val="#ppt_w"/>
                                              </p:val>
                                            </p:tav>
                                          </p:tavLst>
                                        </p:anim>
                                        <p:anim calcmode="lin" valueType="num">
                                          <p:cBhvr>
                                            <p:cTn id="296" dur="500" fill="hold"/>
                                            <p:tgtEl>
                                              <p:spTgt spid="75"/>
                                            </p:tgtEl>
                                            <p:attrNameLst>
                                              <p:attrName>ppt_h</p:attrName>
                                            </p:attrNameLst>
                                          </p:cBhvr>
                                          <p:tavLst>
                                            <p:tav tm="0">
                                              <p:val>
                                                <p:fltVal val="0"/>
                                              </p:val>
                                            </p:tav>
                                            <p:tav tm="100000">
                                              <p:val>
                                                <p:strVal val="#ppt_h"/>
                                              </p:val>
                                            </p:tav>
                                          </p:tavLst>
                                        </p:anim>
                                        <p:animEffect transition="in" filter="fade">
                                          <p:cBhvr>
                                            <p:cTn id="297" dur="500"/>
                                            <p:tgtEl>
                                              <p:spTgt spid="75"/>
                                            </p:tgtEl>
                                          </p:cBhvr>
                                        </p:animEffect>
                                      </p:childTnLst>
                                    </p:cTn>
                                  </p:par>
                                </p:childTnLst>
                              </p:cTn>
                            </p:par>
                            <p:par>
                              <p:cTn id="298" fill="hold">
                                <p:stCondLst>
                                  <p:cond delay="500"/>
                                </p:stCondLst>
                                <p:childTnLst>
                                  <p:par>
                                    <p:cTn id="299" presetID="6" presetClass="emph" presetSubtype="0" repeatCount="3000" autoRev="1" fill="hold" nodeType="afterEffect" p14:presetBounceEnd="20000">
                                      <p:stCondLst>
                                        <p:cond delay="0"/>
                                      </p:stCondLst>
                                      <p:childTnLst>
                                        <p:animScale p14:bounceEnd="20000">
                                          <p:cBhvr>
                                            <p:cTn id="300" dur="500" fill="hold"/>
                                            <p:tgtEl>
                                              <p:spTgt spid="34"/>
                                            </p:tgtEl>
                                          </p:cBhvr>
                                          <p:by x="150000" y="150000"/>
                                        </p:animScale>
                                      </p:childTnLst>
                                    </p:cTn>
                                  </p:par>
                                  <p:par>
                                    <p:cTn id="301" presetID="6" presetClass="emph" presetSubtype="0" repeatCount="3000" autoRev="1" fill="hold" nodeType="withEffect" p14:presetBounceEnd="20000">
                                      <p:stCondLst>
                                        <p:cond delay="0"/>
                                      </p:stCondLst>
                                      <p:childTnLst>
                                        <p:animScale p14:bounceEnd="20000">
                                          <p:cBhvr>
                                            <p:cTn id="302" dur="500" fill="hold"/>
                                            <p:tgtEl>
                                              <p:spTgt spid="74"/>
                                            </p:tgtEl>
                                          </p:cBhvr>
                                          <p:by x="150000" y="150000"/>
                                        </p:animScale>
                                      </p:childTnLst>
                                    </p:cTn>
                                  </p:par>
                                  <p:par>
                                    <p:cTn id="303" presetID="6" presetClass="emph" presetSubtype="0" repeatCount="3000" autoRev="1" fill="hold" nodeType="withEffect" p14:presetBounceEnd="20000">
                                      <p:stCondLst>
                                        <p:cond delay="0"/>
                                      </p:stCondLst>
                                      <p:childTnLst>
                                        <p:animScale p14:bounceEnd="20000">
                                          <p:cBhvr>
                                            <p:cTn id="304" dur="500" fill="hold"/>
                                            <p:tgtEl>
                                              <p:spTgt spid="75"/>
                                            </p:tgtEl>
                                          </p:cBhvr>
                                          <p:by x="150000" y="150000"/>
                                        </p:animScale>
                                      </p:childTnLst>
                                    </p:cTn>
                                  </p:par>
                                </p:childTnLst>
                              </p:cTn>
                            </p:par>
                          </p:childTnLst>
                        </p:cTn>
                      </p:par>
                      <p:par>
                        <p:cTn id="305" fill="hold">
                          <p:stCondLst>
                            <p:cond delay="indefinite"/>
                          </p:stCondLst>
                          <p:childTnLst>
                            <p:par>
                              <p:cTn id="306" fill="hold">
                                <p:stCondLst>
                                  <p:cond delay="0"/>
                                </p:stCondLst>
                                <p:childTnLst>
                                  <p:par>
                                    <p:cTn id="307" presetID="53" presetClass="exit" presetSubtype="32" fill="hold" nodeType="clickEffect">
                                      <p:stCondLst>
                                        <p:cond delay="0"/>
                                      </p:stCondLst>
                                      <p:childTnLst>
                                        <p:anim calcmode="lin" valueType="num">
                                          <p:cBhvr>
                                            <p:cTn id="308" dur="500"/>
                                            <p:tgtEl>
                                              <p:spTgt spid="34"/>
                                            </p:tgtEl>
                                            <p:attrNameLst>
                                              <p:attrName>ppt_w</p:attrName>
                                            </p:attrNameLst>
                                          </p:cBhvr>
                                          <p:tavLst>
                                            <p:tav tm="0">
                                              <p:val>
                                                <p:strVal val="ppt_w"/>
                                              </p:val>
                                            </p:tav>
                                            <p:tav tm="100000">
                                              <p:val>
                                                <p:fltVal val="0"/>
                                              </p:val>
                                            </p:tav>
                                          </p:tavLst>
                                        </p:anim>
                                        <p:anim calcmode="lin" valueType="num">
                                          <p:cBhvr>
                                            <p:cTn id="309" dur="500"/>
                                            <p:tgtEl>
                                              <p:spTgt spid="34"/>
                                            </p:tgtEl>
                                            <p:attrNameLst>
                                              <p:attrName>ppt_h</p:attrName>
                                            </p:attrNameLst>
                                          </p:cBhvr>
                                          <p:tavLst>
                                            <p:tav tm="0">
                                              <p:val>
                                                <p:strVal val="ppt_h"/>
                                              </p:val>
                                            </p:tav>
                                            <p:tav tm="100000">
                                              <p:val>
                                                <p:fltVal val="0"/>
                                              </p:val>
                                            </p:tav>
                                          </p:tavLst>
                                        </p:anim>
                                        <p:animEffect transition="out" filter="fade">
                                          <p:cBhvr>
                                            <p:cTn id="310" dur="500"/>
                                            <p:tgtEl>
                                              <p:spTgt spid="34"/>
                                            </p:tgtEl>
                                          </p:cBhvr>
                                        </p:animEffect>
                                        <p:set>
                                          <p:cBhvr>
                                            <p:cTn id="311" dur="1" fill="hold">
                                              <p:stCondLst>
                                                <p:cond delay="499"/>
                                              </p:stCondLst>
                                            </p:cTn>
                                            <p:tgtEl>
                                              <p:spTgt spid="34"/>
                                            </p:tgtEl>
                                            <p:attrNameLst>
                                              <p:attrName>style.visibility</p:attrName>
                                            </p:attrNameLst>
                                          </p:cBhvr>
                                          <p:to>
                                            <p:strVal val="hidden"/>
                                          </p:to>
                                        </p:set>
                                      </p:childTnLst>
                                    </p:cTn>
                                  </p:par>
                                  <p:par>
                                    <p:cTn id="312" presetID="53" presetClass="exit" presetSubtype="32" fill="hold" nodeType="withEffect">
                                      <p:stCondLst>
                                        <p:cond delay="0"/>
                                      </p:stCondLst>
                                      <p:childTnLst>
                                        <p:anim calcmode="lin" valueType="num">
                                          <p:cBhvr>
                                            <p:cTn id="313" dur="500"/>
                                            <p:tgtEl>
                                              <p:spTgt spid="74"/>
                                            </p:tgtEl>
                                            <p:attrNameLst>
                                              <p:attrName>ppt_w</p:attrName>
                                            </p:attrNameLst>
                                          </p:cBhvr>
                                          <p:tavLst>
                                            <p:tav tm="0">
                                              <p:val>
                                                <p:strVal val="ppt_w"/>
                                              </p:val>
                                            </p:tav>
                                            <p:tav tm="100000">
                                              <p:val>
                                                <p:fltVal val="0"/>
                                              </p:val>
                                            </p:tav>
                                          </p:tavLst>
                                        </p:anim>
                                        <p:anim calcmode="lin" valueType="num">
                                          <p:cBhvr>
                                            <p:cTn id="314" dur="500"/>
                                            <p:tgtEl>
                                              <p:spTgt spid="74"/>
                                            </p:tgtEl>
                                            <p:attrNameLst>
                                              <p:attrName>ppt_h</p:attrName>
                                            </p:attrNameLst>
                                          </p:cBhvr>
                                          <p:tavLst>
                                            <p:tav tm="0">
                                              <p:val>
                                                <p:strVal val="ppt_h"/>
                                              </p:val>
                                            </p:tav>
                                            <p:tav tm="100000">
                                              <p:val>
                                                <p:fltVal val="0"/>
                                              </p:val>
                                            </p:tav>
                                          </p:tavLst>
                                        </p:anim>
                                        <p:animEffect transition="out" filter="fade">
                                          <p:cBhvr>
                                            <p:cTn id="315" dur="500"/>
                                            <p:tgtEl>
                                              <p:spTgt spid="74"/>
                                            </p:tgtEl>
                                          </p:cBhvr>
                                        </p:animEffect>
                                        <p:set>
                                          <p:cBhvr>
                                            <p:cTn id="316" dur="1" fill="hold">
                                              <p:stCondLst>
                                                <p:cond delay="499"/>
                                              </p:stCondLst>
                                            </p:cTn>
                                            <p:tgtEl>
                                              <p:spTgt spid="74"/>
                                            </p:tgtEl>
                                            <p:attrNameLst>
                                              <p:attrName>style.visibility</p:attrName>
                                            </p:attrNameLst>
                                          </p:cBhvr>
                                          <p:to>
                                            <p:strVal val="hidden"/>
                                          </p:to>
                                        </p:set>
                                      </p:childTnLst>
                                    </p:cTn>
                                  </p:par>
                                  <p:par>
                                    <p:cTn id="317" presetID="53" presetClass="exit" presetSubtype="32" fill="hold" nodeType="withEffect">
                                      <p:stCondLst>
                                        <p:cond delay="0"/>
                                      </p:stCondLst>
                                      <p:childTnLst>
                                        <p:anim calcmode="lin" valueType="num">
                                          <p:cBhvr>
                                            <p:cTn id="318" dur="500"/>
                                            <p:tgtEl>
                                              <p:spTgt spid="75"/>
                                            </p:tgtEl>
                                            <p:attrNameLst>
                                              <p:attrName>ppt_w</p:attrName>
                                            </p:attrNameLst>
                                          </p:cBhvr>
                                          <p:tavLst>
                                            <p:tav tm="0">
                                              <p:val>
                                                <p:strVal val="ppt_w"/>
                                              </p:val>
                                            </p:tav>
                                            <p:tav tm="100000">
                                              <p:val>
                                                <p:fltVal val="0"/>
                                              </p:val>
                                            </p:tav>
                                          </p:tavLst>
                                        </p:anim>
                                        <p:anim calcmode="lin" valueType="num">
                                          <p:cBhvr>
                                            <p:cTn id="319" dur="500"/>
                                            <p:tgtEl>
                                              <p:spTgt spid="75"/>
                                            </p:tgtEl>
                                            <p:attrNameLst>
                                              <p:attrName>ppt_h</p:attrName>
                                            </p:attrNameLst>
                                          </p:cBhvr>
                                          <p:tavLst>
                                            <p:tav tm="0">
                                              <p:val>
                                                <p:strVal val="ppt_h"/>
                                              </p:val>
                                            </p:tav>
                                            <p:tav tm="100000">
                                              <p:val>
                                                <p:fltVal val="0"/>
                                              </p:val>
                                            </p:tav>
                                          </p:tavLst>
                                        </p:anim>
                                        <p:animEffect transition="out" filter="fade">
                                          <p:cBhvr>
                                            <p:cTn id="320" dur="500"/>
                                            <p:tgtEl>
                                              <p:spTgt spid="75"/>
                                            </p:tgtEl>
                                          </p:cBhvr>
                                        </p:animEffect>
                                        <p:set>
                                          <p:cBhvr>
                                            <p:cTn id="321" dur="1" fill="hold">
                                              <p:stCondLst>
                                                <p:cond delay="499"/>
                                              </p:stCondLst>
                                            </p:cTn>
                                            <p:tgtEl>
                                              <p:spTgt spid="75"/>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85">
                                                <p:txEl>
                                                  <p:pRg st="6" end="6"/>
                                                </p:txEl>
                                              </p:spTgt>
                                            </p:tgtEl>
                                            <p:attrNameLst>
                                              <p:attrName>style.visibility</p:attrName>
                                            </p:attrNameLst>
                                          </p:cBhvr>
                                          <p:to>
                                            <p:strVal val="visible"/>
                                          </p:to>
                                        </p:set>
                                        <p:animEffect transition="in" filter="barn(inVertical)">
                                          <p:cBhvr>
                                            <p:cTn id="326" dur="500"/>
                                            <p:tgtEl>
                                              <p:spTgt spid="85">
                                                <p:txEl>
                                                  <p:pRg st="6" end="6"/>
                                                </p:txEl>
                                              </p:spTgt>
                                            </p:tgtEl>
                                          </p:cBhvr>
                                        </p:animEffect>
                                      </p:childTnLst>
                                    </p:cTn>
                                  </p:par>
                                </p:childTnLst>
                              </p:cTn>
                            </p:par>
                          </p:childTnLst>
                        </p:cTn>
                      </p:par>
                      <p:par>
                        <p:cTn id="327" fill="hold">
                          <p:stCondLst>
                            <p:cond delay="indefinite"/>
                          </p:stCondLst>
                          <p:childTnLst>
                            <p:par>
                              <p:cTn id="328" fill="hold">
                                <p:stCondLst>
                                  <p:cond delay="0"/>
                                </p:stCondLst>
                                <p:childTnLst>
                                  <p:par>
                                    <p:cTn id="329" presetID="53" presetClass="entr" presetSubtype="16" fill="hold" nodeType="clickEffect">
                                      <p:stCondLst>
                                        <p:cond delay="0"/>
                                      </p:stCondLst>
                                      <p:childTnLst>
                                        <p:set>
                                          <p:cBhvr>
                                            <p:cTn id="330" dur="1" fill="hold">
                                              <p:stCondLst>
                                                <p:cond delay="0"/>
                                              </p:stCondLst>
                                            </p:cTn>
                                            <p:tgtEl>
                                              <p:spTgt spid="39"/>
                                            </p:tgtEl>
                                            <p:attrNameLst>
                                              <p:attrName>style.visibility</p:attrName>
                                            </p:attrNameLst>
                                          </p:cBhvr>
                                          <p:to>
                                            <p:strVal val="visible"/>
                                          </p:to>
                                        </p:set>
                                        <p:anim calcmode="lin" valueType="num">
                                          <p:cBhvr>
                                            <p:cTn id="331" dur="500" fill="hold"/>
                                            <p:tgtEl>
                                              <p:spTgt spid="39"/>
                                            </p:tgtEl>
                                            <p:attrNameLst>
                                              <p:attrName>ppt_w</p:attrName>
                                            </p:attrNameLst>
                                          </p:cBhvr>
                                          <p:tavLst>
                                            <p:tav tm="0">
                                              <p:val>
                                                <p:fltVal val="0"/>
                                              </p:val>
                                            </p:tav>
                                            <p:tav tm="100000">
                                              <p:val>
                                                <p:strVal val="#ppt_w"/>
                                              </p:val>
                                            </p:tav>
                                          </p:tavLst>
                                        </p:anim>
                                        <p:anim calcmode="lin" valueType="num">
                                          <p:cBhvr>
                                            <p:cTn id="332" dur="500" fill="hold"/>
                                            <p:tgtEl>
                                              <p:spTgt spid="39"/>
                                            </p:tgtEl>
                                            <p:attrNameLst>
                                              <p:attrName>ppt_h</p:attrName>
                                            </p:attrNameLst>
                                          </p:cBhvr>
                                          <p:tavLst>
                                            <p:tav tm="0">
                                              <p:val>
                                                <p:fltVal val="0"/>
                                              </p:val>
                                            </p:tav>
                                            <p:tav tm="100000">
                                              <p:val>
                                                <p:strVal val="#ppt_h"/>
                                              </p:val>
                                            </p:tav>
                                          </p:tavLst>
                                        </p:anim>
                                        <p:animEffect transition="in" filter="fade">
                                          <p:cBhvr>
                                            <p:cTn id="333" dur="500"/>
                                            <p:tgtEl>
                                              <p:spTgt spid="39"/>
                                            </p:tgtEl>
                                          </p:cBhvr>
                                        </p:animEffect>
                                      </p:childTnLst>
                                    </p:cTn>
                                  </p:par>
                                  <p:par>
                                    <p:cTn id="334" presetID="53" presetClass="entr" presetSubtype="16" fill="hold" nodeType="withEffect">
                                      <p:stCondLst>
                                        <p:cond delay="0"/>
                                      </p:stCondLst>
                                      <p:childTnLst>
                                        <p:set>
                                          <p:cBhvr>
                                            <p:cTn id="335" dur="1" fill="hold">
                                              <p:stCondLst>
                                                <p:cond delay="0"/>
                                              </p:stCondLst>
                                            </p:cTn>
                                            <p:tgtEl>
                                              <p:spTgt spid="76"/>
                                            </p:tgtEl>
                                            <p:attrNameLst>
                                              <p:attrName>style.visibility</p:attrName>
                                            </p:attrNameLst>
                                          </p:cBhvr>
                                          <p:to>
                                            <p:strVal val="visible"/>
                                          </p:to>
                                        </p:set>
                                        <p:anim calcmode="lin" valueType="num">
                                          <p:cBhvr>
                                            <p:cTn id="336" dur="500" fill="hold"/>
                                            <p:tgtEl>
                                              <p:spTgt spid="76"/>
                                            </p:tgtEl>
                                            <p:attrNameLst>
                                              <p:attrName>ppt_w</p:attrName>
                                            </p:attrNameLst>
                                          </p:cBhvr>
                                          <p:tavLst>
                                            <p:tav tm="0">
                                              <p:val>
                                                <p:fltVal val="0"/>
                                              </p:val>
                                            </p:tav>
                                            <p:tav tm="100000">
                                              <p:val>
                                                <p:strVal val="#ppt_w"/>
                                              </p:val>
                                            </p:tav>
                                          </p:tavLst>
                                        </p:anim>
                                        <p:anim calcmode="lin" valueType="num">
                                          <p:cBhvr>
                                            <p:cTn id="337" dur="500" fill="hold"/>
                                            <p:tgtEl>
                                              <p:spTgt spid="76"/>
                                            </p:tgtEl>
                                            <p:attrNameLst>
                                              <p:attrName>ppt_h</p:attrName>
                                            </p:attrNameLst>
                                          </p:cBhvr>
                                          <p:tavLst>
                                            <p:tav tm="0">
                                              <p:val>
                                                <p:fltVal val="0"/>
                                              </p:val>
                                            </p:tav>
                                            <p:tav tm="100000">
                                              <p:val>
                                                <p:strVal val="#ppt_h"/>
                                              </p:val>
                                            </p:tav>
                                          </p:tavLst>
                                        </p:anim>
                                        <p:animEffect transition="in" filter="fade">
                                          <p:cBhvr>
                                            <p:cTn id="338" dur="500"/>
                                            <p:tgtEl>
                                              <p:spTgt spid="76"/>
                                            </p:tgtEl>
                                          </p:cBhvr>
                                        </p:animEffect>
                                      </p:childTnLst>
                                    </p:cTn>
                                  </p:par>
                                  <p:par>
                                    <p:cTn id="339" presetID="53" presetClass="entr" presetSubtype="16" fill="hold" nodeType="withEffect">
                                      <p:stCondLst>
                                        <p:cond delay="0"/>
                                      </p:stCondLst>
                                      <p:childTnLst>
                                        <p:set>
                                          <p:cBhvr>
                                            <p:cTn id="340" dur="1" fill="hold">
                                              <p:stCondLst>
                                                <p:cond delay="0"/>
                                              </p:stCondLst>
                                            </p:cTn>
                                            <p:tgtEl>
                                              <p:spTgt spid="77"/>
                                            </p:tgtEl>
                                            <p:attrNameLst>
                                              <p:attrName>style.visibility</p:attrName>
                                            </p:attrNameLst>
                                          </p:cBhvr>
                                          <p:to>
                                            <p:strVal val="visible"/>
                                          </p:to>
                                        </p:set>
                                        <p:anim calcmode="lin" valueType="num">
                                          <p:cBhvr>
                                            <p:cTn id="341" dur="500" fill="hold"/>
                                            <p:tgtEl>
                                              <p:spTgt spid="77"/>
                                            </p:tgtEl>
                                            <p:attrNameLst>
                                              <p:attrName>ppt_w</p:attrName>
                                            </p:attrNameLst>
                                          </p:cBhvr>
                                          <p:tavLst>
                                            <p:tav tm="0">
                                              <p:val>
                                                <p:fltVal val="0"/>
                                              </p:val>
                                            </p:tav>
                                            <p:tav tm="100000">
                                              <p:val>
                                                <p:strVal val="#ppt_w"/>
                                              </p:val>
                                            </p:tav>
                                          </p:tavLst>
                                        </p:anim>
                                        <p:anim calcmode="lin" valueType="num">
                                          <p:cBhvr>
                                            <p:cTn id="342" dur="500" fill="hold"/>
                                            <p:tgtEl>
                                              <p:spTgt spid="77"/>
                                            </p:tgtEl>
                                            <p:attrNameLst>
                                              <p:attrName>ppt_h</p:attrName>
                                            </p:attrNameLst>
                                          </p:cBhvr>
                                          <p:tavLst>
                                            <p:tav tm="0">
                                              <p:val>
                                                <p:fltVal val="0"/>
                                              </p:val>
                                            </p:tav>
                                            <p:tav tm="100000">
                                              <p:val>
                                                <p:strVal val="#ppt_h"/>
                                              </p:val>
                                            </p:tav>
                                          </p:tavLst>
                                        </p:anim>
                                        <p:animEffect transition="in" filter="fade">
                                          <p:cBhvr>
                                            <p:cTn id="343" dur="500"/>
                                            <p:tgtEl>
                                              <p:spTgt spid="77"/>
                                            </p:tgtEl>
                                          </p:cBhvr>
                                        </p:animEffect>
                                      </p:childTnLst>
                                    </p:cTn>
                                  </p:par>
                                  <p:par>
                                    <p:cTn id="344" presetID="53" presetClass="entr" presetSubtype="16" fill="hold" nodeType="withEffect">
                                      <p:stCondLst>
                                        <p:cond delay="0"/>
                                      </p:stCondLst>
                                      <p:childTnLst>
                                        <p:set>
                                          <p:cBhvr>
                                            <p:cTn id="345" dur="1" fill="hold">
                                              <p:stCondLst>
                                                <p:cond delay="0"/>
                                              </p:stCondLst>
                                            </p:cTn>
                                            <p:tgtEl>
                                              <p:spTgt spid="78"/>
                                            </p:tgtEl>
                                            <p:attrNameLst>
                                              <p:attrName>style.visibility</p:attrName>
                                            </p:attrNameLst>
                                          </p:cBhvr>
                                          <p:to>
                                            <p:strVal val="visible"/>
                                          </p:to>
                                        </p:set>
                                        <p:anim calcmode="lin" valueType="num">
                                          <p:cBhvr>
                                            <p:cTn id="346" dur="500" fill="hold"/>
                                            <p:tgtEl>
                                              <p:spTgt spid="78"/>
                                            </p:tgtEl>
                                            <p:attrNameLst>
                                              <p:attrName>ppt_w</p:attrName>
                                            </p:attrNameLst>
                                          </p:cBhvr>
                                          <p:tavLst>
                                            <p:tav tm="0">
                                              <p:val>
                                                <p:fltVal val="0"/>
                                              </p:val>
                                            </p:tav>
                                            <p:tav tm="100000">
                                              <p:val>
                                                <p:strVal val="#ppt_w"/>
                                              </p:val>
                                            </p:tav>
                                          </p:tavLst>
                                        </p:anim>
                                        <p:anim calcmode="lin" valueType="num">
                                          <p:cBhvr>
                                            <p:cTn id="347" dur="500" fill="hold"/>
                                            <p:tgtEl>
                                              <p:spTgt spid="78"/>
                                            </p:tgtEl>
                                            <p:attrNameLst>
                                              <p:attrName>ppt_h</p:attrName>
                                            </p:attrNameLst>
                                          </p:cBhvr>
                                          <p:tavLst>
                                            <p:tav tm="0">
                                              <p:val>
                                                <p:fltVal val="0"/>
                                              </p:val>
                                            </p:tav>
                                            <p:tav tm="100000">
                                              <p:val>
                                                <p:strVal val="#ppt_h"/>
                                              </p:val>
                                            </p:tav>
                                          </p:tavLst>
                                        </p:anim>
                                        <p:animEffect transition="in" filter="fade">
                                          <p:cBhvr>
                                            <p:cTn id="348" dur="500"/>
                                            <p:tgtEl>
                                              <p:spTgt spid="78"/>
                                            </p:tgtEl>
                                          </p:cBhvr>
                                        </p:animEffect>
                                      </p:childTnLst>
                                    </p:cTn>
                                  </p:par>
                                  <p:par>
                                    <p:cTn id="349" presetID="53" presetClass="entr" presetSubtype="16" fill="hold" nodeType="withEffect">
                                      <p:stCondLst>
                                        <p:cond delay="0"/>
                                      </p:stCondLst>
                                      <p:childTnLst>
                                        <p:set>
                                          <p:cBhvr>
                                            <p:cTn id="350" dur="1" fill="hold">
                                              <p:stCondLst>
                                                <p:cond delay="0"/>
                                              </p:stCondLst>
                                            </p:cTn>
                                            <p:tgtEl>
                                              <p:spTgt spid="79"/>
                                            </p:tgtEl>
                                            <p:attrNameLst>
                                              <p:attrName>style.visibility</p:attrName>
                                            </p:attrNameLst>
                                          </p:cBhvr>
                                          <p:to>
                                            <p:strVal val="visible"/>
                                          </p:to>
                                        </p:set>
                                        <p:anim calcmode="lin" valueType="num">
                                          <p:cBhvr>
                                            <p:cTn id="351" dur="500" fill="hold"/>
                                            <p:tgtEl>
                                              <p:spTgt spid="79"/>
                                            </p:tgtEl>
                                            <p:attrNameLst>
                                              <p:attrName>ppt_w</p:attrName>
                                            </p:attrNameLst>
                                          </p:cBhvr>
                                          <p:tavLst>
                                            <p:tav tm="0">
                                              <p:val>
                                                <p:fltVal val="0"/>
                                              </p:val>
                                            </p:tav>
                                            <p:tav tm="100000">
                                              <p:val>
                                                <p:strVal val="#ppt_w"/>
                                              </p:val>
                                            </p:tav>
                                          </p:tavLst>
                                        </p:anim>
                                        <p:anim calcmode="lin" valueType="num">
                                          <p:cBhvr>
                                            <p:cTn id="352" dur="500" fill="hold"/>
                                            <p:tgtEl>
                                              <p:spTgt spid="79"/>
                                            </p:tgtEl>
                                            <p:attrNameLst>
                                              <p:attrName>ppt_h</p:attrName>
                                            </p:attrNameLst>
                                          </p:cBhvr>
                                          <p:tavLst>
                                            <p:tav tm="0">
                                              <p:val>
                                                <p:fltVal val="0"/>
                                              </p:val>
                                            </p:tav>
                                            <p:tav tm="100000">
                                              <p:val>
                                                <p:strVal val="#ppt_h"/>
                                              </p:val>
                                            </p:tav>
                                          </p:tavLst>
                                        </p:anim>
                                        <p:animEffect transition="in" filter="fade">
                                          <p:cBhvr>
                                            <p:cTn id="353" dur="500"/>
                                            <p:tgtEl>
                                              <p:spTgt spid="79"/>
                                            </p:tgtEl>
                                          </p:cBhvr>
                                        </p:animEffect>
                                      </p:childTnLst>
                                    </p:cTn>
                                  </p:par>
                                  <p:par>
                                    <p:cTn id="354" presetID="53" presetClass="entr" presetSubtype="16" fill="hold" nodeType="withEffect">
                                      <p:stCondLst>
                                        <p:cond delay="0"/>
                                      </p:stCondLst>
                                      <p:childTnLst>
                                        <p:set>
                                          <p:cBhvr>
                                            <p:cTn id="355" dur="1" fill="hold">
                                              <p:stCondLst>
                                                <p:cond delay="0"/>
                                              </p:stCondLst>
                                            </p:cTn>
                                            <p:tgtEl>
                                              <p:spTgt spid="80"/>
                                            </p:tgtEl>
                                            <p:attrNameLst>
                                              <p:attrName>style.visibility</p:attrName>
                                            </p:attrNameLst>
                                          </p:cBhvr>
                                          <p:to>
                                            <p:strVal val="visible"/>
                                          </p:to>
                                        </p:set>
                                        <p:anim calcmode="lin" valueType="num">
                                          <p:cBhvr>
                                            <p:cTn id="356" dur="500" fill="hold"/>
                                            <p:tgtEl>
                                              <p:spTgt spid="80"/>
                                            </p:tgtEl>
                                            <p:attrNameLst>
                                              <p:attrName>ppt_w</p:attrName>
                                            </p:attrNameLst>
                                          </p:cBhvr>
                                          <p:tavLst>
                                            <p:tav tm="0">
                                              <p:val>
                                                <p:fltVal val="0"/>
                                              </p:val>
                                            </p:tav>
                                            <p:tav tm="100000">
                                              <p:val>
                                                <p:strVal val="#ppt_w"/>
                                              </p:val>
                                            </p:tav>
                                          </p:tavLst>
                                        </p:anim>
                                        <p:anim calcmode="lin" valueType="num">
                                          <p:cBhvr>
                                            <p:cTn id="357" dur="500" fill="hold"/>
                                            <p:tgtEl>
                                              <p:spTgt spid="80"/>
                                            </p:tgtEl>
                                            <p:attrNameLst>
                                              <p:attrName>ppt_h</p:attrName>
                                            </p:attrNameLst>
                                          </p:cBhvr>
                                          <p:tavLst>
                                            <p:tav tm="0">
                                              <p:val>
                                                <p:fltVal val="0"/>
                                              </p:val>
                                            </p:tav>
                                            <p:tav tm="100000">
                                              <p:val>
                                                <p:strVal val="#ppt_h"/>
                                              </p:val>
                                            </p:tav>
                                          </p:tavLst>
                                        </p:anim>
                                        <p:animEffect transition="in" filter="fade">
                                          <p:cBhvr>
                                            <p:cTn id="358" dur="500"/>
                                            <p:tgtEl>
                                              <p:spTgt spid="80"/>
                                            </p:tgtEl>
                                          </p:cBhvr>
                                        </p:animEffect>
                                      </p:childTnLst>
                                    </p:cTn>
                                  </p:par>
                                  <p:par>
                                    <p:cTn id="359" presetID="53" presetClass="entr" presetSubtype="16" fill="hold" nodeType="withEffect">
                                      <p:stCondLst>
                                        <p:cond delay="0"/>
                                      </p:stCondLst>
                                      <p:childTnLst>
                                        <p:set>
                                          <p:cBhvr>
                                            <p:cTn id="360" dur="1" fill="hold">
                                              <p:stCondLst>
                                                <p:cond delay="0"/>
                                              </p:stCondLst>
                                            </p:cTn>
                                            <p:tgtEl>
                                              <p:spTgt spid="86"/>
                                            </p:tgtEl>
                                            <p:attrNameLst>
                                              <p:attrName>style.visibility</p:attrName>
                                            </p:attrNameLst>
                                          </p:cBhvr>
                                          <p:to>
                                            <p:strVal val="visible"/>
                                          </p:to>
                                        </p:set>
                                        <p:anim calcmode="lin" valueType="num">
                                          <p:cBhvr>
                                            <p:cTn id="361" dur="500" fill="hold"/>
                                            <p:tgtEl>
                                              <p:spTgt spid="86"/>
                                            </p:tgtEl>
                                            <p:attrNameLst>
                                              <p:attrName>ppt_w</p:attrName>
                                            </p:attrNameLst>
                                          </p:cBhvr>
                                          <p:tavLst>
                                            <p:tav tm="0">
                                              <p:val>
                                                <p:fltVal val="0"/>
                                              </p:val>
                                            </p:tav>
                                            <p:tav tm="100000">
                                              <p:val>
                                                <p:strVal val="#ppt_w"/>
                                              </p:val>
                                            </p:tav>
                                          </p:tavLst>
                                        </p:anim>
                                        <p:anim calcmode="lin" valueType="num">
                                          <p:cBhvr>
                                            <p:cTn id="362" dur="500" fill="hold"/>
                                            <p:tgtEl>
                                              <p:spTgt spid="86"/>
                                            </p:tgtEl>
                                            <p:attrNameLst>
                                              <p:attrName>ppt_h</p:attrName>
                                            </p:attrNameLst>
                                          </p:cBhvr>
                                          <p:tavLst>
                                            <p:tav tm="0">
                                              <p:val>
                                                <p:fltVal val="0"/>
                                              </p:val>
                                            </p:tav>
                                            <p:tav tm="100000">
                                              <p:val>
                                                <p:strVal val="#ppt_h"/>
                                              </p:val>
                                            </p:tav>
                                          </p:tavLst>
                                        </p:anim>
                                        <p:animEffect transition="in" filter="fade">
                                          <p:cBhvr>
                                            <p:cTn id="363" dur="500"/>
                                            <p:tgtEl>
                                              <p:spTgt spid="86"/>
                                            </p:tgtEl>
                                          </p:cBhvr>
                                        </p:animEffect>
                                      </p:childTnLst>
                                    </p:cTn>
                                  </p:par>
                                  <p:par>
                                    <p:cTn id="364" presetID="53" presetClass="entr" presetSubtype="16" fill="hold" nodeType="withEffect">
                                      <p:stCondLst>
                                        <p:cond delay="0"/>
                                      </p:stCondLst>
                                      <p:childTnLst>
                                        <p:set>
                                          <p:cBhvr>
                                            <p:cTn id="365" dur="1" fill="hold">
                                              <p:stCondLst>
                                                <p:cond delay="0"/>
                                              </p:stCondLst>
                                            </p:cTn>
                                            <p:tgtEl>
                                              <p:spTgt spid="87"/>
                                            </p:tgtEl>
                                            <p:attrNameLst>
                                              <p:attrName>style.visibility</p:attrName>
                                            </p:attrNameLst>
                                          </p:cBhvr>
                                          <p:to>
                                            <p:strVal val="visible"/>
                                          </p:to>
                                        </p:set>
                                        <p:anim calcmode="lin" valueType="num">
                                          <p:cBhvr>
                                            <p:cTn id="366" dur="500" fill="hold"/>
                                            <p:tgtEl>
                                              <p:spTgt spid="87"/>
                                            </p:tgtEl>
                                            <p:attrNameLst>
                                              <p:attrName>ppt_w</p:attrName>
                                            </p:attrNameLst>
                                          </p:cBhvr>
                                          <p:tavLst>
                                            <p:tav tm="0">
                                              <p:val>
                                                <p:fltVal val="0"/>
                                              </p:val>
                                            </p:tav>
                                            <p:tav tm="100000">
                                              <p:val>
                                                <p:strVal val="#ppt_w"/>
                                              </p:val>
                                            </p:tav>
                                          </p:tavLst>
                                        </p:anim>
                                        <p:anim calcmode="lin" valueType="num">
                                          <p:cBhvr>
                                            <p:cTn id="367" dur="500" fill="hold"/>
                                            <p:tgtEl>
                                              <p:spTgt spid="87"/>
                                            </p:tgtEl>
                                            <p:attrNameLst>
                                              <p:attrName>ppt_h</p:attrName>
                                            </p:attrNameLst>
                                          </p:cBhvr>
                                          <p:tavLst>
                                            <p:tav tm="0">
                                              <p:val>
                                                <p:fltVal val="0"/>
                                              </p:val>
                                            </p:tav>
                                            <p:tav tm="100000">
                                              <p:val>
                                                <p:strVal val="#ppt_h"/>
                                              </p:val>
                                            </p:tav>
                                          </p:tavLst>
                                        </p:anim>
                                        <p:animEffect transition="in" filter="fade">
                                          <p:cBhvr>
                                            <p:cTn id="368" dur="500"/>
                                            <p:tgtEl>
                                              <p:spTgt spid="87"/>
                                            </p:tgtEl>
                                          </p:cBhvr>
                                        </p:animEffect>
                                      </p:childTnLst>
                                    </p:cTn>
                                  </p:par>
                                  <p:par>
                                    <p:cTn id="369" presetID="53" presetClass="entr" presetSubtype="16" fill="hold" nodeType="withEffect">
                                      <p:stCondLst>
                                        <p:cond delay="0"/>
                                      </p:stCondLst>
                                      <p:childTnLst>
                                        <p:set>
                                          <p:cBhvr>
                                            <p:cTn id="370" dur="1" fill="hold">
                                              <p:stCondLst>
                                                <p:cond delay="0"/>
                                              </p:stCondLst>
                                            </p:cTn>
                                            <p:tgtEl>
                                              <p:spTgt spid="90"/>
                                            </p:tgtEl>
                                            <p:attrNameLst>
                                              <p:attrName>style.visibility</p:attrName>
                                            </p:attrNameLst>
                                          </p:cBhvr>
                                          <p:to>
                                            <p:strVal val="visible"/>
                                          </p:to>
                                        </p:set>
                                        <p:anim calcmode="lin" valueType="num">
                                          <p:cBhvr>
                                            <p:cTn id="371" dur="500" fill="hold"/>
                                            <p:tgtEl>
                                              <p:spTgt spid="90"/>
                                            </p:tgtEl>
                                            <p:attrNameLst>
                                              <p:attrName>ppt_w</p:attrName>
                                            </p:attrNameLst>
                                          </p:cBhvr>
                                          <p:tavLst>
                                            <p:tav tm="0">
                                              <p:val>
                                                <p:fltVal val="0"/>
                                              </p:val>
                                            </p:tav>
                                            <p:tav tm="100000">
                                              <p:val>
                                                <p:strVal val="#ppt_w"/>
                                              </p:val>
                                            </p:tav>
                                          </p:tavLst>
                                        </p:anim>
                                        <p:anim calcmode="lin" valueType="num">
                                          <p:cBhvr>
                                            <p:cTn id="372" dur="500" fill="hold"/>
                                            <p:tgtEl>
                                              <p:spTgt spid="90"/>
                                            </p:tgtEl>
                                            <p:attrNameLst>
                                              <p:attrName>ppt_h</p:attrName>
                                            </p:attrNameLst>
                                          </p:cBhvr>
                                          <p:tavLst>
                                            <p:tav tm="0">
                                              <p:val>
                                                <p:fltVal val="0"/>
                                              </p:val>
                                            </p:tav>
                                            <p:tav tm="100000">
                                              <p:val>
                                                <p:strVal val="#ppt_h"/>
                                              </p:val>
                                            </p:tav>
                                          </p:tavLst>
                                        </p:anim>
                                        <p:animEffect transition="in" filter="fade">
                                          <p:cBhvr>
                                            <p:cTn id="373" dur="500"/>
                                            <p:tgtEl>
                                              <p:spTgt spid="90"/>
                                            </p:tgtEl>
                                          </p:cBhvr>
                                        </p:animEffect>
                                      </p:childTnLst>
                                    </p:cTn>
                                  </p:par>
                                  <p:par>
                                    <p:cTn id="374" presetID="53" presetClass="entr" presetSubtype="16" fill="hold" nodeType="withEffect">
                                      <p:stCondLst>
                                        <p:cond delay="0"/>
                                      </p:stCondLst>
                                      <p:childTnLst>
                                        <p:set>
                                          <p:cBhvr>
                                            <p:cTn id="375" dur="1" fill="hold">
                                              <p:stCondLst>
                                                <p:cond delay="0"/>
                                              </p:stCondLst>
                                            </p:cTn>
                                            <p:tgtEl>
                                              <p:spTgt spid="91"/>
                                            </p:tgtEl>
                                            <p:attrNameLst>
                                              <p:attrName>style.visibility</p:attrName>
                                            </p:attrNameLst>
                                          </p:cBhvr>
                                          <p:to>
                                            <p:strVal val="visible"/>
                                          </p:to>
                                        </p:set>
                                        <p:anim calcmode="lin" valueType="num">
                                          <p:cBhvr>
                                            <p:cTn id="376" dur="500" fill="hold"/>
                                            <p:tgtEl>
                                              <p:spTgt spid="91"/>
                                            </p:tgtEl>
                                            <p:attrNameLst>
                                              <p:attrName>ppt_w</p:attrName>
                                            </p:attrNameLst>
                                          </p:cBhvr>
                                          <p:tavLst>
                                            <p:tav tm="0">
                                              <p:val>
                                                <p:fltVal val="0"/>
                                              </p:val>
                                            </p:tav>
                                            <p:tav tm="100000">
                                              <p:val>
                                                <p:strVal val="#ppt_w"/>
                                              </p:val>
                                            </p:tav>
                                          </p:tavLst>
                                        </p:anim>
                                        <p:anim calcmode="lin" valueType="num">
                                          <p:cBhvr>
                                            <p:cTn id="377" dur="500" fill="hold"/>
                                            <p:tgtEl>
                                              <p:spTgt spid="91"/>
                                            </p:tgtEl>
                                            <p:attrNameLst>
                                              <p:attrName>ppt_h</p:attrName>
                                            </p:attrNameLst>
                                          </p:cBhvr>
                                          <p:tavLst>
                                            <p:tav tm="0">
                                              <p:val>
                                                <p:fltVal val="0"/>
                                              </p:val>
                                            </p:tav>
                                            <p:tav tm="100000">
                                              <p:val>
                                                <p:strVal val="#ppt_h"/>
                                              </p:val>
                                            </p:tav>
                                          </p:tavLst>
                                        </p:anim>
                                        <p:animEffect transition="in" filter="fade">
                                          <p:cBhvr>
                                            <p:cTn id="378" dur="500"/>
                                            <p:tgtEl>
                                              <p:spTgt spid="91"/>
                                            </p:tgtEl>
                                          </p:cBhvr>
                                        </p:animEffect>
                                      </p:childTnLst>
                                    </p:cTn>
                                  </p:par>
                                  <p:par>
                                    <p:cTn id="379" presetID="53" presetClass="entr" presetSubtype="16" fill="hold" nodeType="withEffect">
                                      <p:stCondLst>
                                        <p:cond delay="0"/>
                                      </p:stCondLst>
                                      <p:childTnLst>
                                        <p:set>
                                          <p:cBhvr>
                                            <p:cTn id="380" dur="1" fill="hold">
                                              <p:stCondLst>
                                                <p:cond delay="0"/>
                                              </p:stCondLst>
                                            </p:cTn>
                                            <p:tgtEl>
                                              <p:spTgt spid="92"/>
                                            </p:tgtEl>
                                            <p:attrNameLst>
                                              <p:attrName>style.visibility</p:attrName>
                                            </p:attrNameLst>
                                          </p:cBhvr>
                                          <p:to>
                                            <p:strVal val="visible"/>
                                          </p:to>
                                        </p:set>
                                        <p:anim calcmode="lin" valueType="num">
                                          <p:cBhvr>
                                            <p:cTn id="381" dur="500" fill="hold"/>
                                            <p:tgtEl>
                                              <p:spTgt spid="92"/>
                                            </p:tgtEl>
                                            <p:attrNameLst>
                                              <p:attrName>ppt_w</p:attrName>
                                            </p:attrNameLst>
                                          </p:cBhvr>
                                          <p:tavLst>
                                            <p:tav tm="0">
                                              <p:val>
                                                <p:fltVal val="0"/>
                                              </p:val>
                                            </p:tav>
                                            <p:tav tm="100000">
                                              <p:val>
                                                <p:strVal val="#ppt_w"/>
                                              </p:val>
                                            </p:tav>
                                          </p:tavLst>
                                        </p:anim>
                                        <p:anim calcmode="lin" valueType="num">
                                          <p:cBhvr>
                                            <p:cTn id="382" dur="500" fill="hold"/>
                                            <p:tgtEl>
                                              <p:spTgt spid="92"/>
                                            </p:tgtEl>
                                            <p:attrNameLst>
                                              <p:attrName>ppt_h</p:attrName>
                                            </p:attrNameLst>
                                          </p:cBhvr>
                                          <p:tavLst>
                                            <p:tav tm="0">
                                              <p:val>
                                                <p:fltVal val="0"/>
                                              </p:val>
                                            </p:tav>
                                            <p:tav tm="100000">
                                              <p:val>
                                                <p:strVal val="#ppt_h"/>
                                              </p:val>
                                            </p:tav>
                                          </p:tavLst>
                                        </p:anim>
                                        <p:animEffect transition="in" filter="fade">
                                          <p:cBhvr>
                                            <p:cTn id="383" dur="500"/>
                                            <p:tgtEl>
                                              <p:spTgt spid="92"/>
                                            </p:tgtEl>
                                          </p:cBhvr>
                                        </p:animEffect>
                                      </p:childTnLst>
                                    </p:cTn>
                                  </p:par>
                                  <p:par>
                                    <p:cTn id="384" presetID="53" presetClass="entr" presetSubtype="16" fill="hold" nodeType="withEffect">
                                      <p:stCondLst>
                                        <p:cond delay="0"/>
                                      </p:stCondLst>
                                      <p:childTnLst>
                                        <p:set>
                                          <p:cBhvr>
                                            <p:cTn id="385" dur="1" fill="hold">
                                              <p:stCondLst>
                                                <p:cond delay="0"/>
                                              </p:stCondLst>
                                            </p:cTn>
                                            <p:tgtEl>
                                              <p:spTgt spid="93"/>
                                            </p:tgtEl>
                                            <p:attrNameLst>
                                              <p:attrName>style.visibility</p:attrName>
                                            </p:attrNameLst>
                                          </p:cBhvr>
                                          <p:to>
                                            <p:strVal val="visible"/>
                                          </p:to>
                                        </p:set>
                                        <p:anim calcmode="lin" valueType="num">
                                          <p:cBhvr>
                                            <p:cTn id="386" dur="500" fill="hold"/>
                                            <p:tgtEl>
                                              <p:spTgt spid="93"/>
                                            </p:tgtEl>
                                            <p:attrNameLst>
                                              <p:attrName>ppt_w</p:attrName>
                                            </p:attrNameLst>
                                          </p:cBhvr>
                                          <p:tavLst>
                                            <p:tav tm="0">
                                              <p:val>
                                                <p:fltVal val="0"/>
                                              </p:val>
                                            </p:tav>
                                            <p:tav tm="100000">
                                              <p:val>
                                                <p:strVal val="#ppt_w"/>
                                              </p:val>
                                            </p:tav>
                                          </p:tavLst>
                                        </p:anim>
                                        <p:anim calcmode="lin" valueType="num">
                                          <p:cBhvr>
                                            <p:cTn id="387" dur="500" fill="hold"/>
                                            <p:tgtEl>
                                              <p:spTgt spid="93"/>
                                            </p:tgtEl>
                                            <p:attrNameLst>
                                              <p:attrName>ppt_h</p:attrName>
                                            </p:attrNameLst>
                                          </p:cBhvr>
                                          <p:tavLst>
                                            <p:tav tm="0">
                                              <p:val>
                                                <p:fltVal val="0"/>
                                              </p:val>
                                            </p:tav>
                                            <p:tav tm="100000">
                                              <p:val>
                                                <p:strVal val="#ppt_h"/>
                                              </p:val>
                                            </p:tav>
                                          </p:tavLst>
                                        </p:anim>
                                        <p:animEffect transition="in" filter="fade">
                                          <p:cBhvr>
                                            <p:cTn id="388" dur="500"/>
                                            <p:tgtEl>
                                              <p:spTgt spid="93"/>
                                            </p:tgtEl>
                                          </p:cBhvr>
                                        </p:animEffect>
                                      </p:childTnLst>
                                    </p:cTn>
                                  </p:par>
                                </p:childTnLst>
                              </p:cTn>
                            </p:par>
                            <p:par>
                              <p:cTn id="389" fill="hold">
                                <p:stCondLst>
                                  <p:cond delay="500"/>
                                </p:stCondLst>
                                <p:childTnLst>
                                  <p:par>
                                    <p:cTn id="390" presetID="6" presetClass="emph" presetSubtype="0" repeatCount="3000" autoRev="1" fill="hold" nodeType="afterEffect" p14:presetBounceEnd="20000">
                                      <p:stCondLst>
                                        <p:cond delay="0"/>
                                      </p:stCondLst>
                                      <p:childTnLst>
                                        <p:animScale p14:bounceEnd="20000">
                                          <p:cBhvr>
                                            <p:cTn id="391" dur="500" fill="hold"/>
                                            <p:tgtEl>
                                              <p:spTgt spid="39"/>
                                            </p:tgtEl>
                                          </p:cBhvr>
                                          <p:by x="150000" y="150000"/>
                                        </p:animScale>
                                      </p:childTnLst>
                                    </p:cTn>
                                  </p:par>
                                  <p:par>
                                    <p:cTn id="392" presetID="6" presetClass="emph" presetSubtype="0" repeatCount="3000" autoRev="1" fill="hold" nodeType="withEffect" p14:presetBounceEnd="20000">
                                      <p:stCondLst>
                                        <p:cond delay="0"/>
                                      </p:stCondLst>
                                      <p:childTnLst>
                                        <p:animScale p14:bounceEnd="20000">
                                          <p:cBhvr>
                                            <p:cTn id="393" dur="500" fill="hold"/>
                                            <p:tgtEl>
                                              <p:spTgt spid="76"/>
                                            </p:tgtEl>
                                          </p:cBhvr>
                                          <p:by x="150000" y="150000"/>
                                        </p:animScale>
                                      </p:childTnLst>
                                    </p:cTn>
                                  </p:par>
                                  <p:par>
                                    <p:cTn id="394" presetID="6" presetClass="emph" presetSubtype="0" repeatCount="3000" autoRev="1" fill="hold" nodeType="withEffect" p14:presetBounceEnd="20000">
                                      <p:stCondLst>
                                        <p:cond delay="0"/>
                                      </p:stCondLst>
                                      <p:childTnLst>
                                        <p:animScale p14:bounceEnd="20000">
                                          <p:cBhvr>
                                            <p:cTn id="395" dur="500" fill="hold"/>
                                            <p:tgtEl>
                                              <p:spTgt spid="77"/>
                                            </p:tgtEl>
                                          </p:cBhvr>
                                          <p:by x="150000" y="150000"/>
                                        </p:animScale>
                                      </p:childTnLst>
                                    </p:cTn>
                                  </p:par>
                                  <p:par>
                                    <p:cTn id="396" presetID="6" presetClass="emph" presetSubtype="0" repeatCount="3000" autoRev="1" fill="hold" nodeType="withEffect" p14:presetBounceEnd="20000">
                                      <p:stCondLst>
                                        <p:cond delay="0"/>
                                      </p:stCondLst>
                                      <p:childTnLst>
                                        <p:animScale p14:bounceEnd="20000">
                                          <p:cBhvr>
                                            <p:cTn id="397" dur="500" fill="hold"/>
                                            <p:tgtEl>
                                              <p:spTgt spid="78"/>
                                            </p:tgtEl>
                                          </p:cBhvr>
                                          <p:by x="150000" y="150000"/>
                                        </p:animScale>
                                      </p:childTnLst>
                                    </p:cTn>
                                  </p:par>
                                  <p:par>
                                    <p:cTn id="398" presetID="6" presetClass="emph" presetSubtype="0" repeatCount="3000" autoRev="1" fill="hold" nodeType="withEffect" p14:presetBounceEnd="20000">
                                      <p:stCondLst>
                                        <p:cond delay="0"/>
                                      </p:stCondLst>
                                      <p:childTnLst>
                                        <p:animScale p14:bounceEnd="20000">
                                          <p:cBhvr>
                                            <p:cTn id="399" dur="500" fill="hold"/>
                                            <p:tgtEl>
                                              <p:spTgt spid="79"/>
                                            </p:tgtEl>
                                          </p:cBhvr>
                                          <p:by x="150000" y="150000"/>
                                        </p:animScale>
                                      </p:childTnLst>
                                    </p:cTn>
                                  </p:par>
                                  <p:par>
                                    <p:cTn id="400" presetID="6" presetClass="emph" presetSubtype="0" repeatCount="3000" autoRev="1" fill="hold" nodeType="withEffect" p14:presetBounceEnd="20000">
                                      <p:stCondLst>
                                        <p:cond delay="0"/>
                                      </p:stCondLst>
                                      <p:childTnLst>
                                        <p:animScale p14:bounceEnd="20000">
                                          <p:cBhvr>
                                            <p:cTn id="401" dur="500" fill="hold"/>
                                            <p:tgtEl>
                                              <p:spTgt spid="80"/>
                                            </p:tgtEl>
                                          </p:cBhvr>
                                          <p:by x="150000" y="150000"/>
                                        </p:animScale>
                                      </p:childTnLst>
                                    </p:cTn>
                                  </p:par>
                                  <p:par>
                                    <p:cTn id="402" presetID="6" presetClass="emph" presetSubtype="0" repeatCount="3000" autoRev="1" fill="hold" nodeType="withEffect" p14:presetBounceEnd="20000">
                                      <p:stCondLst>
                                        <p:cond delay="0"/>
                                      </p:stCondLst>
                                      <p:childTnLst>
                                        <p:animScale p14:bounceEnd="20000">
                                          <p:cBhvr>
                                            <p:cTn id="403" dur="500" fill="hold"/>
                                            <p:tgtEl>
                                              <p:spTgt spid="86"/>
                                            </p:tgtEl>
                                          </p:cBhvr>
                                          <p:by x="150000" y="150000"/>
                                        </p:animScale>
                                      </p:childTnLst>
                                    </p:cTn>
                                  </p:par>
                                  <p:par>
                                    <p:cTn id="404" presetID="6" presetClass="emph" presetSubtype="0" repeatCount="3000" autoRev="1" fill="hold" nodeType="withEffect" p14:presetBounceEnd="20000">
                                      <p:stCondLst>
                                        <p:cond delay="0"/>
                                      </p:stCondLst>
                                      <p:childTnLst>
                                        <p:animScale p14:bounceEnd="20000">
                                          <p:cBhvr>
                                            <p:cTn id="405" dur="500" fill="hold"/>
                                            <p:tgtEl>
                                              <p:spTgt spid="87"/>
                                            </p:tgtEl>
                                          </p:cBhvr>
                                          <p:by x="150000" y="150000"/>
                                        </p:animScale>
                                      </p:childTnLst>
                                    </p:cTn>
                                  </p:par>
                                  <p:par>
                                    <p:cTn id="406" presetID="6" presetClass="emph" presetSubtype="0" repeatCount="3000" autoRev="1" fill="hold" nodeType="withEffect" p14:presetBounceEnd="20000">
                                      <p:stCondLst>
                                        <p:cond delay="0"/>
                                      </p:stCondLst>
                                      <p:childTnLst>
                                        <p:animScale p14:bounceEnd="20000">
                                          <p:cBhvr>
                                            <p:cTn id="407" dur="500" fill="hold"/>
                                            <p:tgtEl>
                                              <p:spTgt spid="90"/>
                                            </p:tgtEl>
                                          </p:cBhvr>
                                          <p:by x="150000" y="150000"/>
                                        </p:animScale>
                                      </p:childTnLst>
                                    </p:cTn>
                                  </p:par>
                                  <p:par>
                                    <p:cTn id="408" presetID="6" presetClass="emph" presetSubtype="0" repeatCount="3000" autoRev="1" fill="hold" nodeType="withEffect" p14:presetBounceEnd="20000">
                                      <p:stCondLst>
                                        <p:cond delay="0"/>
                                      </p:stCondLst>
                                      <p:childTnLst>
                                        <p:animScale p14:bounceEnd="20000">
                                          <p:cBhvr>
                                            <p:cTn id="409" dur="500" fill="hold"/>
                                            <p:tgtEl>
                                              <p:spTgt spid="91"/>
                                            </p:tgtEl>
                                          </p:cBhvr>
                                          <p:by x="150000" y="150000"/>
                                        </p:animScale>
                                      </p:childTnLst>
                                    </p:cTn>
                                  </p:par>
                                  <p:par>
                                    <p:cTn id="410" presetID="6" presetClass="emph" presetSubtype="0" repeatCount="3000" autoRev="1" fill="hold" nodeType="withEffect" p14:presetBounceEnd="20000">
                                      <p:stCondLst>
                                        <p:cond delay="0"/>
                                      </p:stCondLst>
                                      <p:childTnLst>
                                        <p:animScale p14:bounceEnd="20000">
                                          <p:cBhvr>
                                            <p:cTn id="411" dur="500" fill="hold"/>
                                            <p:tgtEl>
                                              <p:spTgt spid="92"/>
                                            </p:tgtEl>
                                          </p:cBhvr>
                                          <p:by x="150000" y="150000"/>
                                        </p:animScale>
                                      </p:childTnLst>
                                    </p:cTn>
                                  </p:par>
                                  <p:par>
                                    <p:cTn id="412" presetID="6" presetClass="emph" presetSubtype="0" repeatCount="3000" autoRev="1" fill="hold" nodeType="withEffect" p14:presetBounceEnd="20000">
                                      <p:stCondLst>
                                        <p:cond delay="0"/>
                                      </p:stCondLst>
                                      <p:childTnLst>
                                        <p:animScale p14:bounceEnd="20000">
                                          <p:cBhvr>
                                            <p:cTn id="413" dur="500" fill="hold"/>
                                            <p:tgtEl>
                                              <p:spTgt spid="93"/>
                                            </p:tgtEl>
                                          </p:cBhvr>
                                          <p:by x="150000" y="150000"/>
                                        </p:animScale>
                                      </p:childTnLst>
                                    </p:cTn>
                                  </p:par>
                                </p:childTnLst>
                              </p:cTn>
                            </p:par>
                          </p:childTnLst>
                        </p:cTn>
                      </p:par>
                      <p:par>
                        <p:cTn id="414" fill="hold">
                          <p:stCondLst>
                            <p:cond delay="indefinite"/>
                          </p:stCondLst>
                          <p:childTnLst>
                            <p:par>
                              <p:cTn id="415" fill="hold">
                                <p:stCondLst>
                                  <p:cond delay="0"/>
                                </p:stCondLst>
                                <p:childTnLst>
                                  <p:par>
                                    <p:cTn id="416" presetID="53" presetClass="exit" presetSubtype="32" fill="hold" nodeType="clickEffect">
                                      <p:stCondLst>
                                        <p:cond delay="0"/>
                                      </p:stCondLst>
                                      <p:childTnLst>
                                        <p:anim calcmode="lin" valueType="num">
                                          <p:cBhvr>
                                            <p:cTn id="417" dur="500"/>
                                            <p:tgtEl>
                                              <p:spTgt spid="39"/>
                                            </p:tgtEl>
                                            <p:attrNameLst>
                                              <p:attrName>ppt_w</p:attrName>
                                            </p:attrNameLst>
                                          </p:cBhvr>
                                          <p:tavLst>
                                            <p:tav tm="0">
                                              <p:val>
                                                <p:strVal val="ppt_w"/>
                                              </p:val>
                                            </p:tav>
                                            <p:tav tm="100000">
                                              <p:val>
                                                <p:fltVal val="0"/>
                                              </p:val>
                                            </p:tav>
                                          </p:tavLst>
                                        </p:anim>
                                        <p:anim calcmode="lin" valueType="num">
                                          <p:cBhvr>
                                            <p:cTn id="418" dur="500"/>
                                            <p:tgtEl>
                                              <p:spTgt spid="39"/>
                                            </p:tgtEl>
                                            <p:attrNameLst>
                                              <p:attrName>ppt_h</p:attrName>
                                            </p:attrNameLst>
                                          </p:cBhvr>
                                          <p:tavLst>
                                            <p:tav tm="0">
                                              <p:val>
                                                <p:strVal val="ppt_h"/>
                                              </p:val>
                                            </p:tav>
                                            <p:tav tm="100000">
                                              <p:val>
                                                <p:fltVal val="0"/>
                                              </p:val>
                                            </p:tav>
                                          </p:tavLst>
                                        </p:anim>
                                        <p:animEffect transition="out" filter="fade">
                                          <p:cBhvr>
                                            <p:cTn id="419" dur="500"/>
                                            <p:tgtEl>
                                              <p:spTgt spid="39"/>
                                            </p:tgtEl>
                                          </p:cBhvr>
                                        </p:animEffect>
                                        <p:set>
                                          <p:cBhvr>
                                            <p:cTn id="420" dur="1" fill="hold">
                                              <p:stCondLst>
                                                <p:cond delay="499"/>
                                              </p:stCondLst>
                                            </p:cTn>
                                            <p:tgtEl>
                                              <p:spTgt spid="39"/>
                                            </p:tgtEl>
                                            <p:attrNameLst>
                                              <p:attrName>style.visibility</p:attrName>
                                            </p:attrNameLst>
                                          </p:cBhvr>
                                          <p:to>
                                            <p:strVal val="hidden"/>
                                          </p:to>
                                        </p:set>
                                      </p:childTnLst>
                                    </p:cTn>
                                  </p:par>
                                  <p:par>
                                    <p:cTn id="421" presetID="53" presetClass="exit" presetSubtype="32" fill="hold" nodeType="withEffect">
                                      <p:stCondLst>
                                        <p:cond delay="0"/>
                                      </p:stCondLst>
                                      <p:childTnLst>
                                        <p:anim calcmode="lin" valueType="num">
                                          <p:cBhvr>
                                            <p:cTn id="422" dur="500"/>
                                            <p:tgtEl>
                                              <p:spTgt spid="76"/>
                                            </p:tgtEl>
                                            <p:attrNameLst>
                                              <p:attrName>ppt_w</p:attrName>
                                            </p:attrNameLst>
                                          </p:cBhvr>
                                          <p:tavLst>
                                            <p:tav tm="0">
                                              <p:val>
                                                <p:strVal val="ppt_w"/>
                                              </p:val>
                                            </p:tav>
                                            <p:tav tm="100000">
                                              <p:val>
                                                <p:fltVal val="0"/>
                                              </p:val>
                                            </p:tav>
                                          </p:tavLst>
                                        </p:anim>
                                        <p:anim calcmode="lin" valueType="num">
                                          <p:cBhvr>
                                            <p:cTn id="423" dur="500"/>
                                            <p:tgtEl>
                                              <p:spTgt spid="76"/>
                                            </p:tgtEl>
                                            <p:attrNameLst>
                                              <p:attrName>ppt_h</p:attrName>
                                            </p:attrNameLst>
                                          </p:cBhvr>
                                          <p:tavLst>
                                            <p:tav tm="0">
                                              <p:val>
                                                <p:strVal val="ppt_h"/>
                                              </p:val>
                                            </p:tav>
                                            <p:tav tm="100000">
                                              <p:val>
                                                <p:fltVal val="0"/>
                                              </p:val>
                                            </p:tav>
                                          </p:tavLst>
                                        </p:anim>
                                        <p:animEffect transition="out" filter="fade">
                                          <p:cBhvr>
                                            <p:cTn id="424" dur="500"/>
                                            <p:tgtEl>
                                              <p:spTgt spid="76"/>
                                            </p:tgtEl>
                                          </p:cBhvr>
                                        </p:animEffect>
                                        <p:set>
                                          <p:cBhvr>
                                            <p:cTn id="425" dur="1" fill="hold">
                                              <p:stCondLst>
                                                <p:cond delay="499"/>
                                              </p:stCondLst>
                                            </p:cTn>
                                            <p:tgtEl>
                                              <p:spTgt spid="76"/>
                                            </p:tgtEl>
                                            <p:attrNameLst>
                                              <p:attrName>style.visibility</p:attrName>
                                            </p:attrNameLst>
                                          </p:cBhvr>
                                          <p:to>
                                            <p:strVal val="hidden"/>
                                          </p:to>
                                        </p:set>
                                      </p:childTnLst>
                                    </p:cTn>
                                  </p:par>
                                  <p:par>
                                    <p:cTn id="426" presetID="53" presetClass="exit" presetSubtype="32" fill="hold" nodeType="withEffect">
                                      <p:stCondLst>
                                        <p:cond delay="0"/>
                                      </p:stCondLst>
                                      <p:childTnLst>
                                        <p:anim calcmode="lin" valueType="num">
                                          <p:cBhvr>
                                            <p:cTn id="427" dur="500"/>
                                            <p:tgtEl>
                                              <p:spTgt spid="77"/>
                                            </p:tgtEl>
                                            <p:attrNameLst>
                                              <p:attrName>ppt_w</p:attrName>
                                            </p:attrNameLst>
                                          </p:cBhvr>
                                          <p:tavLst>
                                            <p:tav tm="0">
                                              <p:val>
                                                <p:strVal val="ppt_w"/>
                                              </p:val>
                                            </p:tav>
                                            <p:tav tm="100000">
                                              <p:val>
                                                <p:fltVal val="0"/>
                                              </p:val>
                                            </p:tav>
                                          </p:tavLst>
                                        </p:anim>
                                        <p:anim calcmode="lin" valueType="num">
                                          <p:cBhvr>
                                            <p:cTn id="428" dur="500"/>
                                            <p:tgtEl>
                                              <p:spTgt spid="77"/>
                                            </p:tgtEl>
                                            <p:attrNameLst>
                                              <p:attrName>ppt_h</p:attrName>
                                            </p:attrNameLst>
                                          </p:cBhvr>
                                          <p:tavLst>
                                            <p:tav tm="0">
                                              <p:val>
                                                <p:strVal val="ppt_h"/>
                                              </p:val>
                                            </p:tav>
                                            <p:tav tm="100000">
                                              <p:val>
                                                <p:fltVal val="0"/>
                                              </p:val>
                                            </p:tav>
                                          </p:tavLst>
                                        </p:anim>
                                        <p:animEffect transition="out" filter="fade">
                                          <p:cBhvr>
                                            <p:cTn id="429" dur="500"/>
                                            <p:tgtEl>
                                              <p:spTgt spid="77"/>
                                            </p:tgtEl>
                                          </p:cBhvr>
                                        </p:animEffect>
                                        <p:set>
                                          <p:cBhvr>
                                            <p:cTn id="430" dur="1" fill="hold">
                                              <p:stCondLst>
                                                <p:cond delay="499"/>
                                              </p:stCondLst>
                                            </p:cTn>
                                            <p:tgtEl>
                                              <p:spTgt spid="77"/>
                                            </p:tgtEl>
                                            <p:attrNameLst>
                                              <p:attrName>style.visibility</p:attrName>
                                            </p:attrNameLst>
                                          </p:cBhvr>
                                          <p:to>
                                            <p:strVal val="hidden"/>
                                          </p:to>
                                        </p:set>
                                      </p:childTnLst>
                                    </p:cTn>
                                  </p:par>
                                  <p:par>
                                    <p:cTn id="431" presetID="53" presetClass="exit" presetSubtype="32" fill="hold" nodeType="withEffect">
                                      <p:stCondLst>
                                        <p:cond delay="0"/>
                                      </p:stCondLst>
                                      <p:childTnLst>
                                        <p:anim calcmode="lin" valueType="num">
                                          <p:cBhvr>
                                            <p:cTn id="432" dur="500"/>
                                            <p:tgtEl>
                                              <p:spTgt spid="78"/>
                                            </p:tgtEl>
                                            <p:attrNameLst>
                                              <p:attrName>ppt_w</p:attrName>
                                            </p:attrNameLst>
                                          </p:cBhvr>
                                          <p:tavLst>
                                            <p:tav tm="0">
                                              <p:val>
                                                <p:strVal val="ppt_w"/>
                                              </p:val>
                                            </p:tav>
                                            <p:tav tm="100000">
                                              <p:val>
                                                <p:fltVal val="0"/>
                                              </p:val>
                                            </p:tav>
                                          </p:tavLst>
                                        </p:anim>
                                        <p:anim calcmode="lin" valueType="num">
                                          <p:cBhvr>
                                            <p:cTn id="433" dur="500"/>
                                            <p:tgtEl>
                                              <p:spTgt spid="78"/>
                                            </p:tgtEl>
                                            <p:attrNameLst>
                                              <p:attrName>ppt_h</p:attrName>
                                            </p:attrNameLst>
                                          </p:cBhvr>
                                          <p:tavLst>
                                            <p:tav tm="0">
                                              <p:val>
                                                <p:strVal val="ppt_h"/>
                                              </p:val>
                                            </p:tav>
                                            <p:tav tm="100000">
                                              <p:val>
                                                <p:fltVal val="0"/>
                                              </p:val>
                                            </p:tav>
                                          </p:tavLst>
                                        </p:anim>
                                        <p:animEffect transition="out" filter="fade">
                                          <p:cBhvr>
                                            <p:cTn id="434" dur="500"/>
                                            <p:tgtEl>
                                              <p:spTgt spid="78"/>
                                            </p:tgtEl>
                                          </p:cBhvr>
                                        </p:animEffect>
                                        <p:set>
                                          <p:cBhvr>
                                            <p:cTn id="435" dur="1" fill="hold">
                                              <p:stCondLst>
                                                <p:cond delay="499"/>
                                              </p:stCondLst>
                                            </p:cTn>
                                            <p:tgtEl>
                                              <p:spTgt spid="78"/>
                                            </p:tgtEl>
                                            <p:attrNameLst>
                                              <p:attrName>style.visibility</p:attrName>
                                            </p:attrNameLst>
                                          </p:cBhvr>
                                          <p:to>
                                            <p:strVal val="hidden"/>
                                          </p:to>
                                        </p:set>
                                      </p:childTnLst>
                                    </p:cTn>
                                  </p:par>
                                  <p:par>
                                    <p:cTn id="436" presetID="53" presetClass="exit" presetSubtype="32" fill="hold" nodeType="withEffect">
                                      <p:stCondLst>
                                        <p:cond delay="0"/>
                                      </p:stCondLst>
                                      <p:childTnLst>
                                        <p:anim calcmode="lin" valueType="num">
                                          <p:cBhvr>
                                            <p:cTn id="437" dur="500"/>
                                            <p:tgtEl>
                                              <p:spTgt spid="79"/>
                                            </p:tgtEl>
                                            <p:attrNameLst>
                                              <p:attrName>ppt_w</p:attrName>
                                            </p:attrNameLst>
                                          </p:cBhvr>
                                          <p:tavLst>
                                            <p:tav tm="0">
                                              <p:val>
                                                <p:strVal val="ppt_w"/>
                                              </p:val>
                                            </p:tav>
                                            <p:tav tm="100000">
                                              <p:val>
                                                <p:fltVal val="0"/>
                                              </p:val>
                                            </p:tav>
                                          </p:tavLst>
                                        </p:anim>
                                        <p:anim calcmode="lin" valueType="num">
                                          <p:cBhvr>
                                            <p:cTn id="438" dur="500"/>
                                            <p:tgtEl>
                                              <p:spTgt spid="79"/>
                                            </p:tgtEl>
                                            <p:attrNameLst>
                                              <p:attrName>ppt_h</p:attrName>
                                            </p:attrNameLst>
                                          </p:cBhvr>
                                          <p:tavLst>
                                            <p:tav tm="0">
                                              <p:val>
                                                <p:strVal val="ppt_h"/>
                                              </p:val>
                                            </p:tav>
                                            <p:tav tm="100000">
                                              <p:val>
                                                <p:fltVal val="0"/>
                                              </p:val>
                                            </p:tav>
                                          </p:tavLst>
                                        </p:anim>
                                        <p:animEffect transition="out" filter="fade">
                                          <p:cBhvr>
                                            <p:cTn id="439" dur="500"/>
                                            <p:tgtEl>
                                              <p:spTgt spid="79"/>
                                            </p:tgtEl>
                                          </p:cBhvr>
                                        </p:animEffect>
                                        <p:set>
                                          <p:cBhvr>
                                            <p:cTn id="440" dur="1" fill="hold">
                                              <p:stCondLst>
                                                <p:cond delay="499"/>
                                              </p:stCondLst>
                                            </p:cTn>
                                            <p:tgtEl>
                                              <p:spTgt spid="79"/>
                                            </p:tgtEl>
                                            <p:attrNameLst>
                                              <p:attrName>style.visibility</p:attrName>
                                            </p:attrNameLst>
                                          </p:cBhvr>
                                          <p:to>
                                            <p:strVal val="hidden"/>
                                          </p:to>
                                        </p:set>
                                      </p:childTnLst>
                                    </p:cTn>
                                  </p:par>
                                  <p:par>
                                    <p:cTn id="441" presetID="53" presetClass="exit" presetSubtype="32" fill="hold" nodeType="withEffect">
                                      <p:stCondLst>
                                        <p:cond delay="0"/>
                                      </p:stCondLst>
                                      <p:childTnLst>
                                        <p:anim calcmode="lin" valueType="num">
                                          <p:cBhvr>
                                            <p:cTn id="442" dur="500"/>
                                            <p:tgtEl>
                                              <p:spTgt spid="80"/>
                                            </p:tgtEl>
                                            <p:attrNameLst>
                                              <p:attrName>ppt_w</p:attrName>
                                            </p:attrNameLst>
                                          </p:cBhvr>
                                          <p:tavLst>
                                            <p:tav tm="0">
                                              <p:val>
                                                <p:strVal val="ppt_w"/>
                                              </p:val>
                                            </p:tav>
                                            <p:tav tm="100000">
                                              <p:val>
                                                <p:fltVal val="0"/>
                                              </p:val>
                                            </p:tav>
                                          </p:tavLst>
                                        </p:anim>
                                        <p:anim calcmode="lin" valueType="num">
                                          <p:cBhvr>
                                            <p:cTn id="443" dur="500"/>
                                            <p:tgtEl>
                                              <p:spTgt spid="80"/>
                                            </p:tgtEl>
                                            <p:attrNameLst>
                                              <p:attrName>ppt_h</p:attrName>
                                            </p:attrNameLst>
                                          </p:cBhvr>
                                          <p:tavLst>
                                            <p:tav tm="0">
                                              <p:val>
                                                <p:strVal val="ppt_h"/>
                                              </p:val>
                                            </p:tav>
                                            <p:tav tm="100000">
                                              <p:val>
                                                <p:fltVal val="0"/>
                                              </p:val>
                                            </p:tav>
                                          </p:tavLst>
                                        </p:anim>
                                        <p:animEffect transition="out" filter="fade">
                                          <p:cBhvr>
                                            <p:cTn id="444" dur="500"/>
                                            <p:tgtEl>
                                              <p:spTgt spid="80"/>
                                            </p:tgtEl>
                                          </p:cBhvr>
                                        </p:animEffect>
                                        <p:set>
                                          <p:cBhvr>
                                            <p:cTn id="445" dur="1" fill="hold">
                                              <p:stCondLst>
                                                <p:cond delay="499"/>
                                              </p:stCondLst>
                                            </p:cTn>
                                            <p:tgtEl>
                                              <p:spTgt spid="80"/>
                                            </p:tgtEl>
                                            <p:attrNameLst>
                                              <p:attrName>style.visibility</p:attrName>
                                            </p:attrNameLst>
                                          </p:cBhvr>
                                          <p:to>
                                            <p:strVal val="hidden"/>
                                          </p:to>
                                        </p:set>
                                      </p:childTnLst>
                                    </p:cTn>
                                  </p:par>
                                  <p:par>
                                    <p:cTn id="446" presetID="53" presetClass="exit" presetSubtype="32" fill="hold" nodeType="withEffect">
                                      <p:stCondLst>
                                        <p:cond delay="0"/>
                                      </p:stCondLst>
                                      <p:childTnLst>
                                        <p:anim calcmode="lin" valueType="num">
                                          <p:cBhvr>
                                            <p:cTn id="447" dur="500"/>
                                            <p:tgtEl>
                                              <p:spTgt spid="86"/>
                                            </p:tgtEl>
                                            <p:attrNameLst>
                                              <p:attrName>ppt_w</p:attrName>
                                            </p:attrNameLst>
                                          </p:cBhvr>
                                          <p:tavLst>
                                            <p:tav tm="0">
                                              <p:val>
                                                <p:strVal val="ppt_w"/>
                                              </p:val>
                                            </p:tav>
                                            <p:tav tm="100000">
                                              <p:val>
                                                <p:fltVal val="0"/>
                                              </p:val>
                                            </p:tav>
                                          </p:tavLst>
                                        </p:anim>
                                        <p:anim calcmode="lin" valueType="num">
                                          <p:cBhvr>
                                            <p:cTn id="448" dur="500"/>
                                            <p:tgtEl>
                                              <p:spTgt spid="86"/>
                                            </p:tgtEl>
                                            <p:attrNameLst>
                                              <p:attrName>ppt_h</p:attrName>
                                            </p:attrNameLst>
                                          </p:cBhvr>
                                          <p:tavLst>
                                            <p:tav tm="0">
                                              <p:val>
                                                <p:strVal val="ppt_h"/>
                                              </p:val>
                                            </p:tav>
                                            <p:tav tm="100000">
                                              <p:val>
                                                <p:fltVal val="0"/>
                                              </p:val>
                                            </p:tav>
                                          </p:tavLst>
                                        </p:anim>
                                        <p:animEffect transition="out" filter="fade">
                                          <p:cBhvr>
                                            <p:cTn id="449" dur="500"/>
                                            <p:tgtEl>
                                              <p:spTgt spid="86"/>
                                            </p:tgtEl>
                                          </p:cBhvr>
                                        </p:animEffect>
                                        <p:set>
                                          <p:cBhvr>
                                            <p:cTn id="450" dur="1" fill="hold">
                                              <p:stCondLst>
                                                <p:cond delay="499"/>
                                              </p:stCondLst>
                                            </p:cTn>
                                            <p:tgtEl>
                                              <p:spTgt spid="86"/>
                                            </p:tgtEl>
                                            <p:attrNameLst>
                                              <p:attrName>style.visibility</p:attrName>
                                            </p:attrNameLst>
                                          </p:cBhvr>
                                          <p:to>
                                            <p:strVal val="hidden"/>
                                          </p:to>
                                        </p:set>
                                      </p:childTnLst>
                                    </p:cTn>
                                  </p:par>
                                  <p:par>
                                    <p:cTn id="451" presetID="53" presetClass="exit" presetSubtype="32" fill="hold" nodeType="withEffect">
                                      <p:stCondLst>
                                        <p:cond delay="0"/>
                                      </p:stCondLst>
                                      <p:childTnLst>
                                        <p:anim calcmode="lin" valueType="num">
                                          <p:cBhvr>
                                            <p:cTn id="452" dur="500"/>
                                            <p:tgtEl>
                                              <p:spTgt spid="87"/>
                                            </p:tgtEl>
                                            <p:attrNameLst>
                                              <p:attrName>ppt_w</p:attrName>
                                            </p:attrNameLst>
                                          </p:cBhvr>
                                          <p:tavLst>
                                            <p:tav tm="0">
                                              <p:val>
                                                <p:strVal val="ppt_w"/>
                                              </p:val>
                                            </p:tav>
                                            <p:tav tm="100000">
                                              <p:val>
                                                <p:fltVal val="0"/>
                                              </p:val>
                                            </p:tav>
                                          </p:tavLst>
                                        </p:anim>
                                        <p:anim calcmode="lin" valueType="num">
                                          <p:cBhvr>
                                            <p:cTn id="453" dur="500"/>
                                            <p:tgtEl>
                                              <p:spTgt spid="87"/>
                                            </p:tgtEl>
                                            <p:attrNameLst>
                                              <p:attrName>ppt_h</p:attrName>
                                            </p:attrNameLst>
                                          </p:cBhvr>
                                          <p:tavLst>
                                            <p:tav tm="0">
                                              <p:val>
                                                <p:strVal val="ppt_h"/>
                                              </p:val>
                                            </p:tav>
                                            <p:tav tm="100000">
                                              <p:val>
                                                <p:fltVal val="0"/>
                                              </p:val>
                                            </p:tav>
                                          </p:tavLst>
                                        </p:anim>
                                        <p:animEffect transition="out" filter="fade">
                                          <p:cBhvr>
                                            <p:cTn id="454" dur="500"/>
                                            <p:tgtEl>
                                              <p:spTgt spid="87"/>
                                            </p:tgtEl>
                                          </p:cBhvr>
                                        </p:animEffect>
                                        <p:set>
                                          <p:cBhvr>
                                            <p:cTn id="455" dur="1" fill="hold">
                                              <p:stCondLst>
                                                <p:cond delay="499"/>
                                              </p:stCondLst>
                                            </p:cTn>
                                            <p:tgtEl>
                                              <p:spTgt spid="87"/>
                                            </p:tgtEl>
                                            <p:attrNameLst>
                                              <p:attrName>style.visibility</p:attrName>
                                            </p:attrNameLst>
                                          </p:cBhvr>
                                          <p:to>
                                            <p:strVal val="hidden"/>
                                          </p:to>
                                        </p:set>
                                      </p:childTnLst>
                                    </p:cTn>
                                  </p:par>
                                  <p:par>
                                    <p:cTn id="456" presetID="53" presetClass="exit" presetSubtype="32" fill="hold" nodeType="withEffect">
                                      <p:stCondLst>
                                        <p:cond delay="0"/>
                                      </p:stCondLst>
                                      <p:childTnLst>
                                        <p:anim calcmode="lin" valueType="num">
                                          <p:cBhvr>
                                            <p:cTn id="457" dur="500"/>
                                            <p:tgtEl>
                                              <p:spTgt spid="90"/>
                                            </p:tgtEl>
                                            <p:attrNameLst>
                                              <p:attrName>ppt_w</p:attrName>
                                            </p:attrNameLst>
                                          </p:cBhvr>
                                          <p:tavLst>
                                            <p:tav tm="0">
                                              <p:val>
                                                <p:strVal val="ppt_w"/>
                                              </p:val>
                                            </p:tav>
                                            <p:tav tm="100000">
                                              <p:val>
                                                <p:fltVal val="0"/>
                                              </p:val>
                                            </p:tav>
                                          </p:tavLst>
                                        </p:anim>
                                        <p:anim calcmode="lin" valueType="num">
                                          <p:cBhvr>
                                            <p:cTn id="458" dur="500"/>
                                            <p:tgtEl>
                                              <p:spTgt spid="90"/>
                                            </p:tgtEl>
                                            <p:attrNameLst>
                                              <p:attrName>ppt_h</p:attrName>
                                            </p:attrNameLst>
                                          </p:cBhvr>
                                          <p:tavLst>
                                            <p:tav tm="0">
                                              <p:val>
                                                <p:strVal val="ppt_h"/>
                                              </p:val>
                                            </p:tav>
                                            <p:tav tm="100000">
                                              <p:val>
                                                <p:fltVal val="0"/>
                                              </p:val>
                                            </p:tav>
                                          </p:tavLst>
                                        </p:anim>
                                        <p:animEffect transition="out" filter="fade">
                                          <p:cBhvr>
                                            <p:cTn id="459" dur="500"/>
                                            <p:tgtEl>
                                              <p:spTgt spid="90"/>
                                            </p:tgtEl>
                                          </p:cBhvr>
                                        </p:animEffect>
                                        <p:set>
                                          <p:cBhvr>
                                            <p:cTn id="460" dur="1" fill="hold">
                                              <p:stCondLst>
                                                <p:cond delay="499"/>
                                              </p:stCondLst>
                                            </p:cTn>
                                            <p:tgtEl>
                                              <p:spTgt spid="90"/>
                                            </p:tgtEl>
                                            <p:attrNameLst>
                                              <p:attrName>style.visibility</p:attrName>
                                            </p:attrNameLst>
                                          </p:cBhvr>
                                          <p:to>
                                            <p:strVal val="hidden"/>
                                          </p:to>
                                        </p:set>
                                      </p:childTnLst>
                                    </p:cTn>
                                  </p:par>
                                  <p:par>
                                    <p:cTn id="461" presetID="53" presetClass="exit" presetSubtype="32" fill="hold" nodeType="withEffect">
                                      <p:stCondLst>
                                        <p:cond delay="0"/>
                                      </p:stCondLst>
                                      <p:childTnLst>
                                        <p:anim calcmode="lin" valueType="num">
                                          <p:cBhvr>
                                            <p:cTn id="462" dur="500"/>
                                            <p:tgtEl>
                                              <p:spTgt spid="91"/>
                                            </p:tgtEl>
                                            <p:attrNameLst>
                                              <p:attrName>ppt_w</p:attrName>
                                            </p:attrNameLst>
                                          </p:cBhvr>
                                          <p:tavLst>
                                            <p:tav tm="0">
                                              <p:val>
                                                <p:strVal val="ppt_w"/>
                                              </p:val>
                                            </p:tav>
                                            <p:tav tm="100000">
                                              <p:val>
                                                <p:fltVal val="0"/>
                                              </p:val>
                                            </p:tav>
                                          </p:tavLst>
                                        </p:anim>
                                        <p:anim calcmode="lin" valueType="num">
                                          <p:cBhvr>
                                            <p:cTn id="463" dur="500"/>
                                            <p:tgtEl>
                                              <p:spTgt spid="91"/>
                                            </p:tgtEl>
                                            <p:attrNameLst>
                                              <p:attrName>ppt_h</p:attrName>
                                            </p:attrNameLst>
                                          </p:cBhvr>
                                          <p:tavLst>
                                            <p:tav tm="0">
                                              <p:val>
                                                <p:strVal val="ppt_h"/>
                                              </p:val>
                                            </p:tav>
                                            <p:tav tm="100000">
                                              <p:val>
                                                <p:fltVal val="0"/>
                                              </p:val>
                                            </p:tav>
                                          </p:tavLst>
                                        </p:anim>
                                        <p:animEffect transition="out" filter="fade">
                                          <p:cBhvr>
                                            <p:cTn id="464" dur="500"/>
                                            <p:tgtEl>
                                              <p:spTgt spid="91"/>
                                            </p:tgtEl>
                                          </p:cBhvr>
                                        </p:animEffect>
                                        <p:set>
                                          <p:cBhvr>
                                            <p:cTn id="465" dur="1" fill="hold">
                                              <p:stCondLst>
                                                <p:cond delay="499"/>
                                              </p:stCondLst>
                                            </p:cTn>
                                            <p:tgtEl>
                                              <p:spTgt spid="91"/>
                                            </p:tgtEl>
                                            <p:attrNameLst>
                                              <p:attrName>style.visibility</p:attrName>
                                            </p:attrNameLst>
                                          </p:cBhvr>
                                          <p:to>
                                            <p:strVal val="hidden"/>
                                          </p:to>
                                        </p:set>
                                      </p:childTnLst>
                                    </p:cTn>
                                  </p:par>
                                  <p:par>
                                    <p:cTn id="466" presetID="53" presetClass="exit" presetSubtype="32" fill="hold" nodeType="withEffect">
                                      <p:stCondLst>
                                        <p:cond delay="0"/>
                                      </p:stCondLst>
                                      <p:childTnLst>
                                        <p:anim calcmode="lin" valueType="num">
                                          <p:cBhvr>
                                            <p:cTn id="467" dur="500"/>
                                            <p:tgtEl>
                                              <p:spTgt spid="92"/>
                                            </p:tgtEl>
                                            <p:attrNameLst>
                                              <p:attrName>ppt_w</p:attrName>
                                            </p:attrNameLst>
                                          </p:cBhvr>
                                          <p:tavLst>
                                            <p:tav tm="0">
                                              <p:val>
                                                <p:strVal val="ppt_w"/>
                                              </p:val>
                                            </p:tav>
                                            <p:tav tm="100000">
                                              <p:val>
                                                <p:fltVal val="0"/>
                                              </p:val>
                                            </p:tav>
                                          </p:tavLst>
                                        </p:anim>
                                        <p:anim calcmode="lin" valueType="num">
                                          <p:cBhvr>
                                            <p:cTn id="468" dur="500"/>
                                            <p:tgtEl>
                                              <p:spTgt spid="92"/>
                                            </p:tgtEl>
                                            <p:attrNameLst>
                                              <p:attrName>ppt_h</p:attrName>
                                            </p:attrNameLst>
                                          </p:cBhvr>
                                          <p:tavLst>
                                            <p:tav tm="0">
                                              <p:val>
                                                <p:strVal val="ppt_h"/>
                                              </p:val>
                                            </p:tav>
                                            <p:tav tm="100000">
                                              <p:val>
                                                <p:fltVal val="0"/>
                                              </p:val>
                                            </p:tav>
                                          </p:tavLst>
                                        </p:anim>
                                        <p:animEffect transition="out" filter="fade">
                                          <p:cBhvr>
                                            <p:cTn id="469" dur="500"/>
                                            <p:tgtEl>
                                              <p:spTgt spid="92"/>
                                            </p:tgtEl>
                                          </p:cBhvr>
                                        </p:animEffect>
                                        <p:set>
                                          <p:cBhvr>
                                            <p:cTn id="470" dur="1" fill="hold">
                                              <p:stCondLst>
                                                <p:cond delay="499"/>
                                              </p:stCondLst>
                                            </p:cTn>
                                            <p:tgtEl>
                                              <p:spTgt spid="92"/>
                                            </p:tgtEl>
                                            <p:attrNameLst>
                                              <p:attrName>style.visibility</p:attrName>
                                            </p:attrNameLst>
                                          </p:cBhvr>
                                          <p:to>
                                            <p:strVal val="hidden"/>
                                          </p:to>
                                        </p:set>
                                      </p:childTnLst>
                                    </p:cTn>
                                  </p:par>
                                  <p:par>
                                    <p:cTn id="471" presetID="53" presetClass="exit" presetSubtype="32" fill="hold" nodeType="withEffect">
                                      <p:stCondLst>
                                        <p:cond delay="0"/>
                                      </p:stCondLst>
                                      <p:childTnLst>
                                        <p:anim calcmode="lin" valueType="num">
                                          <p:cBhvr>
                                            <p:cTn id="472" dur="500"/>
                                            <p:tgtEl>
                                              <p:spTgt spid="93"/>
                                            </p:tgtEl>
                                            <p:attrNameLst>
                                              <p:attrName>ppt_w</p:attrName>
                                            </p:attrNameLst>
                                          </p:cBhvr>
                                          <p:tavLst>
                                            <p:tav tm="0">
                                              <p:val>
                                                <p:strVal val="ppt_w"/>
                                              </p:val>
                                            </p:tav>
                                            <p:tav tm="100000">
                                              <p:val>
                                                <p:fltVal val="0"/>
                                              </p:val>
                                            </p:tav>
                                          </p:tavLst>
                                        </p:anim>
                                        <p:anim calcmode="lin" valueType="num">
                                          <p:cBhvr>
                                            <p:cTn id="473" dur="500"/>
                                            <p:tgtEl>
                                              <p:spTgt spid="93"/>
                                            </p:tgtEl>
                                            <p:attrNameLst>
                                              <p:attrName>ppt_h</p:attrName>
                                            </p:attrNameLst>
                                          </p:cBhvr>
                                          <p:tavLst>
                                            <p:tav tm="0">
                                              <p:val>
                                                <p:strVal val="ppt_h"/>
                                              </p:val>
                                            </p:tav>
                                            <p:tav tm="100000">
                                              <p:val>
                                                <p:fltVal val="0"/>
                                              </p:val>
                                            </p:tav>
                                          </p:tavLst>
                                        </p:anim>
                                        <p:animEffect transition="out" filter="fade">
                                          <p:cBhvr>
                                            <p:cTn id="474" dur="500"/>
                                            <p:tgtEl>
                                              <p:spTgt spid="93"/>
                                            </p:tgtEl>
                                          </p:cBhvr>
                                        </p:animEffect>
                                        <p:set>
                                          <p:cBhvr>
                                            <p:cTn id="475"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uiExpand="1" build="p"/>
          <p:bldP spid="8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par>
                                    <p:cTn id="11" presetID="22" presetClass="entr" presetSubtype="4"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wipe(down)">
                                          <p:cBhvr>
                                            <p:cTn id="13" dur="500"/>
                                            <p:tgtEl>
                                              <p:spTgt spid="65"/>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83"/>
                                            </p:tgtEl>
                                            <p:attrNameLst>
                                              <p:attrName>style.visibility</p:attrName>
                                            </p:attrNameLst>
                                          </p:cBhvr>
                                          <p:to>
                                            <p:strVal val="visible"/>
                                          </p:to>
                                        </p:set>
                                        <p:animEffect transition="in" filter="wipe(down)">
                                          <p:cBhvr>
                                            <p:cTn id="18" dur="72">
                                              <p:stCondLst>
                                                <p:cond delay="0"/>
                                              </p:stCondLst>
                                            </p:cTn>
                                            <p:tgtEl>
                                              <p:spTgt spid="83"/>
                                            </p:tgtEl>
                                          </p:cBhvr>
                                        </p:animEffect>
                                        <p:anim calcmode="lin" valueType="num">
                                          <p:cBhvr>
                                            <p:cTn id="19" dur="228" tmFilter="0,0; 0.14,0.36; 0.43,0.73; 0.71,0.91; 1.0,1.0">
                                              <p:stCondLst>
                                                <p:cond delay="0"/>
                                              </p:stCondLst>
                                            </p:cTn>
                                            <p:tgtEl>
                                              <p:spTgt spid="83"/>
                                            </p:tgtEl>
                                            <p:attrNameLst>
                                              <p:attrName>ppt_x</p:attrName>
                                            </p:attrNameLst>
                                          </p:cBhvr>
                                          <p:tavLst>
                                            <p:tav tm="0">
                                              <p:val>
                                                <p:strVal val="#ppt_x-0.25"/>
                                              </p:val>
                                            </p:tav>
                                            <p:tav tm="100000">
                                              <p:val>
                                                <p:strVal val="#ppt_x"/>
                                              </p:val>
                                            </p:tav>
                                          </p:tavLst>
                                        </p:anim>
                                        <p:anim calcmode="lin" valueType="num">
                                          <p:cBhvr>
                                            <p:cTn id="20" dur="83" tmFilter="0.0,0.0; 0.25,0.07; 0.50,0.2; 0.75,0.467; 1.0,1.0">
                                              <p:stCondLst>
                                                <p:cond delay="0"/>
                                              </p:stCondLst>
                                            </p:cTn>
                                            <p:tgtEl>
                                              <p:spTgt spid="83"/>
                                            </p:tgtEl>
                                            <p:attrNameLst>
                                              <p:attrName>ppt_y</p:attrName>
                                            </p:attrNameLst>
                                          </p:cBhvr>
                                          <p:tavLst>
                                            <p:tav tm="0" fmla="#ppt_y-sin(pi*$)/3">
                                              <p:val>
                                                <p:fltVal val="0.5"/>
                                              </p:val>
                                            </p:tav>
                                            <p:tav tm="100000">
                                              <p:val>
                                                <p:fltVal val="1"/>
                                              </p:val>
                                            </p:tav>
                                          </p:tavLst>
                                        </p:anim>
                                        <p:anim calcmode="lin" valueType="num">
                                          <p:cBhvr>
                                            <p:cTn id="21" dur="83" tmFilter="0, 0; 0.125,0.2665; 0.25,0.4; 0.375,0.465; 0.5,0.5;  0.625,0.535; 0.75,0.6; 0.875,0.7335; 1,1">
                                              <p:stCondLst>
                                                <p:cond delay="83"/>
                                              </p:stCondLst>
                                            </p:cTn>
                                            <p:tgtEl>
                                              <p:spTgt spid="83"/>
                                            </p:tgtEl>
                                            <p:attrNameLst>
                                              <p:attrName>ppt_y</p:attrName>
                                            </p:attrNameLst>
                                          </p:cBhvr>
                                          <p:tavLst>
                                            <p:tav tm="0" fmla="#ppt_y-sin(pi*$)/9">
                                              <p:val>
                                                <p:fltVal val="0"/>
                                              </p:val>
                                            </p:tav>
                                            <p:tav tm="100000">
                                              <p:val>
                                                <p:fltVal val="1"/>
                                              </p:val>
                                            </p:tav>
                                          </p:tavLst>
                                        </p:anim>
                                        <p:anim calcmode="lin" valueType="num">
                                          <p:cBhvr>
                                            <p:cTn id="22" dur="41" tmFilter="0, 0; 0.125,0.2665; 0.25,0.4; 0.375,0.465; 0.5,0.5;  0.625,0.535; 0.75,0.6; 0.875,0.7335; 1,1">
                                              <p:stCondLst>
                                                <p:cond delay="166"/>
                                              </p:stCondLst>
                                            </p:cTn>
                                            <p:tgtEl>
                                              <p:spTgt spid="83"/>
                                            </p:tgtEl>
                                            <p:attrNameLst>
                                              <p:attrName>ppt_y</p:attrName>
                                            </p:attrNameLst>
                                          </p:cBhvr>
                                          <p:tavLst>
                                            <p:tav tm="0" fmla="#ppt_y-sin(pi*$)/27">
                                              <p:val>
                                                <p:fltVal val="0"/>
                                              </p:val>
                                            </p:tav>
                                            <p:tav tm="100000">
                                              <p:val>
                                                <p:fltVal val="1"/>
                                              </p:val>
                                            </p:tav>
                                          </p:tavLst>
                                        </p:anim>
                                        <p:anim calcmode="lin" valueType="num">
                                          <p:cBhvr>
                                            <p:cTn id="23" dur="21" tmFilter="0, 0; 0.125,0.2665; 0.25,0.4; 0.375,0.465; 0.5,0.5;  0.625,0.535; 0.75,0.6; 0.875,0.7335; 1,1">
                                              <p:stCondLst>
                                                <p:cond delay="207"/>
                                              </p:stCondLst>
                                            </p:cTn>
                                            <p:tgtEl>
                                              <p:spTgt spid="83"/>
                                            </p:tgtEl>
                                            <p:attrNameLst>
                                              <p:attrName>ppt_y</p:attrName>
                                            </p:attrNameLst>
                                          </p:cBhvr>
                                          <p:tavLst>
                                            <p:tav tm="0" fmla="#ppt_y-sin(pi*$)/81">
                                              <p:val>
                                                <p:fltVal val="0"/>
                                              </p:val>
                                            </p:tav>
                                            <p:tav tm="100000">
                                              <p:val>
                                                <p:fltVal val="1"/>
                                              </p:val>
                                            </p:tav>
                                          </p:tavLst>
                                        </p:anim>
                                        <p:animScale>
                                          <p:cBhvr>
                                            <p:cTn id="24" dur="3">
                                              <p:stCondLst>
                                                <p:cond delay="81"/>
                                              </p:stCondLst>
                                            </p:cTn>
                                            <p:tgtEl>
                                              <p:spTgt spid="83"/>
                                            </p:tgtEl>
                                          </p:cBhvr>
                                          <p:to x="100000" y="60000"/>
                                        </p:animScale>
                                        <p:animScale>
                                          <p:cBhvr>
                                            <p:cTn id="25" dur="21" decel="50000">
                                              <p:stCondLst>
                                                <p:cond delay="85"/>
                                              </p:stCondLst>
                                            </p:cTn>
                                            <p:tgtEl>
                                              <p:spTgt spid="83"/>
                                            </p:tgtEl>
                                          </p:cBhvr>
                                          <p:to x="100000" y="100000"/>
                                        </p:animScale>
                                        <p:animScale>
                                          <p:cBhvr>
                                            <p:cTn id="26" dur="3">
                                              <p:stCondLst>
                                                <p:cond delay="164"/>
                                              </p:stCondLst>
                                            </p:cTn>
                                            <p:tgtEl>
                                              <p:spTgt spid="83"/>
                                            </p:tgtEl>
                                          </p:cBhvr>
                                          <p:to x="100000" y="80000"/>
                                        </p:animScale>
                                        <p:animScale>
                                          <p:cBhvr>
                                            <p:cTn id="27" dur="21" decel="50000">
                                              <p:stCondLst>
                                                <p:cond delay="167"/>
                                              </p:stCondLst>
                                            </p:cTn>
                                            <p:tgtEl>
                                              <p:spTgt spid="83"/>
                                            </p:tgtEl>
                                          </p:cBhvr>
                                          <p:to x="100000" y="100000"/>
                                        </p:animScale>
                                        <p:animScale>
                                          <p:cBhvr>
                                            <p:cTn id="28" dur="3">
                                              <p:stCondLst>
                                                <p:cond delay="205"/>
                                              </p:stCondLst>
                                            </p:cTn>
                                            <p:tgtEl>
                                              <p:spTgt spid="83"/>
                                            </p:tgtEl>
                                          </p:cBhvr>
                                          <p:to x="100000" y="90000"/>
                                        </p:animScale>
                                        <p:animScale>
                                          <p:cBhvr>
                                            <p:cTn id="29" dur="21" decel="50000">
                                              <p:stCondLst>
                                                <p:cond delay="208"/>
                                              </p:stCondLst>
                                            </p:cTn>
                                            <p:tgtEl>
                                              <p:spTgt spid="83"/>
                                            </p:tgtEl>
                                          </p:cBhvr>
                                          <p:to x="100000" y="100000"/>
                                        </p:animScale>
                                        <p:animScale>
                                          <p:cBhvr>
                                            <p:cTn id="30" dur="3">
                                              <p:stCondLst>
                                                <p:cond delay="226"/>
                                              </p:stCondLst>
                                            </p:cTn>
                                            <p:tgtEl>
                                              <p:spTgt spid="83"/>
                                            </p:tgtEl>
                                          </p:cBhvr>
                                          <p:to x="100000" y="95000"/>
                                        </p:animScale>
                                        <p:animScale>
                                          <p:cBhvr>
                                            <p:cTn id="31" dur="21" decel="50000">
                                              <p:stCondLst>
                                                <p:cond delay="229"/>
                                              </p:stCondLst>
                                            </p:cTn>
                                            <p:tgtEl>
                                              <p:spTgt spid="83"/>
                                            </p:tgtEl>
                                          </p:cBhvr>
                                          <p:to x="100000" y="100000"/>
                                        </p:animScale>
                                      </p:childTnLst>
                                    </p:cTn>
                                  </p:par>
                                </p:childTnLst>
                              </p:cTn>
                            </p:par>
                            <p:par>
                              <p:cTn id="32" fill="hold">
                                <p:stCondLst>
                                  <p:cond delay="250"/>
                                </p:stCondLst>
                                <p:childTnLst>
                                  <p:par>
                                    <p:cTn id="33" presetID="26" presetClass="entr" presetSubtype="0" fill="hold" grpId="0" nodeType="afterEffect">
                                      <p:stCondLst>
                                        <p:cond delay="0"/>
                                      </p:stCondLst>
                                      <p:childTnLst>
                                        <p:set>
                                          <p:cBhvr>
                                            <p:cTn id="34" dur="1" fill="hold">
                                              <p:stCondLst>
                                                <p:cond delay="0"/>
                                              </p:stCondLst>
                                            </p:cTn>
                                            <p:tgtEl>
                                              <p:spTgt spid="84"/>
                                            </p:tgtEl>
                                            <p:attrNameLst>
                                              <p:attrName>style.visibility</p:attrName>
                                            </p:attrNameLst>
                                          </p:cBhvr>
                                          <p:to>
                                            <p:strVal val="visible"/>
                                          </p:to>
                                        </p:set>
                                        <p:animEffect transition="in" filter="wipe(down)">
                                          <p:cBhvr>
                                            <p:cTn id="35" dur="71">
                                              <p:stCondLst>
                                                <p:cond delay="0"/>
                                              </p:stCondLst>
                                            </p:cTn>
                                            <p:tgtEl>
                                              <p:spTgt spid="84"/>
                                            </p:tgtEl>
                                          </p:cBhvr>
                                        </p:animEffect>
                                        <p:anim calcmode="lin" valueType="num">
                                          <p:cBhvr>
                                            <p:cTn id="36" dur="224" tmFilter="0,0; 0.14,0.36; 0.43,0.73; 0.71,0.91; 1.0,1.0">
                                              <p:stCondLst>
                                                <p:cond delay="0"/>
                                              </p:stCondLst>
                                            </p:cTn>
                                            <p:tgtEl>
                                              <p:spTgt spid="84"/>
                                            </p:tgtEl>
                                            <p:attrNameLst>
                                              <p:attrName>ppt_x</p:attrName>
                                            </p:attrNameLst>
                                          </p:cBhvr>
                                          <p:tavLst>
                                            <p:tav tm="0">
                                              <p:val>
                                                <p:strVal val="#ppt_x-0.25"/>
                                              </p:val>
                                            </p:tav>
                                            <p:tav tm="100000">
                                              <p:val>
                                                <p:strVal val="#ppt_x"/>
                                              </p:val>
                                            </p:tav>
                                          </p:tavLst>
                                        </p:anim>
                                        <p:anim calcmode="lin" valueType="num">
                                          <p:cBhvr>
                                            <p:cTn id="37" dur="82" tmFilter="0.0,0.0; 0.25,0.07; 0.50,0.2; 0.75,0.467; 1.0,1.0">
                                              <p:stCondLst>
                                                <p:cond delay="0"/>
                                              </p:stCondLst>
                                            </p:cTn>
                                            <p:tgtEl>
                                              <p:spTgt spid="84"/>
                                            </p:tgtEl>
                                            <p:attrNameLst>
                                              <p:attrName>ppt_y</p:attrName>
                                            </p:attrNameLst>
                                          </p:cBhvr>
                                          <p:tavLst>
                                            <p:tav tm="0" fmla="#ppt_y-sin(pi*$)/3">
                                              <p:val>
                                                <p:fltVal val="0.5"/>
                                              </p:val>
                                            </p:tav>
                                            <p:tav tm="100000">
                                              <p:val>
                                                <p:fltVal val="1"/>
                                              </p:val>
                                            </p:tav>
                                          </p:tavLst>
                                        </p:anim>
                                        <p:anim calcmode="lin" valueType="num">
                                          <p:cBhvr>
                                            <p:cTn id="38" dur="82" tmFilter="0, 0; 0.125,0.2665; 0.25,0.4; 0.375,0.465; 0.5,0.5;  0.625,0.535; 0.75,0.6; 0.875,0.7335; 1,1">
                                              <p:stCondLst>
                                                <p:cond delay="82"/>
                                              </p:stCondLst>
                                            </p:cTn>
                                            <p:tgtEl>
                                              <p:spTgt spid="84"/>
                                            </p:tgtEl>
                                            <p:attrNameLst>
                                              <p:attrName>ppt_y</p:attrName>
                                            </p:attrNameLst>
                                          </p:cBhvr>
                                          <p:tavLst>
                                            <p:tav tm="0" fmla="#ppt_y-sin(pi*$)/9">
                                              <p:val>
                                                <p:fltVal val="0"/>
                                              </p:val>
                                            </p:tav>
                                            <p:tav tm="100000">
                                              <p:val>
                                                <p:fltVal val="1"/>
                                              </p:val>
                                            </p:tav>
                                          </p:tavLst>
                                        </p:anim>
                                        <p:anim calcmode="lin" valueType="num">
                                          <p:cBhvr>
                                            <p:cTn id="39" dur="2" tmFilter="0, 0; 0.125,0.2665; 0.25,0.4; 0.375,0.465; 0.5,0.5;  0.625,0.535; 0.75,0.6; 0.875,0.7335; 1,1">
                                              <p:stCondLst>
                                                <p:cond delay="163"/>
                                              </p:stCondLst>
                                            </p:cTn>
                                            <p:tgtEl>
                                              <p:spTgt spid="84"/>
                                            </p:tgtEl>
                                            <p:attrNameLst>
                                              <p:attrName>ppt_y</p:attrName>
                                            </p:attrNameLst>
                                          </p:cBhvr>
                                          <p:tavLst>
                                            <p:tav tm="0" fmla="#ppt_y-sin(pi*$)/27">
                                              <p:val>
                                                <p:fltVal val="0"/>
                                              </p:val>
                                            </p:tav>
                                            <p:tav tm="100000">
                                              <p:val>
                                                <p:fltVal val="1"/>
                                              </p:val>
                                            </p:tav>
                                          </p:tavLst>
                                        </p:anim>
                                        <p:anim calcmode="lin" valueType="num">
                                          <p:cBhvr>
                                            <p:cTn id="40" dur="1" tmFilter="0, 0; 0.125,0.2665; 0.25,0.4; 0.375,0.465; 0.5,0.5;  0.625,0.535; 0.75,0.6; 0.875,0.7335; 1,1">
                                              <p:stCondLst>
                                                <p:cond delay="249"/>
                                              </p:stCondLst>
                                            </p:cTn>
                                            <p:tgtEl>
                                              <p:spTgt spid="84"/>
                                            </p:tgtEl>
                                            <p:attrNameLst>
                                              <p:attrName>ppt_y</p:attrName>
                                            </p:attrNameLst>
                                          </p:cBhvr>
                                          <p:tavLst>
                                            <p:tav tm="0" fmla="#ppt_y-sin(pi*$)/81">
                                              <p:val>
                                                <p:fltVal val="0"/>
                                              </p:val>
                                            </p:tav>
                                            <p:tav tm="100000">
                                              <p:val>
                                                <p:fltVal val="1"/>
                                              </p:val>
                                            </p:tav>
                                          </p:tavLst>
                                        </p:anim>
                                        <p:animScale>
                                          <p:cBhvr>
                                            <p:cTn id="41" dur="1">
                                              <p:stCondLst>
                                                <p:cond delay="80"/>
                                              </p:stCondLst>
                                            </p:cTn>
                                            <p:tgtEl>
                                              <p:spTgt spid="84"/>
                                            </p:tgtEl>
                                          </p:cBhvr>
                                          <p:to x="100000" y="60000"/>
                                        </p:animScale>
                                        <p:animScale>
                                          <p:cBhvr>
                                            <p:cTn id="42" dur="1" decel="50000">
                                              <p:stCondLst>
                                                <p:cond delay="83"/>
                                              </p:stCondLst>
                                            </p:cTn>
                                            <p:tgtEl>
                                              <p:spTgt spid="84"/>
                                            </p:tgtEl>
                                          </p:cBhvr>
                                          <p:to x="100000" y="100000"/>
                                        </p:animScale>
                                        <p:animScale>
                                          <p:cBhvr>
                                            <p:cTn id="43" dur="1">
                                              <p:stCondLst>
                                                <p:cond delay="161"/>
                                              </p:stCondLst>
                                            </p:cTn>
                                            <p:tgtEl>
                                              <p:spTgt spid="84"/>
                                            </p:tgtEl>
                                          </p:cBhvr>
                                          <p:to x="100000" y="80000"/>
                                        </p:animScale>
                                        <p:animScale>
                                          <p:cBhvr>
                                            <p:cTn id="44" dur="1" decel="50000">
                                              <p:stCondLst>
                                                <p:cond delay="164"/>
                                              </p:stCondLst>
                                            </p:cTn>
                                            <p:tgtEl>
                                              <p:spTgt spid="84"/>
                                            </p:tgtEl>
                                          </p:cBhvr>
                                          <p:to x="100000" y="100000"/>
                                        </p:animScale>
                                        <p:animScale>
                                          <p:cBhvr>
                                            <p:cTn id="45" dur="1">
                                              <p:stCondLst>
                                                <p:cond delay="249"/>
                                              </p:stCondLst>
                                            </p:cTn>
                                            <p:tgtEl>
                                              <p:spTgt spid="84"/>
                                            </p:tgtEl>
                                          </p:cBhvr>
                                          <p:to x="100000" y="90000"/>
                                        </p:animScale>
                                        <p:animScale>
                                          <p:cBhvr>
                                            <p:cTn id="46" dur="1" decel="50000">
                                              <p:stCondLst>
                                                <p:cond delay="249"/>
                                              </p:stCondLst>
                                            </p:cTn>
                                            <p:tgtEl>
                                              <p:spTgt spid="84"/>
                                            </p:tgtEl>
                                          </p:cBhvr>
                                          <p:to x="100000" y="100000"/>
                                        </p:animScale>
                                        <p:animScale>
                                          <p:cBhvr>
                                            <p:cTn id="47" dur="1">
                                              <p:stCondLst>
                                                <p:cond delay="249"/>
                                              </p:stCondLst>
                                            </p:cTn>
                                            <p:tgtEl>
                                              <p:spTgt spid="84"/>
                                            </p:tgtEl>
                                          </p:cBhvr>
                                          <p:to x="100000" y="95000"/>
                                        </p:animScale>
                                        <p:animScale>
                                          <p:cBhvr>
                                            <p:cTn id="48" dur="1" decel="50000">
                                              <p:stCondLst>
                                                <p:cond delay="249"/>
                                              </p:stCondLst>
                                            </p:cTn>
                                            <p:tgtEl>
                                              <p:spTgt spid="84"/>
                                            </p:tgtEl>
                                          </p:cBhvr>
                                          <p:to x="100000" y="100000"/>
                                        </p:animScale>
                                      </p:childTnLst>
                                    </p:cTn>
                                  </p:par>
                                </p:childTnLst>
                              </p:cTn>
                            </p:par>
                            <p:par>
                              <p:cTn id="49" fill="hold">
                                <p:stCondLst>
                                  <p:cond delay="500"/>
                                </p:stCondLst>
                                <p:childTnLst>
                                  <p:par>
                                    <p:cTn id="50" presetID="53" presetClass="entr" presetSubtype="16" fill="hold" grpId="0" nodeType="afterEffect">
                                      <p:stCondLst>
                                        <p:cond delay="0"/>
                                      </p:stCondLst>
                                      <p:childTnLst>
                                        <p:set>
                                          <p:cBhvr>
                                            <p:cTn id="51" dur="1" fill="hold">
                                              <p:stCondLst>
                                                <p:cond delay="0"/>
                                              </p:stCondLst>
                                            </p:cTn>
                                            <p:tgtEl>
                                              <p:spTgt spid="82"/>
                                            </p:tgtEl>
                                            <p:attrNameLst>
                                              <p:attrName>style.visibility</p:attrName>
                                            </p:attrNameLst>
                                          </p:cBhvr>
                                          <p:to>
                                            <p:strVal val="visible"/>
                                          </p:to>
                                        </p:set>
                                        <p:anim calcmode="lin" valueType="num">
                                          <p:cBhvr>
                                            <p:cTn id="52" dur="1000" fill="hold"/>
                                            <p:tgtEl>
                                              <p:spTgt spid="82"/>
                                            </p:tgtEl>
                                            <p:attrNameLst>
                                              <p:attrName>ppt_w</p:attrName>
                                            </p:attrNameLst>
                                          </p:cBhvr>
                                          <p:tavLst>
                                            <p:tav tm="0">
                                              <p:val>
                                                <p:fltVal val="0"/>
                                              </p:val>
                                            </p:tav>
                                            <p:tav tm="100000">
                                              <p:val>
                                                <p:strVal val="#ppt_w"/>
                                              </p:val>
                                            </p:tav>
                                          </p:tavLst>
                                        </p:anim>
                                        <p:anim calcmode="lin" valueType="num">
                                          <p:cBhvr>
                                            <p:cTn id="53" dur="1000" fill="hold"/>
                                            <p:tgtEl>
                                              <p:spTgt spid="82"/>
                                            </p:tgtEl>
                                            <p:attrNameLst>
                                              <p:attrName>ppt_h</p:attrName>
                                            </p:attrNameLst>
                                          </p:cBhvr>
                                          <p:tavLst>
                                            <p:tav tm="0">
                                              <p:val>
                                                <p:fltVal val="0"/>
                                              </p:val>
                                            </p:tav>
                                            <p:tav tm="100000">
                                              <p:val>
                                                <p:strVal val="#ppt_h"/>
                                              </p:val>
                                            </p:tav>
                                          </p:tavLst>
                                        </p:anim>
                                        <p:animEffect transition="in" filter="fade">
                                          <p:cBhvr>
                                            <p:cTn id="54" dur="1000"/>
                                            <p:tgtEl>
                                              <p:spTgt spid="82"/>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 calcmode="lin" valueType="num">
                                          <p:cBhvr>
                                            <p:cTn id="59" dur="500" fill="hold"/>
                                            <p:tgtEl>
                                              <p:spTgt spid="81"/>
                                            </p:tgtEl>
                                            <p:attrNameLst>
                                              <p:attrName>ppt_w</p:attrName>
                                            </p:attrNameLst>
                                          </p:cBhvr>
                                          <p:tavLst>
                                            <p:tav tm="0">
                                              <p:val>
                                                <p:fltVal val="0"/>
                                              </p:val>
                                            </p:tav>
                                            <p:tav tm="100000">
                                              <p:val>
                                                <p:strVal val="#ppt_w"/>
                                              </p:val>
                                            </p:tav>
                                          </p:tavLst>
                                        </p:anim>
                                        <p:anim calcmode="lin" valueType="num">
                                          <p:cBhvr>
                                            <p:cTn id="60" dur="500" fill="hold"/>
                                            <p:tgtEl>
                                              <p:spTgt spid="81"/>
                                            </p:tgtEl>
                                            <p:attrNameLst>
                                              <p:attrName>ppt_h</p:attrName>
                                            </p:attrNameLst>
                                          </p:cBhvr>
                                          <p:tavLst>
                                            <p:tav tm="0">
                                              <p:val>
                                                <p:fltVal val="0"/>
                                              </p:val>
                                            </p:tav>
                                            <p:tav tm="100000">
                                              <p:val>
                                                <p:strVal val="#ppt_h"/>
                                              </p:val>
                                            </p:tav>
                                          </p:tavLst>
                                        </p:anim>
                                        <p:animEffect transition="in" filter="fade">
                                          <p:cBhvr>
                                            <p:cTn id="61" dur="500"/>
                                            <p:tgtEl>
                                              <p:spTgt spid="81"/>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89"/>
                                            </p:tgtEl>
                                            <p:attrNameLst>
                                              <p:attrName>style.visibility</p:attrName>
                                            </p:attrNameLst>
                                          </p:cBhvr>
                                          <p:to>
                                            <p:strVal val="visible"/>
                                          </p:to>
                                        </p:set>
                                        <p:animEffect transition="in" filter="blinds(horizontal)">
                                          <p:cBhvr>
                                            <p:cTn id="64" dur="500"/>
                                            <p:tgtEl>
                                              <p:spTgt spid="89"/>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85">
                                                <p:txEl>
                                                  <p:pRg st="0" end="0"/>
                                                </p:txEl>
                                              </p:spTgt>
                                            </p:tgtEl>
                                            <p:attrNameLst>
                                              <p:attrName>style.visibility</p:attrName>
                                            </p:attrNameLst>
                                          </p:cBhvr>
                                          <p:to>
                                            <p:strVal val="visible"/>
                                          </p:to>
                                        </p:set>
                                        <p:animEffect transition="in" filter="barn(inVertical)">
                                          <p:cBhvr>
                                            <p:cTn id="69" dur="500"/>
                                            <p:tgtEl>
                                              <p:spTgt spid="85">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85">
                                                <p:txEl>
                                                  <p:pRg st="1" end="1"/>
                                                </p:txEl>
                                              </p:spTgt>
                                            </p:tgtEl>
                                            <p:attrNameLst>
                                              <p:attrName>style.visibility</p:attrName>
                                            </p:attrNameLst>
                                          </p:cBhvr>
                                          <p:to>
                                            <p:strVal val="visible"/>
                                          </p:to>
                                        </p:set>
                                        <p:animEffect transition="in" filter="barn(inVertical)">
                                          <p:cBhvr>
                                            <p:cTn id="74" dur="500"/>
                                            <p:tgtEl>
                                              <p:spTgt spid="85">
                                                <p:txEl>
                                                  <p:pRg st="1" end="1"/>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35"/>
                                            </p:tgtEl>
                                            <p:attrNameLst>
                                              <p:attrName>style.visibility</p:attrName>
                                            </p:attrNameLst>
                                          </p:cBhvr>
                                          <p:to>
                                            <p:strVal val="visible"/>
                                          </p:to>
                                        </p:set>
                                        <p:anim calcmode="lin" valueType="num">
                                          <p:cBhvr>
                                            <p:cTn id="77" dur="500" fill="hold"/>
                                            <p:tgtEl>
                                              <p:spTgt spid="35"/>
                                            </p:tgtEl>
                                            <p:attrNameLst>
                                              <p:attrName>ppt_w</p:attrName>
                                            </p:attrNameLst>
                                          </p:cBhvr>
                                          <p:tavLst>
                                            <p:tav tm="0">
                                              <p:val>
                                                <p:fltVal val="0"/>
                                              </p:val>
                                            </p:tav>
                                            <p:tav tm="100000">
                                              <p:val>
                                                <p:strVal val="#ppt_w"/>
                                              </p:val>
                                            </p:tav>
                                          </p:tavLst>
                                        </p:anim>
                                        <p:anim calcmode="lin" valueType="num">
                                          <p:cBhvr>
                                            <p:cTn id="78" dur="500" fill="hold"/>
                                            <p:tgtEl>
                                              <p:spTgt spid="35"/>
                                            </p:tgtEl>
                                            <p:attrNameLst>
                                              <p:attrName>ppt_h</p:attrName>
                                            </p:attrNameLst>
                                          </p:cBhvr>
                                          <p:tavLst>
                                            <p:tav tm="0">
                                              <p:val>
                                                <p:fltVal val="0"/>
                                              </p:val>
                                            </p:tav>
                                            <p:tav tm="100000">
                                              <p:val>
                                                <p:strVal val="#ppt_h"/>
                                              </p:val>
                                            </p:tav>
                                          </p:tavLst>
                                        </p:anim>
                                        <p:animEffect transition="in" filter="fade">
                                          <p:cBhvr>
                                            <p:cTn id="79" dur="500"/>
                                            <p:tgtEl>
                                              <p:spTgt spid="35"/>
                                            </p:tgtEl>
                                          </p:cBhvr>
                                        </p:animEffect>
                                      </p:childTnLst>
                                    </p:cTn>
                                  </p:par>
                                  <p:par>
                                    <p:cTn id="80" presetID="53" presetClass="entr" presetSubtype="16" fill="hold" nodeType="withEffect">
                                      <p:stCondLst>
                                        <p:cond delay="0"/>
                                      </p:stCondLst>
                                      <p:childTnLst>
                                        <p:set>
                                          <p:cBhvr>
                                            <p:cTn id="81" dur="1" fill="hold">
                                              <p:stCondLst>
                                                <p:cond delay="0"/>
                                              </p:stCondLst>
                                            </p:cTn>
                                            <p:tgtEl>
                                              <p:spTgt spid="40"/>
                                            </p:tgtEl>
                                            <p:attrNameLst>
                                              <p:attrName>style.visibility</p:attrName>
                                            </p:attrNameLst>
                                          </p:cBhvr>
                                          <p:to>
                                            <p:strVal val="visible"/>
                                          </p:to>
                                        </p:set>
                                        <p:anim calcmode="lin" valueType="num">
                                          <p:cBhvr>
                                            <p:cTn id="82" dur="500" fill="hold"/>
                                            <p:tgtEl>
                                              <p:spTgt spid="40"/>
                                            </p:tgtEl>
                                            <p:attrNameLst>
                                              <p:attrName>ppt_w</p:attrName>
                                            </p:attrNameLst>
                                          </p:cBhvr>
                                          <p:tavLst>
                                            <p:tav tm="0">
                                              <p:val>
                                                <p:fltVal val="0"/>
                                              </p:val>
                                            </p:tav>
                                            <p:tav tm="100000">
                                              <p:val>
                                                <p:strVal val="#ppt_w"/>
                                              </p:val>
                                            </p:tav>
                                          </p:tavLst>
                                        </p:anim>
                                        <p:anim calcmode="lin" valueType="num">
                                          <p:cBhvr>
                                            <p:cTn id="83" dur="500" fill="hold"/>
                                            <p:tgtEl>
                                              <p:spTgt spid="40"/>
                                            </p:tgtEl>
                                            <p:attrNameLst>
                                              <p:attrName>ppt_h</p:attrName>
                                            </p:attrNameLst>
                                          </p:cBhvr>
                                          <p:tavLst>
                                            <p:tav tm="0">
                                              <p:val>
                                                <p:fltVal val="0"/>
                                              </p:val>
                                            </p:tav>
                                            <p:tav tm="100000">
                                              <p:val>
                                                <p:strVal val="#ppt_h"/>
                                              </p:val>
                                            </p:tav>
                                          </p:tavLst>
                                        </p:anim>
                                        <p:animEffect transition="in" filter="fade">
                                          <p:cBhvr>
                                            <p:cTn id="84" dur="500"/>
                                            <p:tgtEl>
                                              <p:spTgt spid="40"/>
                                            </p:tgtEl>
                                          </p:cBhvr>
                                        </p:animEffect>
                                      </p:childTnLst>
                                    </p:cTn>
                                  </p:par>
                                  <p:par>
                                    <p:cTn id="85" presetID="53" presetClass="entr" presetSubtype="16" fill="hold" nodeType="withEffect">
                                      <p:stCondLst>
                                        <p:cond delay="0"/>
                                      </p:stCondLst>
                                      <p:childTnLst>
                                        <p:set>
                                          <p:cBhvr>
                                            <p:cTn id="86" dur="1" fill="hold">
                                              <p:stCondLst>
                                                <p:cond delay="0"/>
                                              </p:stCondLst>
                                            </p:cTn>
                                            <p:tgtEl>
                                              <p:spTgt spid="41"/>
                                            </p:tgtEl>
                                            <p:attrNameLst>
                                              <p:attrName>style.visibility</p:attrName>
                                            </p:attrNameLst>
                                          </p:cBhvr>
                                          <p:to>
                                            <p:strVal val="visible"/>
                                          </p:to>
                                        </p:set>
                                        <p:anim calcmode="lin" valueType="num">
                                          <p:cBhvr>
                                            <p:cTn id="87" dur="500" fill="hold"/>
                                            <p:tgtEl>
                                              <p:spTgt spid="41"/>
                                            </p:tgtEl>
                                            <p:attrNameLst>
                                              <p:attrName>ppt_w</p:attrName>
                                            </p:attrNameLst>
                                          </p:cBhvr>
                                          <p:tavLst>
                                            <p:tav tm="0">
                                              <p:val>
                                                <p:fltVal val="0"/>
                                              </p:val>
                                            </p:tav>
                                            <p:tav tm="100000">
                                              <p:val>
                                                <p:strVal val="#ppt_w"/>
                                              </p:val>
                                            </p:tav>
                                          </p:tavLst>
                                        </p:anim>
                                        <p:anim calcmode="lin" valueType="num">
                                          <p:cBhvr>
                                            <p:cTn id="88" dur="500" fill="hold"/>
                                            <p:tgtEl>
                                              <p:spTgt spid="41"/>
                                            </p:tgtEl>
                                            <p:attrNameLst>
                                              <p:attrName>ppt_h</p:attrName>
                                            </p:attrNameLst>
                                          </p:cBhvr>
                                          <p:tavLst>
                                            <p:tav tm="0">
                                              <p:val>
                                                <p:fltVal val="0"/>
                                              </p:val>
                                            </p:tav>
                                            <p:tav tm="100000">
                                              <p:val>
                                                <p:strVal val="#ppt_h"/>
                                              </p:val>
                                            </p:tav>
                                          </p:tavLst>
                                        </p:anim>
                                        <p:animEffect transition="in" filter="fade">
                                          <p:cBhvr>
                                            <p:cTn id="89" dur="500"/>
                                            <p:tgtEl>
                                              <p:spTgt spid="41"/>
                                            </p:tgtEl>
                                          </p:cBhvr>
                                        </p:animEffect>
                                      </p:childTnLst>
                                    </p:cTn>
                                  </p:par>
                                  <p:par>
                                    <p:cTn id="90" presetID="53" presetClass="entr" presetSubtype="16" fill="hold" nodeType="withEffect">
                                      <p:stCondLst>
                                        <p:cond delay="0"/>
                                      </p:stCondLst>
                                      <p:childTnLst>
                                        <p:set>
                                          <p:cBhvr>
                                            <p:cTn id="91" dur="1" fill="hold">
                                              <p:stCondLst>
                                                <p:cond delay="0"/>
                                              </p:stCondLst>
                                            </p:cTn>
                                            <p:tgtEl>
                                              <p:spTgt spid="42"/>
                                            </p:tgtEl>
                                            <p:attrNameLst>
                                              <p:attrName>style.visibility</p:attrName>
                                            </p:attrNameLst>
                                          </p:cBhvr>
                                          <p:to>
                                            <p:strVal val="visible"/>
                                          </p:to>
                                        </p:set>
                                        <p:anim calcmode="lin" valueType="num">
                                          <p:cBhvr>
                                            <p:cTn id="92" dur="500" fill="hold"/>
                                            <p:tgtEl>
                                              <p:spTgt spid="42"/>
                                            </p:tgtEl>
                                            <p:attrNameLst>
                                              <p:attrName>ppt_w</p:attrName>
                                            </p:attrNameLst>
                                          </p:cBhvr>
                                          <p:tavLst>
                                            <p:tav tm="0">
                                              <p:val>
                                                <p:fltVal val="0"/>
                                              </p:val>
                                            </p:tav>
                                            <p:tav tm="100000">
                                              <p:val>
                                                <p:strVal val="#ppt_w"/>
                                              </p:val>
                                            </p:tav>
                                          </p:tavLst>
                                        </p:anim>
                                        <p:anim calcmode="lin" valueType="num">
                                          <p:cBhvr>
                                            <p:cTn id="93" dur="500" fill="hold"/>
                                            <p:tgtEl>
                                              <p:spTgt spid="42"/>
                                            </p:tgtEl>
                                            <p:attrNameLst>
                                              <p:attrName>ppt_h</p:attrName>
                                            </p:attrNameLst>
                                          </p:cBhvr>
                                          <p:tavLst>
                                            <p:tav tm="0">
                                              <p:val>
                                                <p:fltVal val="0"/>
                                              </p:val>
                                            </p:tav>
                                            <p:tav tm="100000">
                                              <p:val>
                                                <p:strVal val="#ppt_h"/>
                                              </p:val>
                                            </p:tav>
                                          </p:tavLst>
                                        </p:anim>
                                        <p:animEffect transition="in" filter="fade">
                                          <p:cBhvr>
                                            <p:cTn id="94" dur="500"/>
                                            <p:tgtEl>
                                              <p:spTgt spid="42"/>
                                            </p:tgtEl>
                                          </p:cBhvr>
                                        </p:animEffect>
                                      </p:childTnLst>
                                    </p:cTn>
                                  </p:par>
                                </p:childTnLst>
                              </p:cTn>
                            </p:par>
                            <p:par>
                              <p:cTn id="95" fill="hold">
                                <p:stCondLst>
                                  <p:cond delay="500"/>
                                </p:stCondLst>
                                <p:childTnLst>
                                  <p:par>
                                    <p:cTn id="96" presetID="6" presetClass="emph" presetSubtype="0" repeatCount="3000" autoRev="1" fill="hold" nodeType="afterEffect">
                                      <p:stCondLst>
                                        <p:cond delay="0"/>
                                      </p:stCondLst>
                                      <p:childTnLst>
                                        <p:animScale>
                                          <p:cBhvr>
                                            <p:cTn id="97" dur="500" fill="hold"/>
                                            <p:tgtEl>
                                              <p:spTgt spid="35"/>
                                            </p:tgtEl>
                                          </p:cBhvr>
                                          <p:by x="150000" y="150000"/>
                                        </p:animScale>
                                      </p:childTnLst>
                                    </p:cTn>
                                  </p:par>
                                  <p:par>
                                    <p:cTn id="98" presetID="6" presetClass="emph" presetSubtype="0" repeatCount="3000" autoRev="1" fill="hold" nodeType="withEffect">
                                      <p:stCondLst>
                                        <p:cond delay="0"/>
                                      </p:stCondLst>
                                      <p:childTnLst>
                                        <p:animScale>
                                          <p:cBhvr>
                                            <p:cTn id="99" dur="500" fill="hold"/>
                                            <p:tgtEl>
                                              <p:spTgt spid="40"/>
                                            </p:tgtEl>
                                          </p:cBhvr>
                                          <p:by x="150000" y="150000"/>
                                        </p:animScale>
                                      </p:childTnLst>
                                    </p:cTn>
                                  </p:par>
                                  <p:par>
                                    <p:cTn id="100" presetID="6" presetClass="emph" presetSubtype="0" repeatCount="3000" autoRev="1" fill="hold" nodeType="withEffect">
                                      <p:stCondLst>
                                        <p:cond delay="0"/>
                                      </p:stCondLst>
                                      <p:childTnLst>
                                        <p:animScale>
                                          <p:cBhvr>
                                            <p:cTn id="101" dur="500" fill="hold"/>
                                            <p:tgtEl>
                                              <p:spTgt spid="41"/>
                                            </p:tgtEl>
                                          </p:cBhvr>
                                          <p:by x="150000" y="150000"/>
                                        </p:animScale>
                                      </p:childTnLst>
                                    </p:cTn>
                                  </p:par>
                                  <p:par>
                                    <p:cTn id="102" presetID="6" presetClass="emph" presetSubtype="0" repeatCount="3000" autoRev="1" fill="hold" nodeType="withEffect">
                                      <p:stCondLst>
                                        <p:cond delay="0"/>
                                      </p:stCondLst>
                                      <p:childTnLst>
                                        <p:animScale>
                                          <p:cBhvr>
                                            <p:cTn id="103" dur="500" fill="hold"/>
                                            <p:tgtEl>
                                              <p:spTgt spid="42"/>
                                            </p:tgtEl>
                                          </p:cBhvr>
                                          <p:by x="150000" y="150000"/>
                                        </p:animScale>
                                      </p:childTnLst>
                                    </p:cTn>
                                  </p:par>
                                </p:childTnLst>
                              </p:cTn>
                            </p:par>
                          </p:childTnLst>
                        </p:cTn>
                      </p:par>
                      <p:par>
                        <p:cTn id="104" fill="hold">
                          <p:stCondLst>
                            <p:cond delay="indefinite"/>
                          </p:stCondLst>
                          <p:childTnLst>
                            <p:par>
                              <p:cTn id="105" fill="hold">
                                <p:stCondLst>
                                  <p:cond delay="0"/>
                                </p:stCondLst>
                                <p:childTnLst>
                                  <p:par>
                                    <p:cTn id="106" presetID="53" presetClass="exit" presetSubtype="32" fill="hold" nodeType="clickEffect">
                                      <p:stCondLst>
                                        <p:cond delay="0"/>
                                      </p:stCondLst>
                                      <p:childTnLst>
                                        <p:anim calcmode="lin" valueType="num">
                                          <p:cBhvr>
                                            <p:cTn id="107" dur="500"/>
                                            <p:tgtEl>
                                              <p:spTgt spid="35"/>
                                            </p:tgtEl>
                                            <p:attrNameLst>
                                              <p:attrName>ppt_w</p:attrName>
                                            </p:attrNameLst>
                                          </p:cBhvr>
                                          <p:tavLst>
                                            <p:tav tm="0">
                                              <p:val>
                                                <p:strVal val="ppt_w"/>
                                              </p:val>
                                            </p:tav>
                                            <p:tav tm="100000">
                                              <p:val>
                                                <p:fltVal val="0"/>
                                              </p:val>
                                            </p:tav>
                                          </p:tavLst>
                                        </p:anim>
                                        <p:anim calcmode="lin" valueType="num">
                                          <p:cBhvr>
                                            <p:cTn id="108" dur="500"/>
                                            <p:tgtEl>
                                              <p:spTgt spid="35"/>
                                            </p:tgtEl>
                                            <p:attrNameLst>
                                              <p:attrName>ppt_h</p:attrName>
                                            </p:attrNameLst>
                                          </p:cBhvr>
                                          <p:tavLst>
                                            <p:tav tm="0">
                                              <p:val>
                                                <p:strVal val="ppt_h"/>
                                              </p:val>
                                            </p:tav>
                                            <p:tav tm="100000">
                                              <p:val>
                                                <p:fltVal val="0"/>
                                              </p:val>
                                            </p:tav>
                                          </p:tavLst>
                                        </p:anim>
                                        <p:animEffect transition="out" filter="fade">
                                          <p:cBhvr>
                                            <p:cTn id="109" dur="500"/>
                                            <p:tgtEl>
                                              <p:spTgt spid="35"/>
                                            </p:tgtEl>
                                          </p:cBhvr>
                                        </p:animEffect>
                                        <p:set>
                                          <p:cBhvr>
                                            <p:cTn id="110" dur="1" fill="hold">
                                              <p:stCondLst>
                                                <p:cond delay="499"/>
                                              </p:stCondLst>
                                            </p:cTn>
                                            <p:tgtEl>
                                              <p:spTgt spid="35"/>
                                            </p:tgtEl>
                                            <p:attrNameLst>
                                              <p:attrName>style.visibility</p:attrName>
                                            </p:attrNameLst>
                                          </p:cBhvr>
                                          <p:to>
                                            <p:strVal val="hidden"/>
                                          </p:to>
                                        </p:set>
                                      </p:childTnLst>
                                    </p:cTn>
                                  </p:par>
                                  <p:par>
                                    <p:cTn id="111" presetID="53" presetClass="exit" presetSubtype="32" fill="hold" nodeType="withEffect">
                                      <p:stCondLst>
                                        <p:cond delay="0"/>
                                      </p:stCondLst>
                                      <p:childTnLst>
                                        <p:anim calcmode="lin" valueType="num">
                                          <p:cBhvr>
                                            <p:cTn id="112" dur="500"/>
                                            <p:tgtEl>
                                              <p:spTgt spid="40"/>
                                            </p:tgtEl>
                                            <p:attrNameLst>
                                              <p:attrName>ppt_w</p:attrName>
                                            </p:attrNameLst>
                                          </p:cBhvr>
                                          <p:tavLst>
                                            <p:tav tm="0">
                                              <p:val>
                                                <p:strVal val="ppt_w"/>
                                              </p:val>
                                            </p:tav>
                                            <p:tav tm="100000">
                                              <p:val>
                                                <p:fltVal val="0"/>
                                              </p:val>
                                            </p:tav>
                                          </p:tavLst>
                                        </p:anim>
                                        <p:anim calcmode="lin" valueType="num">
                                          <p:cBhvr>
                                            <p:cTn id="113" dur="500"/>
                                            <p:tgtEl>
                                              <p:spTgt spid="40"/>
                                            </p:tgtEl>
                                            <p:attrNameLst>
                                              <p:attrName>ppt_h</p:attrName>
                                            </p:attrNameLst>
                                          </p:cBhvr>
                                          <p:tavLst>
                                            <p:tav tm="0">
                                              <p:val>
                                                <p:strVal val="ppt_h"/>
                                              </p:val>
                                            </p:tav>
                                            <p:tav tm="100000">
                                              <p:val>
                                                <p:fltVal val="0"/>
                                              </p:val>
                                            </p:tav>
                                          </p:tavLst>
                                        </p:anim>
                                        <p:animEffect transition="out" filter="fade">
                                          <p:cBhvr>
                                            <p:cTn id="114" dur="500"/>
                                            <p:tgtEl>
                                              <p:spTgt spid="40"/>
                                            </p:tgtEl>
                                          </p:cBhvr>
                                        </p:animEffect>
                                        <p:set>
                                          <p:cBhvr>
                                            <p:cTn id="115" dur="1" fill="hold">
                                              <p:stCondLst>
                                                <p:cond delay="499"/>
                                              </p:stCondLst>
                                            </p:cTn>
                                            <p:tgtEl>
                                              <p:spTgt spid="40"/>
                                            </p:tgtEl>
                                            <p:attrNameLst>
                                              <p:attrName>style.visibility</p:attrName>
                                            </p:attrNameLst>
                                          </p:cBhvr>
                                          <p:to>
                                            <p:strVal val="hidden"/>
                                          </p:to>
                                        </p:set>
                                      </p:childTnLst>
                                    </p:cTn>
                                  </p:par>
                                  <p:par>
                                    <p:cTn id="116" presetID="53" presetClass="exit" presetSubtype="32" fill="hold" nodeType="withEffect">
                                      <p:stCondLst>
                                        <p:cond delay="0"/>
                                      </p:stCondLst>
                                      <p:childTnLst>
                                        <p:anim calcmode="lin" valueType="num">
                                          <p:cBhvr>
                                            <p:cTn id="117" dur="500"/>
                                            <p:tgtEl>
                                              <p:spTgt spid="41"/>
                                            </p:tgtEl>
                                            <p:attrNameLst>
                                              <p:attrName>ppt_w</p:attrName>
                                            </p:attrNameLst>
                                          </p:cBhvr>
                                          <p:tavLst>
                                            <p:tav tm="0">
                                              <p:val>
                                                <p:strVal val="ppt_w"/>
                                              </p:val>
                                            </p:tav>
                                            <p:tav tm="100000">
                                              <p:val>
                                                <p:fltVal val="0"/>
                                              </p:val>
                                            </p:tav>
                                          </p:tavLst>
                                        </p:anim>
                                        <p:anim calcmode="lin" valueType="num">
                                          <p:cBhvr>
                                            <p:cTn id="118" dur="500"/>
                                            <p:tgtEl>
                                              <p:spTgt spid="41"/>
                                            </p:tgtEl>
                                            <p:attrNameLst>
                                              <p:attrName>ppt_h</p:attrName>
                                            </p:attrNameLst>
                                          </p:cBhvr>
                                          <p:tavLst>
                                            <p:tav tm="0">
                                              <p:val>
                                                <p:strVal val="ppt_h"/>
                                              </p:val>
                                            </p:tav>
                                            <p:tav tm="100000">
                                              <p:val>
                                                <p:fltVal val="0"/>
                                              </p:val>
                                            </p:tav>
                                          </p:tavLst>
                                        </p:anim>
                                        <p:animEffect transition="out" filter="fade">
                                          <p:cBhvr>
                                            <p:cTn id="119" dur="500"/>
                                            <p:tgtEl>
                                              <p:spTgt spid="41"/>
                                            </p:tgtEl>
                                          </p:cBhvr>
                                        </p:animEffect>
                                        <p:set>
                                          <p:cBhvr>
                                            <p:cTn id="120" dur="1" fill="hold">
                                              <p:stCondLst>
                                                <p:cond delay="499"/>
                                              </p:stCondLst>
                                            </p:cTn>
                                            <p:tgtEl>
                                              <p:spTgt spid="41"/>
                                            </p:tgtEl>
                                            <p:attrNameLst>
                                              <p:attrName>style.visibility</p:attrName>
                                            </p:attrNameLst>
                                          </p:cBhvr>
                                          <p:to>
                                            <p:strVal val="hidden"/>
                                          </p:to>
                                        </p:set>
                                      </p:childTnLst>
                                    </p:cTn>
                                  </p:par>
                                  <p:par>
                                    <p:cTn id="121" presetID="53" presetClass="exit" presetSubtype="32" fill="hold" nodeType="withEffect">
                                      <p:stCondLst>
                                        <p:cond delay="0"/>
                                      </p:stCondLst>
                                      <p:childTnLst>
                                        <p:anim calcmode="lin" valueType="num">
                                          <p:cBhvr>
                                            <p:cTn id="122" dur="500"/>
                                            <p:tgtEl>
                                              <p:spTgt spid="42"/>
                                            </p:tgtEl>
                                            <p:attrNameLst>
                                              <p:attrName>ppt_w</p:attrName>
                                            </p:attrNameLst>
                                          </p:cBhvr>
                                          <p:tavLst>
                                            <p:tav tm="0">
                                              <p:val>
                                                <p:strVal val="ppt_w"/>
                                              </p:val>
                                            </p:tav>
                                            <p:tav tm="100000">
                                              <p:val>
                                                <p:fltVal val="0"/>
                                              </p:val>
                                            </p:tav>
                                          </p:tavLst>
                                        </p:anim>
                                        <p:anim calcmode="lin" valueType="num">
                                          <p:cBhvr>
                                            <p:cTn id="123" dur="500"/>
                                            <p:tgtEl>
                                              <p:spTgt spid="42"/>
                                            </p:tgtEl>
                                            <p:attrNameLst>
                                              <p:attrName>ppt_h</p:attrName>
                                            </p:attrNameLst>
                                          </p:cBhvr>
                                          <p:tavLst>
                                            <p:tav tm="0">
                                              <p:val>
                                                <p:strVal val="ppt_h"/>
                                              </p:val>
                                            </p:tav>
                                            <p:tav tm="100000">
                                              <p:val>
                                                <p:fltVal val="0"/>
                                              </p:val>
                                            </p:tav>
                                          </p:tavLst>
                                        </p:anim>
                                        <p:animEffect transition="out" filter="fade">
                                          <p:cBhvr>
                                            <p:cTn id="124" dur="500"/>
                                            <p:tgtEl>
                                              <p:spTgt spid="42"/>
                                            </p:tgtEl>
                                          </p:cBhvr>
                                        </p:animEffect>
                                        <p:set>
                                          <p:cBhvr>
                                            <p:cTn id="125" dur="1" fill="hold">
                                              <p:stCondLst>
                                                <p:cond delay="499"/>
                                              </p:stCondLst>
                                            </p:cTn>
                                            <p:tgtEl>
                                              <p:spTgt spid="4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6" presetClass="entr" presetSubtype="21" fill="hold" grpId="0" nodeType="clickEffect">
                                      <p:stCondLst>
                                        <p:cond delay="0"/>
                                      </p:stCondLst>
                                      <p:childTnLst>
                                        <p:set>
                                          <p:cBhvr>
                                            <p:cTn id="129" dur="1" fill="hold">
                                              <p:stCondLst>
                                                <p:cond delay="0"/>
                                              </p:stCondLst>
                                            </p:cTn>
                                            <p:tgtEl>
                                              <p:spTgt spid="85">
                                                <p:txEl>
                                                  <p:pRg st="2" end="2"/>
                                                </p:txEl>
                                              </p:spTgt>
                                            </p:tgtEl>
                                            <p:attrNameLst>
                                              <p:attrName>style.visibility</p:attrName>
                                            </p:attrNameLst>
                                          </p:cBhvr>
                                          <p:to>
                                            <p:strVal val="visible"/>
                                          </p:to>
                                        </p:set>
                                        <p:animEffect transition="in" filter="barn(inVertical)">
                                          <p:cBhvr>
                                            <p:cTn id="130" dur="500"/>
                                            <p:tgtEl>
                                              <p:spTgt spid="85">
                                                <p:txEl>
                                                  <p:pRg st="2" end="2"/>
                                                </p:txEl>
                                              </p:spTgt>
                                            </p:tgtEl>
                                          </p:cBhvr>
                                        </p:animEffec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nodeType="clickEffect">
                                      <p:stCondLst>
                                        <p:cond delay="0"/>
                                      </p:stCondLst>
                                      <p:childTnLst>
                                        <p:set>
                                          <p:cBhvr>
                                            <p:cTn id="134" dur="1" fill="hold">
                                              <p:stCondLst>
                                                <p:cond delay="0"/>
                                              </p:stCondLst>
                                            </p:cTn>
                                            <p:tgtEl>
                                              <p:spTgt spid="36"/>
                                            </p:tgtEl>
                                            <p:attrNameLst>
                                              <p:attrName>style.visibility</p:attrName>
                                            </p:attrNameLst>
                                          </p:cBhvr>
                                          <p:to>
                                            <p:strVal val="visible"/>
                                          </p:to>
                                        </p:set>
                                        <p:anim calcmode="lin" valueType="num">
                                          <p:cBhvr>
                                            <p:cTn id="135" dur="500" fill="hold"/>
                                            <p:tgtEl>
                                              <p:spTgt spid="36"/>
                                            </p:tgtEl>
                                            <p:attrNameLst>
                                              <p:attrName>ppt_w</p:attrName>
                                            </p:attrNameLst>
                                          </p:cBhvr>
                                          <p:tavLst>
                                            <p:tav tm="0">
                                              <p:val>
                                                <p:fltVal val="0"/>
                                              </p:val>
                                            </p:tav>
                                            <p:tav tm="100000">
                                              <p:val>
                                                <p:strVal val="#ppt_w"/>
                                              </p:val>
                                            </p:tav>
                                          </p:tavLst>
                                        </p:anim>
                                        <p:anim calcmode="lin" valueType="num">
                                          <p:cBhvr>
                                            <p:cTn id="136" dur="500" fill="hold"/>
                                            <p:tgtEl>
                                              <p:spTgt spid="36"/>
                                            </p:tgtEl>
                                            <p:attrNameLst>
                                              <p:attrName>ppt_h</p:attrName>
                                            </p:attrNameLst>
                                          </p:cBhvr>
                                          <p:tavLst>
                                            <p:tav tm="0">
                                              <p:val>
                                                <p:fltVal val="0"/>
                                              </p:val>
                                            </p:tav>
                                            <p:tav tm="100000">
                                              <p:val>
                                                <p:strVal val="#ppt_h"/>
                                              </p:val>
                                            </p:tav>
                                          </p:tavLst>
                                        </p:anim>
                                        <p:animEffect transition="in" filter="fade">
                                          <p:cBhvr>
                                            <p:cTn id="137" dur="500"/>
                                            <p:tgtEl>
                                              <p:spTgt spid="36"/>
                                            </p:tgtEl>
                                          </p:cBhvr>
                                        </p:animEffect>
                                      </p:childTnLst>
                                    </p:cTn>
                                  </p:par>
                                  <p:par>
                                    <p:cTn id="138" presetID="53" presetClass="entr" presetSubtype="16" fill="hold" nodeType="withEffect">
                                      <p:stCondLst>
                                        <p:cond delay="0"/>
                                      </p:stCondLst>
                                      <p:childTnLst>
                                        <p:set>
                                          <p:cBhvr>
                                            <p:cTn id="139" dur="1" fill="hold">
                                              <p:stCondLst>
                                                <p:cond delay="0"/>
                                              </p:stCondLst>
                                            </p:cTn>
                                            <p:tgtEl>
                                              <p:spTgt spid="43"/>
                                            </p:tgtEl>
                                            <p:attrNameLst>
                                              <p:attrName>style.visibility</p:attrName>
                                            </p:attrNameLst>
                                          </p:cBhvr>
                                          <p:to>
                                            <p:strVal val="visible"/>
                                          </p:to>
                                        </p:set>
                                        <p:anim calcmode="lin" valueType="num">
                                          <p:cBhvr>
                                            <p:cTn id="140" dur="500" fill="hold"/>
                                            <p:tgtEl>
                                              <p:spTgt spid="43"/>
                                            </p:tgtEl>
                                            <p:attrNameLst>
                                              <p:attrName>ppt_w</p:attrName>
                                            </p:attrNameLst>
                                          </p:cBhvr>
                                          <p:tavLst>
                                            <p:tav tm="0">
                                              <p:val>
                                                <p:fltVal val="0"/>
                                              </p:val>
                                            </p:tav>
                                            <p:tav tm="100000">
                                              <p:val>
                                                <p:strVal val="#ppt_w"/>
                                              </p:val>
                                            </p:tav>
                                          </p:tavLst>
                                        </p:anim>
                                        <p:anim calcmode="lin" valueType="num">
                                          <p:cBhvr>
                                            <p:cTn id="141" dur="500" fill="hold"/>
                                            <p:tgtEl>
                                              <p:spTgt spid="43"/>
                                            </p:tgtEl>
                                            <p:attrNameLst>
                                              <p:attrName>ppt_h</p:attrName>
                                            </p:attrNameLst>
                                          </p:cBhvr>
                                          <p:tavLst>
                                            <p:tav tm="0">
                                              <p:val>
                                                <p:fltVal val="0"/>
                                              </p:val>
                                            </p:tav>
                                            <p:tav tm="100000">
                                              <p:val>
                                                <p:strVal val="#ppt_h"/>
                                              </p:val>
                                            </p:tav>
                                          </p:tavLst>
                                        </p:anim>
                                        <p:animEffect transition="in" filter="fade">
                                          <p:cBhvr>
                                            <p:cTn id="142" dur="500"/>
                                            <p:tgtEl>
                                              <p:spTgt spid="43"/>
                                            </p:tgtEl>
                                          </p:cBhvr>
                                        </p:animEffect>
                                      </p:childTnLst>
                                    </p:cTn>
                                  </p:par>
                                  <p:par>
                                    <p:cTn id="143" presetID="53" presetClass="entr" presetSubtype="16" fill="hold" nodeType="withEffect">
                                      <p:stCondLst>
                                        <p:cond delay="0"/>
                                      </p:stCondLst>
                                      <p:childTnLst>
                                        <p:set>
                                          <p:cBhvr>
                                            <p:cTn id="144" dur="1" fill="hold">
                                              <p:stCondLst>
                                                <p:cond delay="0"/>
                                              </p:stCondLst>
                                            </p:cTn>
                                            <p:tgtEl>
                                              <p:spTgt spid="68"/>
                                            </p:tgtEl>
                                            <p:attrNameLst>
                                              <p:attrName>style.visibility</p:attrName>
                                            </p:attrNameLst>
                                          </p:cBhvr>
                                          <p:to>
                                            <p:strVal val="visible"/>
                                          </p:to>
                                        </p:set>
                                        <p:anim calcmode="lin" valueType="num">
                                          <p:cBhvr>
                                            <p:cTn id="145" dur="500" fill="hold"/>
                                            <p:tgtEl>
                                              <p:spTgt spid="68"/>
                                            </p:tgtEl>
                                            <p:attrNameLst>
                                              <p:attrName>ppt_w</p:attrName>
                                            </p:attrNameLst>
                                          </p:cBhvr>
                                          <p:tavLst>
                                            <p:tav tm="0">
                                              <p:val>
                                                <p:fltVal val="0"/>
                                              </p:val>
                                            </p:tav>
                                            <p:tav tm="100000">
                                              <p:val>
                                                <p:strVal val="#ppt_w"/>
                                              </p:val>
                                            </p:tav>
                                          </p:tavLst>
                                        </p:anim>
                                        <p:anim calcmode="lin" valueType="num">
                                          <p:cBhvr>
                                            <p:cTn id="146" dur="500" fill="hold"/>
                                            <p:tgtEl>
                                              <p:spTgt spid="68"/>
                                            </p:tgtEl>
                                            <p:attrNameLst>
                                              <p:attrName>ppt_h</p:attrName>
                                            </p:attrNameLst>
                                          </p:cBhvr>
                                          <p:tavLst>
                                            <p:tav tm="0">
                                              <p:val>
                                                <p:fltVal val="0"/>
                                              </p:val>
                                            </p:tav>
                                            <p:tav tm="100000">
                                              <p:val>
                                                <p:strVal val="#ppt_h"/>
                                              </p:val>
                                            </p:tav>
                                          </p:tavLst>
                                        </p:anim>
                                        <p:animEffect transition="in" filter="fade">
                                          <p:cBhvr>
                                            <p:cTn id="147" dur="500"/>
                                            <p:tgtEl>
                                              <p:spTgt spid="68"/>
                                            </p:tgtEl>
                                          </p:cBhvr>
                                        </p:animEffect>
                                      </p:childTnLst>
                                    </p:cTn>
                                  </p:par>
                                  <p:par>
                                    <p:cTn id="148" presetID="53" presetClass="entr" presetSubtype="16" fill="hold" nodeType="withEffect">
                                      <p:stCondLst>
                                        <p:cond delay="0"/>
                                      </p:stCondLst>
                                      <p:childTnLst>
                                        <p:set>
                                          <p:cBhvr>
                                            <p:cTn id="149" dur="1" fill="hold">
                                              <p:stCondLst>
                                                <p:cond delay="0"/>
                                              </p:stCondLst>
                                            </p:cTn>
                                            <p:tgtEl>
                                              <p:spTgt spid="69"/>
                                            </p:tgtEl>
                                            <p:attrNameLst>
                                              <p:attrName>style.visibility</p:attrName>
                                            </p:attrNameLst>
                                          </p:cBhvr>
                                          <p:to>
                                            <p:strVal val="visible"/>
                                          </p:to>
                                        </p:set>
                                        <p:anim calcmode="lin" valueType="num">
                                          <p:cBhvr>
                                            <p:cTn id="150" dur="500" fill="hold"/>
                                            <p:tgtEl>
                                              <p:spTgt spid="69"/>
                                            </p:tgtEl>
                                            <p:attrNameLst>
                                              <p:attrName>ppt_w</p:attrName>
                                            </p:attrNameLst>
                                          </p:cBhvr>
                                          <p:tavLst>
                                            <p:tav tm="0">
                                              <p:val>
                                                <p:fltVal val="0"/>
                                              </p:val>
                                            </p:tav>
                                            <p:tav tm="100000">
                                              <p:val>
                                                <p:strVal val="#ppt_w"/>
                                              </p:val>
                                            </p:tav>
                                          </p:tavLst>
                                        </p:anim>
                                        <p:anim calcmode="lin" valueType="num">
                                          <p:cBhvr>
                                            <p:cTn id="151" dur="500" fill="hold"/>
                                            <p:tgtEl>
                                              <p:spTgt spid="69"/>
                                            </p:tgtEl>
                                            <p:attrNameLst>
                                              <p:attrName>ppt_h</p:attrName>
                                            </p:attrNameLst>
                                          </p:cBhvr>
                                          <p:tavLst>
                                            <p:tav tm="0">
                                              <p:val>
                                                <p:fltVal val="0"/>
                                              </p:val>
                                            </p:tav>
                                            <p:tav tm="100000">
                                              <p:val>
                                                <p:strVal val="#ppt_h"/>
                                              </p:val>
                                            </p:tav>
                                          </p:tavLst>
                                        </p:anim>
                                        <p:animEffect transition="in" filter="fade">
                                          <p:cBhvr>
                                            <p:cTn id="152" dur="500"/>
                                            <p:tgtEl>
                                              <p:spTgt spid="69"/>
                                            </p:tgtEl>
                                          </p:cBhvr>
                                        </p:animEffect>
                                      </p:childTnLst>
                                    </p:cTn>
                                  </p:par>
                                </p:childTnLst>
                              </p:cTn>
                            </p:par>
                            <p:par>
                              <p:cTn id="153" fill="hold">
                                <p:stCondLst>
                                  <p:cond delay="500"/>
                                </p:stCondLst>
                                <p:childTnLst>
                                  <p:par>
                                    <p:cTn id="154" presetID="6" presetClass="emph" presetSubtype="0" repeatCount="3000" autoRev="1" fill="hold" nodeType="afterEffect">
                                      <p:stCondLst>
                                        <p:cond delay="0"/>
                                      </p:stCondLst>
                                      <p:childTnLst>
                                        <p:animScale>
                                          <p:cBhvr>
                                            <p:cTn id="155" dur="500" fill="hold"/>
                                            <p:tgtEl>
                                              <p:spTgt spid="36"/>
                                            </p:tgtEl>
                                          </p:cBhvr>
                                          <p:by x="150000" y="150000"/>
                                        </p:animScale>
                                      </p:childTnLst>
                                    </p:cTn>
                                  </p:par>
                                  <p:par>
                                    <p:cTn id="156" presetID="6" presetClass="emph" presetSubtype="0" repeatCount="3000" autoRev="1" fill="hold" nodeType="withEffect">
                                      <p:stCondLst>
                                        <p:cond delay="0"/>
                                      </p:stCondLst>
                                      <p:childTnLst>
                                        <p:animScale>
                                          <p:cBhvr>
                                            <p:cTn id="157" dur="500" fill="hold"/>
                                            <p:tgtEl>
                                              <p:spTgt spid="43"/>
                                            </p:tgtEl>
                                          </p:cBhvr>
                                          <p:by x="150000" y="150000"/>
                                        </p:animScale>
                                      </p:childTnLst>
                                    </p:cTn>
                                  </p:par>
                                  <p:par>
                                    <p:cTn id="158" presetID="6" presetClass="emph" presetSubtype="0" repeatCount="3000" autoRev="1" fill="hold" nodeType="withEffect">
                                      <p:stCondLst>
                                        <p:cond delay="0"/>
                                      </p:stCondLst>
                                      <p:childTnLst>
                                        <p:animScale>
                                          <p:cBhvr>
                                            <p:cTn id="159" dur="500" fill="hold"/>
                                            <p:tgtEl>
                                              <p:spTgt spid="68"/>
                                            </p:tgtEl>
                                          </p:cBhvr>
                                          <p:by x="150000" y="150000"/>
                                        </p:animScale>
                                      </p:childTnLst>
                                    </p:cTn>
                                  </p:par>
                                  <p:par>
                                    <p:cTn id="160" presetID="6" presetClass="emph" presetSubtype="0" repeatCount="3000" autoRev="1" fill="hold" nodeType="withEffect">
                                      <p:stCondLst>
                                        <p:cond delay="0"/>
                                      </p:stCondLst>
                                      <p:childTnLst>
                                        <p:animScale>
                                          <p:cBhvr>
                                            <p:cTn id="161" dur="500" fill="hold"/>
                                            <p:tgtEl>
                                              <p:spTgt spid="69"/>
                                            </p:tgtEl>
                                          </p:cBhvr>
                                          <p:by x="150000" y="150000"/>
                                        </p:animScale>
                                      </p:childTnLst>
                                    </p:cTn>
                                  </p:par>
                                </p:childTnLst>
                              </p:cTn>
                            </p:par>
                          </p:childTnLst>
                        </p:cTn>
                      </p:par>
                      <p:par>
                        <p:cTn id="162" fill="hold">
                          <p:stCondLst>
                            <p:cond delay="indefinite"/>
                          </p:stCondLst>
                          <p:childTnLst>
                            <p:par>
                              <p:cTn id="163" fill="hold">
                                <p:stCondLst>
                                  <p:cond delay="0"/>
                                </p:stCondLst>
                                <p:childTnLst>
                                  <p:par>
                                    <p:cTn id="164" presetID="53" presetClass="exit" presetSubtype="32" fill="hold" nodeType="clickEffect">
                                      <p:stCondLst>
                                        <p:cond delay="0"/>
                                      </p:stCondLst>
                                      <p:childTnLst>
                                        <p:anim calcmode="lin" valueType="num">
                                          <p:cBhvr>
                                            <p:cTn id="165" dur="500"/>
                                            <p:tgtEl>
                                              <p:spTgt spid="36"/>
                                            </p:tgtEl>
                                            <p:attrNameLst>
                                              <p:attrName>ppt_w</p:attrName>
                                            </p:attrNameLst>
                                          </p:cBhvr>
                                          <p:tavLst>
                                            <p:tav tm="0">
                                              <p:val>
                                                <p:strVal val="ppt_w"/>
                                              </p:val>
                                            </p:tav>
                                            <p:tav tm="100000">
                                              <p:val>
                                                <p:fltVal val="0"/>
                                              </p:val>
                                            </p:tav>
                                          </p:tavLst>
                                        </p:anim>
                                        <p:anim calcmode="lin" valueType="num">
                                          <p:cBhvr>
                                            <p:cTn id="166" dur="500"/>
                                            <p:tgtEl>
                                              <p:spTgt spid="36"/>
                                            </p:tgtEl>
                                            <p:attrNameLst>
                                              <p:attrName>ppt_h</p:attrName>
                                            </p:attrNameLst>
                                          </p:cBhvr>
                                          <p:tavLst>
                                            <p:tav tm="0">
                                              <p:val>
                                                <p:strVal val="ppt_h"/>
                                              </p:val>
                                            </p:tav>
                                            <p:tav tm="100000">
                                              <p:val>
                                                <p:fltVal val="0"/>
                                              </p:val>
                                            </p:tav>
                                          </p:tavLst>
                                        </p:anim>
                                        <p:animEffect transition="out" filter="fade">
                                          <p:cBhvr>
                                            <p:cTn id="167" dur="500"/>
                                            <p:tgtEl>
                                              <p:spTgt spid="36"/>
                                            </p:tgtEl>
                                          </p:cBhvr>
                                        </p:animEffect>
                                        <p:set>
                                          <p:cBhvr>
                                            <p:cTn id="168" dur="1" fill="hold">
                                              <p:stCondLst>
                                                <p:cond delay="499"/>
                                              </p:stCondLst>
                                            </p:cTn>
                                            <p:tgtEl>
                                              <p:spTgt spid="36"/>
                                            </p:tgtEl>
                                            <p:attrNameLst>
                                              <p:attrName>style.visibility</p:attrName>
                                            </p:attrNameLst>
                                          </p:cBhvr>
                                          <p:to>
                                            <p:strVal val="hidden"/>
                                          </p:to>
                                        </p:set>
                                      </p:childTnLst>
                                    </p:cTn>
                                  </p:par>
                                  <p:par>
                                    <p:cTn id="169" presetID="53" presetClass="exit" presetSubtype="32" fill="hold" nodeType="withEffect">
                                      <p:stCondLst>
                                        <p:cond delay="0"/>
                                      </p:stCondLst>
                                      <p:childTnLst>
                                        <p:anim calcmode="lin" valueType="num">
                                          <p:cBhvr>
                                            <p:cTn id="170" dur="500"/>
                                            <p:tgtEl>
                                              <p:spTgt spid="43"/>
                                            </p:tgtEl>
                                            <p:attrNameLst>
                                              <p:attrName>ppt_w</p:attrName>
                                            </p:attrNameLst>
                                          </p:cBhvr>
                                          <p:tavLst>
                                            <p:tav tm="0">
                                              <p:val>
                                                <p:strVal val="ppt_w"/>
                                              </p:val>
                                            </p:tav>
                                            <p:tav tm="100000">
                                              <p:val>
                                                <p:fltVal val="0"/>
                                              </p:val>
                                            </p:tav>
                                          </p:tavLst>
                                        </p:anim>
                                        <p:anim calcmode="lin" valueType="num">
                                          <p:cBhvr>
                                            <p:cTn id="171" dur="500"/>
                                            <p:tgtEl>
                                              <p:spTgt spid="43"/>
                                            </p:tgtEl>
                                            <p:attrNameLst>
                                              <p:attrName>ppt_h</p:attrName>
                                            </p:attrNameLst>
                                          </p:cBhvr>
                                          <p:tavLst>
                                            <p:tav tm="0">
                                              <p:val>
                                                <p:strVal val="ppt_h"/>
                                              </p:val>
                                            </p:tav>
                                            <p:tav tm="100000">
                                              <p:val>
                                                <p:fltVal val="0"/>
                                              </p:val>
                                            </p:tav>
                                          </p:tavLst>
                                        </p:anim>
                                        <p:animEffect transition="out" filter="fade">
                                          <p:cBhvr>
                                            <p:cTn id="172" dur="500"/>
                                            <p:tgtEl>
                                              <p:spTgt spid="43"/>
                                            </p:tgtEl>
                                          </p:cBhvr>
                                        </p:animEffect>
                                        <p:set>
                                          <p:cBhvr>
                                            <p:cTn id="173" dur="1" fill="hold">
                                              <p:stCondLst>
                                                <p:cond delay="499"/>
                                              </p:stCondLst>
                                            </p:cTn>
                                            <p:tgtEl>
                                              <p:spTgt spid="43"/>
                                            </p:tgtEl>
                                            <p:attrNameLst>
                                              <p:attrName>style.visibility</p:attrName>
                                            </p:attrNameLst>
                                          </p:cBhvr>
                                          <p:to>
                                            <p:strVal val="hidden"/>
                                          </p:to>
                                        </p:set>
                                      </p:childTnLst>
                                    </p:cTn>
                                  </p:par>
                                  <p:par>
                                    <p:cTn id="174" presetID="53" presetClass="exit" presetSubtype="32" fill="hold" nodeType="withEffect">
                                      <p:stCondLst>
                                        <p:cond delay="0"/>
                                      </p:stCondLst>
                                      <p:childTnLst>
                                        <p:anim calcmode="lin" valueType="num">
                                          <p:cBhvr>
                                            <p:cTn id="175" dur="500"/>
                                            <p:tgtEl>
                                              <p:spTgt spid="68"/>
                                            </p:tgtEl>
                                            <p:attrNameLst>
                                              <p:attrName>ppt_w</p:attrName>
                                            </p:attrNameLst>
                                          </p:cBhvr>
                                          <p:tavLst>
                                            <p:tav tm="0">
                                              <p:val>
                                                <p:strVal val="ppt_w"/>
                                              </p:val>
                                            </p:tav>
                                            <p:tav tm="100000">
                                              <p:val>
                                                <p:fltVal val="0"/>
                                              </p:val>
                                            </p:tav>
                                          </p:tavLst>
                                        </p:anim>
                                        <p:anim calcmode="lin" valueType="num">
                                          <p:cBhvr>
                                            <p:cTn id="176" dur="500"/>
                                            <p:tgtEl>
                                              <p:spTgt spid="68"/>
                                            </p:tgtEl>
                                            <p:attrNameLst>
                                              <p:attrName>ppt_h</p:attrName>
                                            </p:attrNameLst>
                                          </p:cBhvr>
                                          <p:tavLst>
                                            <p:tav tm="0">
                                              <p:val>
                                                <p:strVal val="ppt_h"/>
                                              </p:val>
                                            </p:tav>
                                            <p:tav tm="100000">
                                              <p:val>
                                                <p:fltVal val="0"/>
                                              </p:val>
                                            </p:tav>
                                          </p:tavLst>
                                        </p:anim>
                                        <p:animEffect transition="out" filter="fade">
                                          <p:cBhvr>
                                            <p:cTn id="177" dur="500"/>
                                            <p:tgtEl>
                                              <p:spTgt spid="68"/>
                                            </p:tgtEl>
                                          </p:cBhvr>
                                        </p:animEffect>
                                        <p:set>
                                          <p:cBhvr>
                                            <p:cTn id="178" dur="1" fill="hold">
                                              <p:stCondLst>
                                                <p:cond delay="499"/>
                                              </p:stCondLst>
                                            </p:cTn>
                                            <p:tgtEl>
                                              <p:spTgt spid="68"/>
                                            </p:tgtEl>
                                            <p:attrNameLst>
                                              <p:attrName>style.visibility</p:attrName>
                                            </p:attrNameLst>
                                          </p:cBhvr>
                                          <p:to>
                                            <p:strVal val="hidden"/>
                                          </p:to>
                                        </p:set>
                                      </p:childTnLst>
                                    </p:cTn>
                                  </p:par>
                                  <p:par>
                                    <p:cTn id="179" presetID="53" presetClass="exit" presetSubtype="32" fill="hold" nodeType="withEffect">
                                      <p:stCondLst>
                                        <p:cond delay="0"/>
                                      </p:stCondLst>
                                      <p:childTnLst>
                                        <p:anim calcmode="lin" valueType="num">
                                          <p:cBhvr>
                                            <p:cTn id="180" dur="500"/>
                                            <p:tgtEl>
                                              <p:spTgt spid="69"/>
                                            </p:tgtEl>
                                            <p:attrNameLst>
                                              <p:attrName>ppt_w</p:attrName>
                                            </p:attrNameLst>
                                          </p:cBhvr>
                                          <p:tavLst>
                                            <p:tav tm="0">
                                              <p:val>
                                                <p:strVal val="ppt_w"/>
                                              </p:val>
                                            </p:tav>
                                            <p:tav tm="100000">
                                              <p:val>
                                                <p:fltVal val="0"/>
                                              </p:val>
                                            </p:tav>
                                          </p:tavLst>
                                        </p:anim>
                                        <p:anim calcmode="lin" valueType="num">
                                          <p:cBhvr>
                                            <p:cTn id="181" dur="500"/>
                                            <p:tgtEl>
                                              <p:spTgt spid="69"/>
                                            </p:tgtEl>
                                            <p:attrNameLst>
                                              <p:attrName>ppt_h</p:attrName>
                                            </p:attrNameLst>
                                          </p:cBhvr>
                                          <p:tavLst>
                                            <p:tav tm="0">
                                              <p:val>
                                                <p:strVal val="ppt_h"/>
                                              </p:val>
                                            </p:tav>
                                            <p:tav tm="100000">
                                              <p:val>
                                                <p:fltVal val="0"/>
                                              </p:val>
                                            </p:tav>
                                          </p:tavLst>
                                        </p:anim>
                                        <p:animEffect transition="out" filter="fade">
                                          <p:cBhvr>
                                            <p:cTn id="182" dur="500"/>
                                            <p:tgtEl>
                                              <p:spTgt spid="69"/>
                                            </p:tgtEl>
                                          </p:cBhvr>
                                        </p:animEffect>
                                        <p:set>
                                          <p:cBhvr>
                                            <p:cTn id="183" dur="1" fill="hold">
                                              <p:stCondLst>
                                                <p:cond delay="499"/>
                                              </p:stCondLst>
                                            </p:cTn>
                                            <p:tgtEl>
                                              <p:spTgt spid="69"/>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16" presetClass="entr" presetSubtype="21" fill="hold" grpId="0" nodeType="clickEffect">
                                      <p:stCondLst>
                                        <p:cond delay="0"/>
                                      </p:stCondLst>
                                      <p:childTnLst>
                                        <p:set>
                                          <p:cBhvr>
                                            <p:cTn id="187" dur="1" fill="hold">
                                              <p:stCondLst>
                                                <p:cond delay="0"/>
                                              </p:stCondLst>
                                            </p:cTn>
                                            <p:tgtEl>
                                              <p:spTgt spid="85">
                                                <p:txEl>
                                                  <p:pRg st="3" end="3"/>
                                                </p:txEl>
                                              </p:spTgt>
                                            </p:tgtEl>
                                            <p:attrNameLst>
                                              <p:attrName>style.visibility</p:attrName>
                                            </p:attrNameLst>
                                          </p:cBhvr>
                                          <p:to>
                                            <p:strVal val="visible"/>
                                          </p:to>
                                        </p:set>
                                        <p:animEffect transition="in" filter="barn(inVertical)">
                                          <p:cBhvr>
                                            <p:cTn id="188" dur="500"/>
                                            <p:tgtEl>
                                              <p:spTgt spid="85">
                                                <p:txEl>
                                                  <p:pRg st="3" end="3"/>
                                                </p:txEl>
                                              </p:spTgt>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7"/>
                                            </p:tgtEl>
                                            <p:attrNameLst>
                                              <p:attrName>style.visibility</p:attrName>
                                            </p:attrNameLst>
                                          </p:cBhvr>
                                          <p:to>
                                            <p:strVal val="visible"/>
                                          </p:to>
                                        </p:set>
                                        <p:anim calcmode="lin" valueType="num">
                                          <p:cBhvr>
                                            <p:cTn id="193" dur="500" fill="hold"/>
                                            <p:tgtEl>
                                              <p:spTgt spid="37"/>
                                            </p:tgtEl>
                                            <p:attrNameLst>
                                              <p:attrName>ppt_w</p:attrName>
                                            </p:attrNameLst>
                                          </p:cBhvr>
                                          <p:tavLst>
                                            <p:tav tm="0">
                                              <p:val>
                                                <p:fltVal val="0"/>
                                              </p:val>
                                            </p:tav>
                                            <p:tav tm="100000">
                                              <p:val>
                                                <p:strVal val="#ppt_w"/>
                                              </p:val>
                                            </p:tav>
                                          </p:tavLst>
                                        </p:anim>
                                        <p:anim calcmode="lin" valueType="num">
                                          <p:cBhvr>
                                            <p:cTn id="194" dur="500" fill="hold"/>
                                            <p:tgtEl>
                                              <p:spTgt spid="37"/>
                                            </p:tgtEl>
                                            <p:attrNameLst>
                                              <p:attrName>ppt_h</p:attrName>
                                            </p:attrNameLst>
                                          </p:cBhvr>
                                          <p:tavLst>
                                            <p:tav tm="0">
                                              <p:val>
                                                <p:fltVal val="0"/>
                                              </p:val>
                                            </p:tav>
                                            <p:tav tm="100000">
                                              <p:val>
                                                <p:strVal val="#ppt_h"/>
                                              </p:val>
                                            </p:tav>
                                          </p:tavLst>
                                        </p:anim>
                                        <p:animEffect transition="in" filter="fade">
                                          <p:cBhvr>
                                            <p:cTn id="195" dur="500"/>
                                            <p:tgtEl>
                                              <p:spTgt spid="37"/>
                                            </p:tgtEl>
                                          </p:cBhvr>
                                        </p:animEffect>
                                      </p:childTnLst>
                                    </p:cTn>
                                  </p:par>
                                  <p:par>
                                    <p:cTn id="196" presetID="53" presetClass="entr" presetSubtype="16" fill="hold" nodeType="withEffect">
                                      <p:stCondLst>
                                        <p:cond delay="0"/>
                                      </p:stCondLst>
                                      <p:childTnLst>
                                        <p:set>
                                          <p:cBhvr>
                                            <p:cTn id="197" dur="1" fill="hold">
                                              <p:stCondLst>
                                                <p:cond delay="0"/>
                                              </p:stCondLst>
                                            </p:cTn>
                                            <p:tgtEl>
                                              <p:spTgt spid="70"/>
                                            </p:tgtEl>
                                            <p:attrNameLst>
                                              <p:attrName>style.visibility</p:attrName>
                                            </p:attrNameLst>
                                          </p:cBhvr>
                                          <p:to>
                                            <p:strVal val="visible"/>
                                          </p:to>
                                        </p:set>
                                        <p:anim calcmode="lin" valueType="num">
                                          <p:cBhvr>
                                            <p:cTn id="198" dur="500" fill="hold"/>
                                            <p:tgtEl>
                                              <p:spTgt spid="70"/>
                                            </p:tgtEl>
                                            <p:attrNameLst>
                                              <p:attrName>ppt_w</p:attrName>
                                            </p:attrNameLst>
                                          </p:cBhvr>
                                          <p:tavLst>
                                            <p:tav tm="0">
                                              <p:val>
                                                <p:fltVal val="0"/>
                                              </p:val>
                                            </p:tav>
                                            <p:tav tm="100000">
                                              <p:val>
                                                <p:strVal val="#ppt_w"/>
                                              </p:val>
                                            </p:tav>
                                          </p:tavLst>
                                        </p:anim>
                                        <p:anim calcmode="lin" valueType="num">
                                          <p:cBhvr>
                                            <p:cTn id="199" dur="500" fill="hold"/>
                                            <p:tgtEl>
                                              <p:spTgt spid="70"/>
                                            </p:tgtEl>
                                            <p:attrNameLst>
                                              <p:attrName>ppt_h</p:attrName>
                                            </p:attrNameLst>
                                          </p:cBhvr>
                                          <p:tavLst>
                                            <p:tav tm="0">
                                              <p:val>
                                                <p:fltVal val="0"/>
                                              </p:val>
                                            </p:tav>
                                            <p:tav tm="100000">
                                              <p:val>
                                                <p:strVal val="#ppt_h"/>
                                              </p:val>
                                            </p:tav>
                                          </p:tavLst>
                                        </p:anim>
                                        <p:animEffect transition="in" filter="fade">
                                          <p:cBhvr>
                                            <p:cTn id="200" dur="500"/>
                                            <p:tgtEl>
                                              <p:spTgt spid="70"/>
                                            </p:tgtEl>
                                          </p:cBhvr>
                                        </p:animEffect>
                                      </p:childTnLst>
                                    </p:cTn>
                                  </p:par>
                                  <p:par>
                                    <p:cTn id="201" presetID="53" presetClass="entr" presetSubtype="16" fill="hold" nodeType="withEffect">
                                      <p:stCondLst>
                                        <p:cond delay="0"/>
                                      </p:stCondLst>
                                      <p:childTnLst>
                                        <p:set>
                                          <p:cBhvr>
                                            <p:cTn id="202" dur="1" fill="hold">
                                              <p:stCondLst>
                                                <p:cond delay="0"/>
                                              </p:stCondLst>
                                            </p:cTn>
                                            <p:tgtEl>
                                              <p:spTgt spid="71"/>
                                            </p:tgtEl>
                                            <p:attrNameLst>
                                              <p:attrName>style.visibility</p:attrName>
                                            </p:attrNameLst>
                                          </p:cBhvr>
                                          <p:to>
                                            <p:strVal val="visible"/>
                                          </p:to>
                                        </p:set>
                                        <p:anim calcmode="lin" valueType="num">
                                          <p:cBhvr>
                                            <p:cTn id="203" dur="500" fill="hold"/>
                                            <p:tgtEl>
                                              <p:spTgt spid="71"/>
                                            </p:tgtEl>
                                            <p:attrNameLst>
                                              <p:attrName>ppt_w</p:attrName>
                                            </p:attrNameLst>
                                          </p:cBhvr>
                                          <p:tavLst>
                                            <p:tav tm="0">
                                              <p:val>
                                                <p:fltVal val="0"/>
                                              </p:val>
                                            </p:tav>
                                            <p:tav tm="100000">
                                              <p:val>
                                                <p:strVal val="#ppt_w"/>
                                              </p:val>
                                            </p:tav>
                                          </p:tavLst>
                                        </p:anim>
                                        <p:anim calcmode="lin" valueType="num">
                                          <p:cBhvr>
                                            <p:cTn id="204" dur="500" fill="hold"/>
                                            <p:tgtEl>
                                              <p:spTgt spid="71"/>
                                            </p:tgtEl>
                                            <p:attrNameLst>
                                              <p:attrName>ppt_h</p:attrName>
                                            </p:attrNameLst>
                                          </p:cBhvr>
                                          <p:tavLst>
                                            <p:tav tm="0">
                                              <p:val>
                                                <p:fltVal val="0"/>
                                              </p:val>
                                            </p:tav>
                                            <p:tav tm="100000">
                                              <p:val>
                                                <p:strVal val="#ppt_h"/>
                                              </p:val>
                                            </p:tav>
                                          </p:tavLst>
                                        </p:anim>
                                        <p:animEffect transition="in" filter="fade">
                                          <p:cBhvr>
                                            <p:cTn id="205" dur="500"/>
                                            <p:tgtEl>
                                              <p:spTgt spid="71"/>
                                            </p:tgtEl>
                                          </p:cBhvr>
                                        </p:animEffect>
                                      </p:childTnLst>
                                    </p:cTn>
                                  </p:par>
                                </p:childTnLst>
                              </p:cTn>
                            </p:par>
                            <p:par>
                              <p:cTn id="206" fill="hold">
                                <p:stCondLst>
                                  <p:cond delay="500"/>
                                </p:stCondLst>
                                <p:childTnLst>
                                  <p:par>
                                    <p:cTn id="207" presetID="6" presetClass="emph" presetSubtype="0" repeatCount="3000" autoRev="1" fill="hold" nodeType="afterEffect">
                                      <p:stCondLst>
                                        <p:cond delay="0"/>
                                      </p:stCondLst>
                                      <p:childTnLst>
                                        <p:animScale>
                                          <p:cBhvr>
                                            <p:cTn id="208" dur="500" fill="hold"/>
                                            <p:tgtEl>
                                              <p:spTgt spid="37"/>
                                            </p:tgtEl>
                                          </p:cBhvr>
                                          <p:by x="150000" y="150000"/>
                                        </p:animScale>
                                      </p:childTnLst>
                                    </p:cTn>
                                  </p:par>
                                  <p:par>
                                    <p:cTn id="209" presetID="6" presetClass="emph" presetSubtype="0" repeatCount="3000" autoRev="1" fill="hold" nodeType="withEffect">
                                      <p:stCondLst>
                                        <p:cond delay="0"/>
                                      </p:stCondLst>
                                      <p:childTnLst>
                                        <p:animScale>
                                          <p:cBhvr>
                                            <p:cTn id="210" dur="500" fill="hold"/>
                                            <p:tgtEl>
                                              <p:spTgt spid="70"/>
                                            </p:tgtEl>
                                          </p:cBhvr>
                                          <p:by x="150000" y="150000"/>
                                        </p:animScale>
                                      </p:childTnLst>
                                    </p:cTn>
                                  </p:par>
                                  <p:par>
                                    <p:cTn id="211" presetID="6" presetClass="emph" presetSubtype="0" repeatCount="3000" autoRev="1" fill="hold" nodeType="withEffect">
                                      <p:stCondLst>
                                        <p:cond delay="0"/>
                                      </p:stCondLst>
                                      <p:childTnLst>
                                        <p:animScale>
                                          <p:cBhvr>
                                            <p:cTn id="212" dur="500" fill="hold"/>
                                            <p:tgtEl>
                                              <p:spTgt spid="71"/>
                                            </p:tgtEl>
                                          </p:cBhvr>
                                          <p:by x="150000" y="150000"/>
                                        </p:animScale>
                                      </p:childTnLst>
                                    </p:cTn>
                                  </p:par>
                                </p:childTnLst>
                              </p:cTn>
                            </p:par>
                          </p:childTnLst>
                        </p:cTn>
                      </p:par>
                      <p:par>
                        <p:cTn id="213" fill="hold">
                          <p:stCondLst>
                            <p:cond delay="indefinite"/>
                          </p:stCondLst>
                          <p:childTnLst>
                            <p:par>
                              <p:cTn id="214" fill="hold">
                                <p:stCondLst>
                                  <p:cond delay="0"/>
                                </p:stCondLst>
                                <p:childTnLst>
                                  <p:par>
                                    <p:cTn id="215" presetID="53" presetClass="exit" presetSubtype="32" fill="hold" nodeType="clickEffect">
                                      <p:stCondLst>
                                        <p:cond delay="0"/>
                                      </p:stCondLst>
                                      <p:childTnLst>
                                        <p:anim calcmode="lin" valueType="num">
                                          <p:cBhvr>
                                            <p:cTn id="216" dur="500"/>
                                            <p:tgtEl>
                                              <p:spTgt spid="37"/>
                                            </p:tgtEl>
                                            <p:attrNameLst>
                                              <p:attrName>ppt_w</p:attrName>
                                            </p:attrNameLst>
                                          </p:cBhvr>
                                          <p:tavLst>
                                            <p:tav tm="0">
                                              <p:val>
                                                <p:strVal val="ppt_w"/>
                                              </p:val>
                                            </p:tav>
                                            <p:tav tm="100000">
                                              <p:val>
                                                <p:fltVal val="0"/>
                                              </p:val>
                                            </p:tav>
                                          </p:tavLst>
                                        </p:anim>
                                        <p:anim calcmode="lin" valueType="num">
                                          <p:cBhvr>
                                            <p:cTn id="217" dur="500"/>
                                            <p:tgtEl>
                                              <p:spTgt spid="37"/>
                                            </p:tgtEl>
                                            <p:attrNameLst>
                                              <p:attrName>ppt_h</p:attrName>
                                            </p:attrNameLst>
                                          </p:cBhvr>
                                          <p:tavLst>
                                            <p:tav tm="0">
                                              <p:val>
                                                <p:strVal val="ppt_h"/>
                                              </p:val>
                                            </p:tav>
                                            <p:tav tm="100000">
                                              <p:val>
                                                <p:fltVal val="0"/>
                                              </p:val>
                                            </p:tav>
                                          </p:tavLst>
                                        </p:anim>
                                        <p:animEffect transition="out" filter="fade">
                                          <p:cBhvr>
                                            <p:cTn id="218" dur="500"/>
                                            <p:tgtEl>
                                              <p:spTgt spid="37"/>
                                            </p:tgtEl>
                                          </p:cBhvr>
                                        </p:animEffect>
                                        <p:set>
                                          <p:cBhvr>
                                            <p:cTn id="219" dur="1" fill="hold">
                                              <p:stCondLst>
                                                <p:cond delay="499"/>
                                              </p:stCondLst>
                                            </p:cTn>
                                            <p:tgtEl>
                                              <p:spTgt spid="37"/>
                                            </p:tgtEl>
                                            <p:attrNameLst>
                                              <p:attrName>style.visibility</p:attrName>
                                            </p:attrNameLst>
                                          </p:cBhvr>
                                          <p:to>
                                            <p:strVal val="hidden"/>
                                          </p:to>
                                        </p:set>
                                      </p:childTnLst>
                                    </p:cTn>
                                  </p:par>
                                  <p:par>
                                    <p:cTn id="220" presetID="53" presetClass="exit" presetSubtype="32" fill="hold" nodeType="withEffect">
                                      <p:stCondLst>
                                        <p:cond delay="0"/>
                                      </p:stCondLst>
                                      <p:childTnLst>
                                        <p:anim calcmode="lin" valueType="num">
                                          <p:cBhvr>
                                            <p:cTn id="221" dur="500"/>
                                            <p:tgtEl>
                                              <p:spTgt spid="70"/>
                                            </p:tgtEl>
                                            <p:attrNameLst>
                                              <p:attrName>ppt_w</p:attrName>
                                            </p:attrNameLst>
                                          </p:cBhvr>
                                          <p:tavLst>
                                            <p:tav tm="0">
                                              <p:val>
                                                <p:strVal val="ppt_w"/>
                                              </p:val>
                                            </p:tav>
                                            <p:tav tm="100000">
                                              <p:val>
                                                <p:fltVal val="0"/>
                                              </p:val>
                                            </p:tav>
                                          </p:tavLst>
                                        </p:anim>
                                        <p:anim calcmode="lin" valueType="num">
                                          <p:cBhvr>
                                            <p:cTn id="222" dur="500"/>
                                            <p:tgtEl>
                                              <p:spTgt spid="70"/>
                                            </p:tgtEl>
                                            <p:attrNameLst>
                                              <p:attrName>ppt_h</p:attrName>
                                            </p:attrNameLst>
                                          </p:cBhvr>
                                          <p:tavLst>
                                            <p:tav tm="0">
                                              <p:val>
                                                <p:strVal val="ppt_h"/>
                                              </p:val>
                                            </p:tav>
                                            <p:tav tm="100000">
                                              <p:val>
                                                <p:fltVal val="0"/>
                                              </p:val>
                                            </p:tav>
                                          </p:tavLst>
                                        </p:anim>
                                        <p:animEffect transition="out" filter="fade">
                                          <p:cBhvr>
                                            <p:cTn id="223" dur="500"/>
                                            <p:tgtEl>
                                              <p:spTgt spid="70"/>
                                            </p:tgtEl>
                                          </p:cBhvr>
                                        </p:animEffect>
                                        <p:set>
                                          <p:cBhvr>
                                            <p:cTn id="224" dur="1" fill="hold">
                                              <p:stCondLst>
                                                <p:cond delay="499"/>
                                              </p:stCondLst>
                                            </p:cTn>
                                            <p:tgtEl>
                                              <p:spTgt spid="70"/>
                                            </p:tgtEl>
                                            <p:attrNameLst>
                                              <p:attrName>style.visibility</p:attrName>
                                            </p:attrNameLst>
                                          </p:cBhvr>
                                          <p:to>
                                            <p:strVal val="hidden"/>
                                          </p:to>
                                        </p:set>
                                      </p:childTnLst>
                                    </p:cTn>
                                  </p:par>
                                  <p:par>
                                    <p:cTn id="225" presetID="53" presetClass="exit" presetSubtype="32" fill="hold" nodeType="withEffect">
                                      <p:stCondLst>
                                        <p:cond delay="0"/>
                                      </p:stCondLst>
                                      <p:childTnLst>
                                        <p:anim calcmode="lin" valueType="num">
                                          <p:cBhvr>
                                            <p:cTn id="226" dur="500"/>
                                            <p:tgtEl>
                                              <p:spTgt spid="71"/>
                                            </p:tgtEl>
                                            <p:attrNameLst>
                                              <p:attrName>ppt_w</p:attrName>
                                            </p:attrNameLst>
                                          </p:cBhvr>
                                          <p:tavLst>
                                            <p:tav tm="0">
                                              <p:val>
                                                <p:strVal val="ppt_w"/>
                                              </p:val>
                                            </p:tav>
                                            <p:tav tm="100000">
                                              <p:val>
                                                <p:fltVal val="0"/>
                                              </p:val>
                                            </p:tav>
                                          </p:tavLst>
                                        </p:anim>
                                        <p:anim calcmode="lin" valueType="num">
                                          <p:cBhvr>
                                            <p:cTn id="227" dur="500"/>
                                            <p:tgtEl>
                                              <p:spTgt spid="71"/>
                                            </p:tgtEl>
                                            <p:attrNameLst>
                                              <p:attrName>ppt_h</p:attrName>
                                            </p:attrNameLst>
                                          </p:cBhvr>
                                          <p:tavLst>
                                            <p:tav tm="0">
                                              <p:val>
                                                <p:strVal val="ppt_h"/>
                                              </p:val>
                                            </p:tav>
                                            <p:tav tm="100000">
                                              <p:val>
                                                <p:fltVal val="0"/>
                                              </p:val>
                                            </p:tav>
                                          </p:tavLst>
                                        </p:anim>
                                        <p:animEffect transition="out" filter="fade">
                                          <p:cBhvr>
                                            <p:cTn id="228" dur="500"/>
                                            <p:tgtEl>
                                              <p:spTgt spid="71"/>
                                            </p:tgtEl>
                                          </p:cBhvr>
                                        </p:animEffect>
                                        <p:set>
                                          <p:cBhvr>
                                            <p:cTn id="229" dur="1" fill="hold">
                                              <p:stCondLst>
                                                <p:cond delay="499"/>
                                              </p:stCondLst>
                                            </p:cTn>
                                            <p:tgtEl>
                                              <p:spTgt spid="71"/>
                                            </p:tgtEl>
                                            <p:attrNameLst>
                                              <p:attrName>style.visibility</p:attrName>
                                            </p:attrNameLst>
                                          </p:cBhvr>
                                          <p:to>
                                            <p:strVal val="hidden"/>
                                          </p:to>
                                        </p:set>
                                      </p:childTnLst>
                                    </p:cTn>
                                  </p:par>
                                </p:childTnLst>
                              </p:cTn>
                            </p:par>
                          </p:childTnLst>
                        </p:cTn>
                      </p:par>
                      <p:par>
                        <p:cTn id="230" fill="hold">
                          <p:stCondLst>
                            <p:cond delay="indefinite"/>
                          </p:stCondLst>
                          <p:childTnLst>
                            <p:par>
                              <p:cTn id="231" fill="hold">
                                <p:stCondLst>
                                  <p:cond delay="0"/>
                                </p:stCondLst>
                                <p:childTnLst>
                                  <p:par>
                                    <p:cTn id="232" presetID="16" presetClass="entr" presetSubtype="21" fill="hold" grpId="0" nodeType="clickEffect">
                                      <p:stCondLst>
                                        <p:cond delay="0"/>
                                      </p:stCondLst>
                                      <p:childTnLst>
                                        <p:set>
                                          <p:cBhvr>
                                            <p:cTn id="233" dur="1" fill="hold">
                                              <p:stCondLst>
                                                <p:cond delay="0"/>
                                              </p:stCondLst>
                                            </p:cTn>
                                            <p:tgtEl>
                                              <p:spTgt spid="85">
                                                <p:txEl>
                                                  <p:pRg st="4" end="4"/>
                                                </p:txEl>
                                              </p:spTgt>
                                            </p:tgtEl>
                                            <p:attrNameLst>
                                              <p:attrName>style.visibility</p:attrName>
                                            </p:attrNameLst>
                                          </p:cBhvr>
                                          <p:to>
                                            <p:strVal val="visible"/>
                                          </p:to>
                                        </p:set>
                                        <p:animEffect transition="in" filter="barn(inVertical)">
                                          <p:cBhvr>
                                            <p:cTn id="234" dur="500"/>
                                            <p:tgtEl>
                                              <p:spTgt spid="85">
                                                <p:txEl>
                                                  <p:pRg st="4" end="4"/>
                                                </p:txEl>
                                              </p:spTgt>
                                            </p:tgtEl>
                                          </p:cBhvr>
                                        </p:animEffect>
                                      </p:childTnLst>
                                    </p:cTn>
                                  </p:par>
                                </p:childTnLst>
                              </p:cTn>
                            </p:par>
                          </p:childTnLst>
                        </p:cTn>
                      </p:par>
                      <p:par>
                        <p:cTn id="235" fill="hold">
                          <p:stCondLst>
                            <p:cond delay="indefinite"/>
                          </p:stCondLst>
                          <p:childTnLst>
                            <p:par>
                              <p:cTn id="236" fill="hold">
                                <p:stCondLst>
                                  <p:cond delay="0"/>
                                </p:stCondLst>
                                <p:childTnLst>
                                  <p:par>
                                    <p:cTn id="237" presetID="53" presetClass="entr" presetSubtype="16" fill="hold" nodeType="clickEffect">
                                      <p:stCondLst>
                                        <p:cond delay="0"/>
                                      </p:stCondLst>
                                      <p:childTnLst>
                                        <p:set>
                                          <p:cBhvr>
                                            <p:cTn id="238" dur="1" fill="hold">
                                              <p:stCondLst>
                                                <p:cond delay="0"/>
                                              </p:stCondLst>
                                            </p:cTn>
                                            <p:tgtEl>
                                              <p:spTgt spid="38"/>
                                            </p:tgtEl>
                                            <p:attrNameLst>
                                              <p:attrName>style.visibility</p:attrName>
                                            </p:attrNameLst>
                                          </p:cBhvr>
                                          <p:to>
                                            <p:strVal val="visible"/>
                                          </p:to>
                                        </p:set>
                                        <p:anim calcmode="lin" valueType="num">
                                          <p:cBhvr>
                                            <p:cTn id="239" dur="500" fill="hold"/>
                                            <p:tgtEl>
                                              <p:spTgt spid="38"/>
                                            </p:tgtEl>
                                            <p:attrNameLst>
                                              <p:attrName>ppt_w</p:attrName>
                                            </p:attrNameLst>
                                          </p:cBhvr>
                                          <p:tavLst>
                                            <p:tav tm="0">
                                              <p:val>
                                                <p:fltVal val="0"/>
                                              </p:val>
                                            </p:tav>
                                            <p:tav tm="100000">
                                              <p:val>
                                                <p:strVal val="#ppt_w"/>
                                              </p:val>
                                            </p:tav>
                                          </p:tavLst>
                                        </p:anim>
                                        <p:anim calcmode="lin" valueType="num">
                                          <p:cBhvr>
                                            <p:cTn id="240" dur="500" fill="hold"/>
                                            <p:tgtEl>
                                              <p:spTgt spid="38"/>
                                            </p:tgtEl>
                                            <p:attrNameLst>
                                              <p:attrName>ppt_h</p:attrName>
                                            </p:attrNameLst>
                                          </p:cBhvr>
                                          <p:tavLst>
                                            <p:tav tm="0">
                                              <p:val>
                                                <p:fltVal val="0"/>
                                              </p:val>
                                            </p:tav>
                                            <p:tav tm="100000">
                                              <p:val>
                                                <p:strVal val="#ppt_h"/>
                                              </p:val>
                                            </p:tav>
                                          </p:tavLst>
                                        </p:anim>
                                        <p:animEffect transition="in" filter="fade">
                                          <p:cBhvr>
                                            <p:cTn id="241" dur="500"/>
                                            <p:tgtEl>
                                              <p:spTgt spid="38"/>
                                            </p:tgtEl>
                                          </p:cBhvr>
                                        </p:animEffect>
                                      </p:childTnLst>
                                    </p:cTn>
                                  </p:par>
                                  <p:par>
                                    <p:cTn id="242" presetID="53" presetClass="entr" presetSubtype="16" fill="hold" nodeType="withEffect">
                                      <p:stCondLst>
                                        <p:cond delay="0"/>
                                      </p:stCondLst>
                                      <p:childTnLst>
                                        <p:set>
                                          <p:cBhvr>
                                            <p:cTn id="243" dur="1" fill="hold">
                                              <p:stCondLst>
                                                <p:cond delay="0"/>
                                              </p:stCondLst>
                                            </p:cTn>
                                            <p:tgtEl>
                                              <p:spTgt spid="72"/>
                                            </p:tgtEl>
                                            <p:attrNameLst>
                                              <p:attrName>style.visibility</p:attrName>
                                            </p:attrNameLst>
                                          </p:cBhvr>
                                          <p:to>
                                            <p:strVal val="visible"/>
                                          </p:to>
                                        </p:set>
                                        <p:anim calcmode="lin" valueType="num">
                                          <p:cBhvr>
                                            <p:cTn id="244" dur="500" fill="hold"/>
                                            <p:tgtEl>
                                              <p:spTgt spid="72"/>
                                            </p:tgtEl>
                                            <p:attrNameLst>
                                              <p:attrName>ppt_w</p:attrName>
                                            </p:attrNameLst>
                                          </p:cBhvr>
                                          <p:tavLst>
                                            <p:tav tm="0">
                                              <p:val>
                                                <p:fltVal val="0"/>
                                              </p:val>
                                            </p:tav>
                                            <p:tav tm="100000">
                                              <p:val>
                                                <p:strVal val="#ppt_w"/>
                                              </p:val>
                                            </p:tav>
                                          </p:tavLst>
                                        </p:anim>
                                        <p:anim calcmode="lin" valueType="num">
                                          <p:cBhvr>
                                            <p:cTn id="245" dur="500" fill="hold"/>
                                            <p:tgtEl>
                                              <p:spTgt spid="72"/>
                                            </p:tgtEl>
                                            <p:attrNameLst>
                                              <p:attrName>ppt_h</p:attrName>
                                            </p:attrNameLst>
                                          </p:cBhvr>
                                          <p:tavLst>
                                            <p:tav tm="0">
                                              <p:val>
                                                <p:fltVal val="0"/>
                                              </p:val>
                                            </p:tav>
                                            <p:tav tm="100000">
                                              <p:val>
                                                <p:strVal val="#ppt_h"/>
                                              </p:val>
                                            </p:tav>
                                          </p:tavLst>
                                        </p:anim>
                                        <p:animEffect transition="in" filter="fade">
                                          <p:cBhvr>
                                            <p:cTn id="246" dur="500"/>
                                            <p:tgtEl>
                                              <p:spTgt spid="72"/>
                                            </p:tgtEl>
                                          </p:cBhvr>
                                        </p:animEffect>
                                      </p:childTnLst>
                                    </p:cTn>
                                  </p:par>
                                  <p:par>
                                    <p:cTn id="247" presetID="53" presetClass="entr" presetSubtype="16" fill="hold" nodeType="withEffect">
                                      <p:stCondLst>
                                        <p:cond delay="0"/>
                                      </p:stCondLst>
                                      <p:childTnLst>
                                        <p:set>
                                          <p:cBhvr>
                                            <p:cTn id="248" dur="1" fill="hold">
                                              <p:stCondLst>
                                                <p:cond delay="0"/>
                                              </p:stCondLst>
                                            </p:cTn>
                                            <p:tgtEl>
                                              <p:spTgt spid="73"/>
                                            </p:tgtEl>
                                            <p:attrNameLst>
                                              <p:attrName>style.visibility</p:attrName>
                                            </p:attrNameLst>
                                          </p:cBhvr>
                                          <p:to>
                                            <p:strVal val="visible"/>
                                          </p:to>
                                        </p:set>
                                        <p:anim calcmode="lin" valueType="num">
                                          <p:cBhvr>
                                            <p:cTn id="249" dur="500" fill="hold"/>
                                            <p:tgtEl>
                                              <p:spTgt spid="73"/>
                                            </p:tgtEl>
                                            <p:attrNameLst>
                                              <p:attrName>ppt_w</p:attrName>
                                            </p:attrNameLst>
                                          </p:cBhvr>
                                          <p:tavLst>
                                            <p:tav tm="0">
                                              <p:val>
                                                <p:fltVal val="0"/>
                                              </p:val>
                                            </p:tav>
                                            <p:tav tm="100000">
                                              <p:val>
                                                <p:strVal val="#ppt_w"/>
                                              </p:val>
                                            </p:tav>
                                          </p:tavLst>
                                        </p:anim>
                                        <p:anim calcmode="lin" valueType="num">
                                          <p:cBhvr>
                                            <p:cTn id="250" dur="500" fill="hold"/>
                                            <p:tgtEl>
                                              <p:spTgt spid="73"/>
                                            </p:tgtEl>
                                            <p:attrNameLst>
                                              <p:attrName>ppt_h</p:attrName>
                                            </p:attrNameLst>
                                          </p:cBhvr>
                                          <p:tavLst>
                                            <p:tav tm="0">
                                              <p:val>
                                                <p:fltVal val="0"/>
                                              </p:val>
                                            </p:tav>
                                            <p:tav tm="100000">
                                              <p:val>
                                                <p:strVal val="#ppt_h"/>
                                              </p:val>
                                            </p:tav>
                                          </p:tavLst>
                                        </p:anim>
                                        <p:animEffect transition="in" filter="fade">
                                          <p:cBhvr>
                                            <p:cTn id="251" dur="500"/>
                                            <p:tgtEl>
                                              <p:spTgt spid="73"/>
                                            </p:tgtEl>
                                          </p:cBhvr>
                                        </p:animEffect>
                                      </p:childTnLst>
                                    </p:cTn>
                                  </p:par>
                                </p:childTnLst>
                              </p:cTn>
                            </p:par>
                            <p:par>
                              <p:cTn id="252" fill="hold">
                                <p:stCondLst>
                                  <p:cond delay="500"/>
                                </p:stCondLst>
                                <p:childTnLst>
                                  <p:par>
                                    <p:cTn id="253" presetID="6" presetClass="emph" presetSubtype="0" repeatCount="3000" autoRev="1" fill="hold" nodeType="afterEffect">
                                      <p:stCondLst>
                                        <p:cond delay="0"/>
                                      </p:stCondLst>
                                      <p:childTnLst>
                                        <p:animScale>
                                          <p:cBhvr>
                                            <p:cTn id="254" dur="500" fill="hold"/>
                                            <p:tgtEl>
                                              <p:spTgt spid="38"/>
                                            </p:tgtEl>
                                          </p:cBhvr>
                                          <p:by x="150000" y="150000"/>
                                        </p:animScale>
                                      </p:childTnLst>
                                    </p:cTn>
                                  </p:par>
                                  <p:par>
                                    <p:cTn id="255" presetID="6" presetClass="emph" presetSubtype="0" repeatCount="3000" autoRev="1" fill="hold" nodeType="withEffect">
                                      <p:stCondLst>
                                        <p:cond delay="0"/>
                                      </p:stCondLst>
                                      <p:childTnLst>
                                        <p:animScale>
                                          <p:cBhvr>
                                            <p:cTn id="256" dur="500" fill="hold"/>
                                            <p:tgtEl>
                                              <p:spTgt spid="73"/>
                                            </p:tgtEl>
                                          </p:cBhvr>
                                          <p:by x="150000" y="150000"/>
                                        </p:animScale>
                                      </p:childTnLst>
                                    </p:cTn>
                                  </p:par>
                                  <p:par>
                                    <p:cTn id="257" presetID="6" presetClass="emph" presetSubtype="0" repeatCount="3000" autoRev="1" fill="hold" nodeType="withEffect">
                                      <p:stCondLst>
                                        <p:cond delay="0"/>
                                      </p:stCondLst>
                                      <p:childTnLst>
                                        <p:animScale>
                                          <p:cBhvr>
                                            <p:cTn id="258" dur="500" fill="hold"/>
                                            <p:tgtEl>
                                              <p:spTgt spid="72"/>
                                            </p:tgtEl>
                                          </p:cBhvr>
                                          <p:by x="150000" y="150000"/>
                                        </p:animScale>
                                      </p:childTnLst>
                                    </p:cTn>
                                  </p:par>
                                </p:childTnLst>
                              </p:cTn>
                            </p:par>
                          </p:childTnLst>
                        </p:cTn>
                      </p:par>
                      <p:par>
                        <p:cTn id="259" fill="hold">
                          <p:stCondLst>
                            <p:cond delay="indefinite"/>
                          </p:stCondLst>
                          <p:childTnLst>
                            <p:par>
                              <p:cTn id="260" fill="hold">
                                <p:stCondLst>
                                  <p:cond delay="0"/>
                                </p:stCondLst>
                                <p:childTnLst>
                                  <p:par>
                                    <p:cTn id="261" presetID="53" presetClass="exit" presetSubtype="32" fill="hold" nodeType="clickEffect">
                                      <p:stCondLst>
                                        <p:cond delay="0"/>
                                      </p:stCondLst>
                                      <p:childTnLst>
                                        <p:anim calcmode="lin" valueType="num">
                                          <p:cBhvr>
                                            <p:cTn id="262" dur="500"/>
                                            <p:tgtEl>
                                              <p:spTgt spid="38"/>
                                            </p:tgtEl>
                                            <p:attrNameLst>
                                              <p:attrName>ppt_w</p:attrName>
                                            </p:attrNameLst>
                                          </p:cBhvr>
                                          <p:tavLst>
                                            <p:tav tm="0">
                                              <p:val>
                                                <p:strVal val="ppt_w"/>
                                              </p:val>
                                            </p:tav>
                                            <p:tav tm="100000">
                                              <p:val>
                                                <p:fltVal val="0"/>
                                              </p:val>
                                            </p:tav>
                                          </p:tavLst>
                                        </p:anim>
                                        <p:anim calcmode="lin" valueType="num">
                                          <p:cBhvr>
                                            <p:cTn id="263" dur="500"/>
                                            <p:tgtEl>
                                              <p:spTgt spid="38"/>
                                            </p:tgtEl>
                                            <p:attrNameLst>
                                              <p:attrName>ppt_h</p:attrName>
                                            </p:attrNameLst>
                                          </p:cBhvr>
                                          <p:tavLst>
                                            <p:tav tm="0">
                                              <p:val>
                                                <p:strVal val="ppt_h"/>
                                              </p:val>
                                            </p:tav>
                                            <p:tav tm="100000">
                                              <p:val>
                                                <p:fltVal val="0"/>
                                              </p:val>
                                            </p:tav>
                                          </p:tavLst>
                                        </p:anim>
                                        <p:animEffect transition="out" filter="fade">
                                          <p:cBhvr>
                                            <p:cTn id="264" dur="500"/>
                                            <p:tgtEl>
                                              <p:spTgt spid="38"/>
                                            </p:tgtEl>
                                          </p:cBhvr>
                                        </p:animEffect>
                                        <p:set>
                                          <p:cBhvr>
                                            <p:cTn id="265" dur="1" fill="hold">
                                              <p:stCondLst>
                                                <p:cond delay="499"/>
                                              </p:stCondLst>
                                            </p:cTn>
                                            <p:tgtEl>
                                              <p:spTgt spid="38"/>
                                            </p:tgtEl>
                                            <p:attrNameLst>
                                              <p:attrName>style.visibility</p:attrName>
                                            </p:attrNameLst>
                                          </p:cBhvr>
                                          <p:to>
                                            <p:strVal val="hidden"/>
                                          </p:to>
                                        </p:set>
                                      </p:childTnLst>
                                    </p:cTn>
                                  </p:par>
                                  <p:par>
                                    <p:cTn id="266" presetID="53" presetClass="exit" presetSubtype="32" fill="hold" nodeType="withEffect">
                                      <p:stCondLst>
                                        <p:cond delay="0"/>
                                      </p:stCondLst>
                                      <p:childTnLst>
                                        <p:anim calcmode="lin" valueType="num">
                                          <p:cBhvr>
                                            <p:cTn id="267" dur="500"/>
                                            <p:tgtEl>
                                              <p:spTgt spid="72"/>
                                            </p:tgtEl>
                                            <p:attrNameLst>
                                              <p:attrName>ppt_w</p:attrName>
                                            </p:attrNameLst>
                                          </p:cBhvr>
                                          <p:tavLst>
                                            <p:tav tm="0">
                                              <p:val>
                                                <p:strVal val="ppt_w"/>
                                              </p:val>
                                            </p:tav>
                                            <p:tav tm="100000">
                                              <p:val>
                                                <p:fltVal val="0"/>
                                              </p:val>
                                            </p:tav>
                                          </p:tavLst>
                                        </p:anim>
                                        <p:anim calcmode="lin" valueType="num">
                                          <p:cBhvr>
                                            <p:cTn id="268" dur="500"/>
                                            <p:tgtEl>
                                              <p:spTgt spid="72"/>
                                            </p:tgtEl>
                                            <p:attrNameLst>
                                              <p:attrName>ppt_h</p:attrName>
                                            </p:attrNameLst>
                                          </p:cBhvr>
                                          <p:tavLst>
                                            <p:tav tm="0">
                                              <p:val>
                                                <p:strVal val="ppt_h"/>
                                              </p:val>
                                            </p:tav>
                                            <p:tav tm="100000">
                                              <p:val>
                                                <p:fltVal val="0"/>
                                              </p:val>
                                            </p:tav>
                                          </p:tavLst>
                                        </p:anim>
                                        <p:animEffect transition="out" filter="fade">
                                          <p:cBhvr>
                                            <p:cTn id="269" dur="500"/>
                                            <p:tgtEl>
                                              <p:spTgt spid="72"/>
                                            </p:tgtEl>
                                          </p:cBhvr>
                                        </p:animEffect>
                                        <p:set>
                                          <p:cBhvr>
                                            <p:cTn id="270" dur="1" fill="hold">
                                              <p:stCondLst>
                                                <p:cond delay="499"/>
                                              </p:stCondLst>
                                            </p:cTn>
                                            <p:tgtEl>
                                              <p:spTgt spid="72"/>
                                            </p:tgtEl>
                                            <p:attrNameLst>
                                              <p:attrName>style.visibility</p:attrName>
                                            </p:attrNameLst>
                                          </p:cBhvr>
                                          <p:to>
                                            <p:strVal val="hidden"/>
                                          </p:to>
                                        </p:set>
                                      </p:childTnLst>
                                    </p:cTn>
                                  </p:par>
                                  <p:par>
                                    <p:cTn id="271" presetID="53" presetClass="exit" presetSubtype="32" fill="hold" nodeType="withEffect">
                                      <p:stCondLst>
                                        <p:cond delay="0"/>
                                      </p:stCondLst>
                                      <p:childTnLst>
                                        <p:anim calcmode="lin" valueType="num">
                                          <p:cBhvr>
                                            <p:cTn id="272" dur="500"/>
                                            <p:tgtEl>
                                              <p:spTgt spid="73"/>
                                            </p:tgtEl>
                                            <p:attrNameLst>
                                              <p:attrName>ppt_w</p:attrName>
                                            </p:attrNameLst>
                                          </p:cBhvr>
                                          <p:tavLst>
                                            <p:tav tm="0">
                                              <p:val>
                                                <p:strVal val="ppt_w"/>
                                              </p:val>
                                            </p:tav>
                                            <p:tav tm="100000">
                                              <p:val>
                                                <p:fltVal val="0"/>
                                              </p:val>
                                            </p:tav>
                                          </p:tavLst>
                                        </p:anim>
                                        <p:anim calcmode="lin" valueType="num">
                                          <p:cBhvr>
                                            <p:cTn id="273" dur="500"/>
                                            <p:tgtEl>
                                              <p:spTgt spid="73"/>
                                            </p:tgtEl>
                                            <p:attrNameLst>
                                              <p:attrName>ppt_h</p:attrName>
                                            </p:attrNameLst>
                                          </p:cBhvr>
                                          <p:tavLst>
                                            <p:tav tm="0">
                                              <p:val>
                                                <p:strVal val="ppt_h"/>
                                              </p:val>
                                            </p:tav>
                                            <p:tav tm="100000">
                                              <p:val>
                                                <p:fltVal val="0"/>
                                              </p:val>
                                            </p:tav>
                                          </p:tavLst>
                                        </p:anim>
                                        <p:animEffect transition="out" filter="fade">
                                          <p:cBhvr>
                                            <p:cTn id="274" dur="500"/>
                                            <p:tgtEl>
                                              <p:spTgt spid="73"/>
                                            </p:tgtEl>
                                          </p:cBhvr>
                                        </p:animEffect>
                                        <p:set>
                                          <p:cBhvr>
                                            <p:cTn id="275" dur="1" fill="hold">
                                              <p:stCondLst>
                                                <p:cond delay="499"/>
                                              </p:stCondLst>
                                            </p:cTn>
                                            <p:tgtEl>
                                              <p:spTgt spid="73"/>
                                            </p:tgtEl>
                                            <p:attrNameLst>
                                              <p:attrName>style.visibility</p:attrName>
                                            </p:attrNameLst>
                                          </p:cBhvr>
                                          <p:to>
                                            <p:strVal val="hidden"/>
                                          </p:to>
                                        </p:set>
                                      </p:childTnLst>
                                    </p:cTn>
                                  </p:par>
                                </p:childTnLst>
                              </p:cTn>
                            </p:par>
                          </p:childTnLst>
                        </p:cTn>
                      </p:par>
                      <p:par>
                        <p:cTn id="276" fill="hold">
                          <p:stCondLst>
                            <p:cond delay="indefinite"/>
                          </p:stCondLst>
                          <p:childTnLst>
                            <p:par>
                              <p:cTn id="277" fill="hold">
                                <p:stCondLst>
                                  <p:cond delay="0"/>
                                </p:stCondLst>
                                <p:childTnLst>
                                  <p:par>
                                    <p:cTn id="278" presetID="16" presetClass="entr" presetSubtype="21" fill="hold" grpId="0" nodeType="clickEffect">
                                      <p:stCondLst>
                                        <p:cond delay="0"/>
                                      </p:stCondLst>
                                      <p:childTnLst>
                                        <p:set>
                                          <p:cBhvr>
                                            <p:cTn id="279" dur="1" fill="hold">
                                              <p:stCondLst>
                                                <p:cond delay="0"/>
                                              </p:stCondLst>
                                            </p:cTn>
                                            <p:tgtEl>
                                              <p:spTgt spid="85">
                                                <p:txEl>
                                                  <p:pRg st="5" end="5"/>
                                                </p:txEl>
                                              </p:spTgt>
                                            </p:tgtEl>
                                            <p:attrNameLst>
                                              <p:attrName>style.visibility</p:attrName>
                                            </p:attrNameLst>
                                          </p:cBhvr>
                                          <p:to>
                                            <p:strVal val="visible"/>
                                          </p:to>
                                        </p:set>
                                        <p:animEffect transition="in" filter="barn(inVertical)">
                                          <p:cBhvr>
                                            <p:cTn id="280" dur="500"/>
                                            <p:tgtEl>
                                              <p:spTgt spid="85">
                                                <p:txEl>
                                                  <p:pRg st="5" end="5"/>
                                                </p:txEl>
                                              </p:spTgt>
                                            </p:tgtEl>
                                          </p:cBhvr>
                                        </p:animEffect>
                                      </p:childTnLst>
                                    </p:cTn>
                                  </p:par>
                                </p:childTnLst>
                              </p:cTn>
                            </p:par>
                          </p:childTnLst>
                        </p:cTn>
                      </p:par>
                      <p:par>
                        <p:cTn id="281" fill="hold">
                          <p:stCondLst>
                            <p:cond delay="indefinite"/>
                          </p:stCondLst>
                          <p:childTnLst>
                            <p:par>
                              <p:cTn id="282" fill="hold">
                                <p:stCondLst>
                                  <p:cond delay="0"/>
                                </p:stCondLst>
                                <p:childTnLst>
                                  <p:par>
                                    <p:cTn id="283" presetID="53" presetClass="entr" presetSubtype="16" fill="hold" nodeType="clickEffect">
                                      <p:stCondLst>
                                        <p:cond delay="0"/>
                                      </p:stCondLst>
                                      <p:childTnLst>
                                        <p:set>
                                          <p:cBhvr>
                                            <p:cTn id="284" dur="1" fill="hold">
                                              <p:stCondLst>
                                                <p:cond delay="0"/>
                                              </p:stCondLst>
                                            </p:cTn>
                                            <p:tgtEl>
                                              <p:spTgt spid="34"/>
                                            </p:tgtEl>
                                            <p:attrNameLst>
                                              <p:attrName>style.visibility</p:attrName>
                                            </p:attrNameLst>
                                          </p:cBhvr>
                                          <p:to>
                                            <p:strVal val="visible"/>
                                          </p:to>
                                        </p:set>
                                        <p:anim calcmode="lin" valueType="num">
                                          <p:cBhvr>
                                            <p:cTn id="285" dur="500" fill="hold"/>
                                            <p:tgtEl>
                                              <p:spTgt spid="34"/>
                                            </p:tgtEl>
                                            <p:attrNameLst>
                                              <p:attrName>ppt_w</p:attrName>
                                            </p:attrNameLst>
                                          </p:cBhvr>
                                          <p:tavLst>
                                            <p:tav tm="0">
                                              <p:val>
                                                <p:fltVal val="0"/>
                                              </p:val>
                                            </p:tav>
                                            <p:tav tm="100000">
                                              <p:val>
                                                <p:strVal val="#ppt_w"/>
                                              </p:val>
                                            </p:tav>
                                          </p:tavLst>
                                        </p:anim>
                                        <p:anim calcmode="lin" valueType="num">
                                          <p:cBhvr>
                                            <p:cTn id="286" dur="500" fill="hold"/>
                                            <p:tgtEl>
                                              <p:spTgt spid="34"/>
                                            </p:tgtEl>
                                            <p:attrNameLst>
                                              <p:attrName>ppt_h</p:attrName>
                                            </p:attrNameLst>
                                          </p:cBhvr>
                                          <p:tavLst>
                                            <p:tav tm="0">
                                              <p:val>
                                                <p:fltVal val="0"/>
                                              </p:val>
                                            </p:tav>
                                            <p:tav tm="100000">
                                              <p:val>
                                                <p:strVal val="#ppt_h"/>
                                              </p:val>
                                            </p:tav>
                                          </p:tavLst>
                                        </p:anim>
                                        <p:animEffect transition="in" filter="fade">
                                          <p:cBhvr>
                                            <p:cTn id="287" dur="500"/>
                                            <p:tgtEl>
                                              <p:spTgt spid="34"/>
                                            </p:tgtEl>
                                          </p:cBhvr>
                                        </p:animEffect>
                                      </p:childTnLst>
                                    </p:cTn>
                                  </p:par>
                                  <p:par>
                                    <p:cTn id="288" presetID="53" presetClass="entr" presetSubtype="16" fill="hold" nodeType="withEffect">
                                      <p:stCondLst>
                                        <p:cond delay="0"/>
                                      </p:stCondLst>
                                      <p:childTnLst>
                                        <p:set>
                                          <p:cBhvr>
                                            <p:cTn id="289" dur="1" fill="hold">
                                              <p:stCondLst>
                                                <p:cond delay="0"/>
                                              </p:stCondLst>
                                            </p:cTn>
                                            <p:tgtEl>
                                              <p:spTgt spid="74"/>
                                            </p:tgtEl>
                                            <p:attrNameLst>
                                              <p:attrName>style.visibility</p:attrName>
                                            </p:attrNameLst>
                                          </p:cBhvr>
                                          <p:to>
                                            <p:strVal val="visible"/>
                                          </p:to>
                                        </p:set>
                                        <p:anim calcmode="lin" valueType="num">
                                          <p:cBhvr>
                                            <p:cTn id="290" dur="500" fill="hold"/>
                                            <p:tgtEl>
                                              <p:spTgt spid="74"/>
                                            </p:tgtEl>
                                            <p:attrNameLst>
                                              <p:attrName>ppt_w</p:attrName>
                                            </p:attrNameLst>
                                          </p:cBhvr>
                                          <p:tavLst>
                                            <p:tav tm="0">
                                              <p:val>
                                                <p:fltVal val="0"/>
                                              </p:val>
                                            </p:tav>
                                            <p:tav tm="100000">
                                              <p:val>
                                                <p:strVal val="#ppt_w"/>
                                              </p:val>
                                            </p:tav>
                                          </p:tavLst>
                                        </p:anim>
                                        <p:anim calcmode="lin" valueType="num">
                                          <p:cBhvr>
                                            <p:cTn id="291" dur="500" fill="hold"/>
                                            <p:tgtEl>
                                              <p:spTgt spid="74"/>
                                            </p:tgtEl>
                                            <p:attrNameLst>
                                              <p:attrName>ppt_h</p:attrName>
                                            </p:attrNameLst>
                                          </p:cBhvr>
                                          <p:tavLst>
                                            <p:tav tm="0">
                                              <p:val>
                                                <p:fltVal val="0"/>
                                              </p:val>
                                            </p:tav>
                                            <p:tav tm="100000">
                                              <p:val>
                                                <p:strVal val="#ppt_h"/>
                                              </p:val>
                                            </p:tav>
                                          </p:tavLst>
                                        </p:anim>
                                        <p:animEffect transition="in" filter="fade">
                                          <p:cBhvr>
                                            <p:cTn id="292" dur="500"/>
                                            <p:tgtEl>
                                              <p:spTgt spid="74"/>
                                            </p:tgtEl>
                                          </p:cBhvr>
                                        </p:animEffect>
                                      </p:childTnLst>
                                    </p:cTn>
                                  </p:par>
                                  <p:par>
                                    <p:cTn id="293" presetID="53" presetClass="entr" presetSubtype="16" fill="hold" nodeType="withEffect">
                                      <p:stCondLst>
                                        <p:cond delay="0"/>
                                      </p:stCondLst>
                                      <p:childTnLst>
                                        <p:set>
                                          <p:cBhvr>
                                            <p:cTn id="294" dur="1" fill="hold">
                                              <p:stCondLst>
                                                <p:cond delay="0"/>
                                              </p:stCondLst>
                                            </p:cTn>
                                            <p:tgtEl>
                                              <p:spTgt spid="75"/>
                                            </p:tgtEl>
                                            <p:attrNameLst>
                                              <p:attrName>style.visibility</p:attrName>
                                            </p:attrNameLst>
                                          </p:cBhvr>
                                          <p:to>
                                            <p:strVal val="visible"/>
                                          </p:to>
                                        </p:set>
                                        <p:anim calcmode="lin" valueType="num">
                                          <p:cBhvr>
                                            <p:cTn id="295" dur="500" fill="hold"/>
                                            <p:tgtEl>
                                              <p:spTgt spid="75"/>
                                            </p:tgtEl>
                                            <p:attrNameLst>
                                              <p:attrName>ppt_w</p:attrName>
                                            </p:attrNameLst>
                                          </p:cBhvr>
                                          <p:tavLst>
                                            <p:tav tm="0">
                                              <p:val>
                                                <p:fltVal val="0"/>
                                              </p:val>
                                            </p:tav>
                                            <p:tav tm="100000">
                                              <p:val>
                                                <p:strVal val="#ppt_w"/>
                                              </p:val>
                                            </p:tav>
                                          </p:tavLst>
                                        </p:anim>
                                        <p:anim calcmode="lin" valueType="num">
                                          <p:cBhvr>
                                            <p:cTn id="296" dur="500" fill="hold"/>
                                            <p:tgtEl>
                                              <p:spTgt spid="75"/>
                                            </p:tgtEl>
                                            <p:attrNameLst>
                                              <p:attrName>ppt_h</p:attrName>
                                            </p:attrNameLst>
                                          </p:cBhvr>
                                          <p:tavLst>
                                            <p:tav tm="0">
                                              <p:val>
                                                <p:fltVal val="0"/>
                                              </p:val>
                                            </p:tav>
                                            <p:tav tm="100000">
                                              <p:val>
                                                <p:strVal val="#ppt_h"/>
                                              </p:val>
                                            </p:tav>
                                          </p:tavLst>
                                        </p:anim>
                                        <p:animEffect transition="in" filter="fade">
                                          <p:cBhvr>
                                            <p:cTn id="297" dur="500"/>
                                            <p:tgtEl>
                                              <p:spTgt spid="75"/>
                                            </p:tgtEl>
                                          </p:cBhvr>
                                        </p:animEffect>
                                      </p:childTnLst>
                                    </p:cTn>
                                  </p:par>
                                </p:childTnLst>
                              </p:cTn>
                            </p:par>
                            <p:par>
                              <p:cTn id="298" fill="hold">
                                <p:stCondLst>
                                  <p:cond delay="500"/>
                                </p:stCondLst>
                                <p:childTnLst>
                                  <p:par>
                                    <p:cTn id="299" presetID="6" presetClass="emph" presetSubtype="0" repeatCount="3000" autoRev="1" fill="hold" nodeType="afterEffect">
                                      <p:stCondLst>
                                        <p:cond delay="0"/>
                                      </p:stCondLst>
                                      <p:childTnLst>
                                        <p:animScale>
                                          <p:cBhvr>
                                            <p:cTn id="300" dur="500" fill="hold"/>
                                            <p:tgtEl>
                                              <p:spTgt spid="34"/>
                                            </p:tgtEl>
                                          </p:cBhvr>
                                          <p:by x="150000" y="150000"/>
                                        </p:animScale>
                                      </p:childTnLst>
                                    </p:cTn>
                                  </p:par>
                                  <p:par>
                                    <p:cTn id="301" presetID="6" presetClass="emph" presetSubtype="0" repeatCount="3000" autoRev="1" fill="hold" nodeType="withEffect">
                                      <p:stCondLst>
                                        <p:cond delay="0"/>
                                      </p:stCondLst>
                                      <p:childTnLst>
                                        <p:animScale>
                                          <p:cBhvr>
                                            <p:cTn id="302" dur="500" fill="hold"/>
                                            <p:tgtEl>
                                              <p:spTgt spid="74"/>
                                            </p:tgtEl>
                                          </p:cBhvr>
                                          <p:by x="150000" y="150000"/>
                                        </p:animScale>
                                      </p:childTnLst>
                                    </p:cTn>
                                  </p:par>
                                  <p:par>
                                    <p:cTn id="303" presetID="6" presetClass="emph" presetSubtype="0" repeatCount="3000" autoRev="1" fill="hold" nodeType="withEffect">
                                      <p:stCondLst>
                                        <p:cond delay="0"/>
                                      </p:stCondLst>
                                      <p:childTnLst>
                                        <p:animScale>
                                          <p:cBhvr>
                                            <p:cTn id="304" dur="500" fill="hold"/>
                                            <p:tgtEl>
                                              <p:spTgt spid="75"/>
                                            </p:tgtEl>
                                          </p:cBhvr>
                                          <p:by x="150000" y="150000"/>
                                        </p:animScale>
                                      </p:childTnLst>
                                    </p:cTn>
                                  </p:par>
                                </p:childTnLst>
                              </p:cTn>
                            </p:par>
                          </p:childTnLst>
                        </p:cTn>
                      </p:par>
                      <p:par>
                        <p:cTn id="305" fill="hold">
                          <p:stCondLst>
                            <p:cond delay="indefinite"/>
                          </p:stCondLst>
                          <p:childTnLst>
                            <p:par>
                              <p:cTn id="306" fill="hold">
                                <p:stCondLst>
                                  <p:cond delay="0"/>
                                </p:stCondLst>
                                <p:childTnLst>
                                  <p:par>
                                    <p:cTn id="307" presetID="53" presetClass="exit" presetSubtype="32" fill="hold" nodeType="clickEffect">
                                      <p:stCondLst>
                                        <p:cond delay="0"/>
                                      </p:stCondLst>
                                      <p:childTnLst>
                                        <p:anim calcmode="lin" valueType="num">
                                          <p:cBhvr>
                                            <p:cTn id="308" dur="500"/>
                                            <p:tgtEl>
                                              <p:spTgt spid="34"/>
                                            </p:tgtEl>
                                            <p:attrNameLst>
                                              <p:attrName>ppt_w</p:attrName>
                                            </p:attrNameLst>
                                          </p:cBhvr>
                                          <p:tavLst>
                                            <p:tav tm="0">
                                              <p:val>
                                                <p:strVal val="ppt_w"/>
                                              </p:val>
                                            </p:tav>
                                            <p:tav tm="100000">
                                              <p:val>
                                                <p:fltVal val="0"/>
                                              </p:val>
                                            </p:tav>
                                          </p:tavLst>
                                        </p:anim>
                                        <p:anim calcmode="lin" valueType="num">
                                          <p:cBhvr>
                                            <p:cTn id="309" dur="500"/>
                                            <p:tgtEl>
                                              <p:spTgt spid="34"/>
                                            </p:tgtEl>
                                            <p:attrNameLst>
                                              <p:attrName>ppt_h</p:attrName>
                                            </p:attrNameLst>
                                          </p:cBhvr>
                                          <p:tavLst>
                                            <p:tav tm="0">
                                              <p:val>
                                                <p:strVal val="ppt_h"/>
                                              </p:val>
                                            </p:tav>
                                            <p:tav tm="100000">
                                              <p:val>
                                                <p:fltVal val="0"/>
                                              </p:val>
                                            </p:tav>
                                          </p:tavLst>
                                        </p:anim>
                                        <p:animEffect transition="out" filter="fade">
                                          <p:cBhvr>
                                            <p:cTn id="310" dur="500"/>
                                            <p:tgtEl>
                                              <p:spTgt spid="34"/>
                                            </p:tgtEl>
                                          </p:cBhvr>
                                        </p:animEffect>
                                        <p:set>
                                          <p:cBhvr>
                                            <p:cTn id="311" dur="1" fill="hold">
                                              <p:stCondLst>
                                                <p:cond delay="499"/>
                                              </p:stCondLst>
                                            </p:cTn>
                                            <p:tgtEl>
                                              <p:spTgt spid="34"/>
                                            </p:tgtEl>
                                            <p:attrNameLst>
                                              <p:attrName>style.visibility</p:attrName>
                                            </p:attrNameLst>
                                          </p:cBhvr>
                                          <p:to>
                                            <p:strVal val="hidden"/>
                                          </p:to>
                                        </p:set>
                                      </p:childTnLst>
                                    </p:cTn>
                                  </p:par>
                                  <p:par>
                                    <p:cTn id="312" presetID="53" presetClass="exit" presetSubtype="32" fill="hold" nodeType="withEffect">
                                      <p:stCondLst>
                                        <p:cond delay="0"/>
                                      </p:stCondLst>
                                      <p:childTnLst>
                                        <p:anim calcmode="lin" valueType="num">
                                          <p:cBhvr>
                                            <p:cTn id="313" dur="500"/>
                                            <p:tgtEl>
                                              <p:spTgt spid="74"/>
                                            </p:tgtEl>
                                            <p:attrNameLst>
                                              <p:attrName>ppt_w</p:attrName>
                                            </p:attrNameLst>
                                          </p:cBhvr>
                                          <p:tavLst>
                                            <p:tav tm="0">
                                              <p:val>
                                                <p:strVal val="ppt_w"/>
                                              </p:val>
                                            </p:tav>
                                            <p:tav tm="100000">
                                              <p:val>
                                                <p:fltVal val="0"/>
                                              </p:val>
                                            </p:tav>
                                          </p:tavLst>
                                        </p:anim>
                                        <p:anim calcmode="lin" valueType="num">
                                          <p:cBhvr>
                                            <p:cTn id="314" dur="500"/>
                                            <p:tgtEl>
                                              <p:spTgt spid="74"/>
                                            </p:tgtEl>
                                            <p:attrNameLst>
                                              <p:attrName>ppt_h</p:attrName>
                                            </p:attrNameLst>
                                          </p:cBhvr>
                                          <p:tavLst>
                                            <p:tav tm="0">
                                              <p:val>
                                                <p:strVal val="ppt_h"/>
                                              </p:val>
                                            </p:tav>
                                            <p:tav tm="100000">
                                              <p:val>
                                                <p:fltVal val="0"/>
                                              </p:val>
                                            </p:tav>
                                          </p:tavLst>
                                        </p:anim>
                                        <p:animEffect transition="out" filter="fade">
                                          <p:cBhvr>
                                            <p:cTn id="315" dur="500"/>
                                            <p:tgtEl>
                                              <p:spTgt spid="74"/>
                                            </p:tgtEl>
                                          </p:cBhvr>
                                        </p:animEffect>
                                        <p:set>
                                          <p:cBhvr>
                                            <p:cTn id="316" dur="1" fill="hold">
                                              <p:stCondLst>
                                                <p:cond delay="499"/>
                                              </p:stCondLst>
                                            </p:cTn>
                                            <p:tgtEl>
                                              <p:spTgt spid="74"/>
                                            </p:tgtEl>
                                            <p:attrNameLst>
                                              <p:attrName>style.visibility</p:attrName>
                                            </p:attrNameLst>
                                          </p:cBhvr>
                                          <p:to>
                                            <p:strVal val="hidden"/>
                                          </p:to>
                                        </p:set>
                                      </p:childTnLst>
                                    </p:cTn>
                                  </p:par>
                                  <p:par>
                                    <p:cTn id="317" presetID="53" presetClass="exit" presetSubtype="32" fill="hold" nodeType="withEffect">
                                      <p:stCondLst>
                                        <p:cond delay="0"/>
                                      </p:stCondLst>
                                      <p:childTnLst>
                                        <p:anim calcmode="lin" valueType="num">
                                          <p:cBhvr>
                                            <p:cTn id="318" dur="500"/>
                                            <p:tgtEl>
                                              <p:spTgt spid="75"/>
                                            </p:tgtEl>
                                            <p:attrNameLst>
                                              <p:attrName>ppt_w</p:attrName>
                                            </p:attrNameLst>
                                          </p:cBhvr>
                                          <p:tavLst>
                                            <p:tav tm="0">
                                              <p:val>
                                                <p:strVal val="ppt_w"/>
                                              </p:val>
                                            </p:tav>
                                            <p:tav tm="100000">
                                              <p:val>
                                                <p:fltVal val="0"/>
                                              </p:val>
                                            </p:tav>
                                          </p:tavLst>
                                        </p:anim>
                                        <p:anim calcmode="lin" valueType="num">
                                          <p:cBhvr>
                                            <p:cTn id="319" dur="500"/>
                                            <p:tgtEl>
                                              <p:spTgt spid="75"/>
                                            </p:tgtEl>
                                            <p:attrNameLst>
                                              <p:attrName>ppt_h</p:attrName>
                                            </p:attrNameLst>
                                          </p:cBhvr>
                                          <p:tavLst>
                                            <p:tav tm="0">
                                              <p:val>
                                                <p:strVal val="ppt_h"/>
                                              </p:val>
                                            </p:tav>
                                            <p:tav tm="100000">
                                              <p:val>
                                                <p:fltVal val="0"/>
                                              </p:val>
                                            </p:tav>
                                          </p:tavLst>
                                        </p:anim>
                                        <p:animEffect transition="out" filter="fade">
                                          <p:cBhvr>
                                            <p:cTn id="320" dur="500"/>
                                            <p:tgtEl>
                                              <p:spTgt spid="75"/>
                                            </p:tgtEl>
                                          </p:cBhvr>
                                        </p:animEffect>
                                        <p:set>
                                          <p:cBhvr>
                                            <p:cTn id="321" dur="1" fill="hold">
                                              <p:stCondLst>
                                                <p:cond delay="499"/>
                                              </p:stCondLst>
                                            </p:cTn>
                                            <p:tgtEl>
                                              <p:spTgt spid="75"/>
                                            </p:tgtEl>
                                            <p:attrNameLst>
                                              <p:attrName>style.visibility</p:attrName>
                                            </p:attrNameLst>
                                          </p:cBhvr>
                                          <p:to>
                                            <p:strVal val="hidden"/>
                                          </p:to>
                                        </p:set>
                                      </p:childTnLst>
                                    </p:cTn>
                                  </p:par>
                                </p:childTnLst>
                              </p:cTn>
                            </p:par>
                          </p:childTnLst>
                        </p:cTn>
                      </p:par>
                      <p:par>
                        <p:cTn id="322" fill="hold">
                          <p:stCondLst>
                            <p:cond delay="indefinite"/>
                          </p:stCondLst>
                          <p:childTnLst>
                            <p:par>
                              <p:cTn id="323" fill="hold">
                                <p:stCondLst>
                                  <p:cond delay="0"/>
                                </p:stCondLst>
                                <p:childTnLst>
                                  <p:par>
                                    <p:cTn id="324" presetID="16" presetClass="entr" presetSubtype="21" fill="hold" grpId="0" nodeType="clickEffect">
                                      <p:stCondLst>
                                        <p:cond delay="0"/>
                                      </p:stCondLst>
                                      <p:childTnLst>
                                        <p:set>
                                          <p:cBhvr>
                                            <p:cTn id="325" dur="1" fill="hold">
                                              <p:stCondLst>
                                                <p:cond delay="0"/>
                                              </p:stCondLst>
                                            </p:cTn>
                                            <p:tgtEl>
                                              <p:spTgt spid="85">
                                                <p:txEl>
                                                  <p:pRg st="6" end="6"/>
                                                </p:txEl>
                                              </p:spTgt>
                                            </p:tgtEl>
                                            <p:attrNameLst>
                                              <p:attrName>style.visibility</p:attrName>
                                            </p:attrNameLst>
                                          </p:cBhvr>
                                          <p:to>
                                            <p:strVal val="visible"/>
                                          </p:to>
                                        </p:set>
                                        <p:animEffect transition="in" filter="barn(inVertical)">
                                          <p:cBhvr>
                                            <p:cTn id="326" dur="500"/>
                                            <p:tgtEl>
                                              <p:spTgt spid="85">
                                                <p:txEl>
                                                  <p:pRg st="6" end="6"/>
                                                </p:txEl>
                                              </p:spTgt>
                                            </p:tgtEl>
                                          </p:cBhvr>
                                        </p:animEffect>
                                      </p:childTnLst>
                                    </p:cTn>
                                  </p:par>
                                </p:childTnLst>
                              </p:cTn>
                            </p:par>
                          </p:childTnLst>
                        </p:cTn>
                      </p:par>
                      <p:par>
                        <p:cTn id="327" fill="hold">
                          <p:stCondLst>
                            <p:cond delay="indefinite"/>
                          </p:stCondLst>
                          <p:childTnLst>
                            <p:par>
                              <p:cTn id="328" fill="hold">
                                <p:stCondLst>
                                  <p:cond delay="0"/>
                                </p:stCondLst>
                                <p:childTnLst>
                                  <p:par>
                                    <p:cTn id="329" presetID="53" presetClass="entr" presetSubtype="16" fill="hold" nodeType="clickEffect">
                                      <p:stCondLst>
                                        <p:cond delay="0"/>
                                      </p:stCondLst>
                                      <p:childTnLst>
                                        <p:set>
                                          <p:cBhvr>
                                            <p:cTn id="330" dur="1" fill="hold">
                                              <p:stCondLst>
                                                <p:cond delay="0"/>
                                              </p:stCondLst>
                                            </p:cTn>
                                            <p:tgtEl>
                                              <p:spTgt spid="39"/>
                                            </p:tgtEl>
                                            <p:attrNameLst>
                                              <p:attrName>style.visibility</p:attrName>
                                            </p:attrNameLst>
                                          </p:cBhvr>
                                          <p:to>
                                            <p:strVal val="visible"/>
                                          </p:to>
                                        </p:set>
                                        <p:anim calcmode="lin" valueType="num">
                                          <p:cBhvr>
                                            <p:cTn id="331" dur="500" fill="hold"/>
                                            <p:tgtEl>
                                              <p:spTgt spid="39"/>
                                            </p:tgtEl>
                                            <p:attrNameLst>
                                              <p:attrName>ppt_w</p:attrName>
                                            </p:attrNameLst>
                                          </p:cBhvr>
                                          <p:tavLst>
                                            <p:tav tm="0">
                                              <p:val>
                                                <p:fltVal val="0"/>
                                              </p:val>
                                            </p:tav>
                                            <p:tav tm="100000">
                                              <p:val>
                                                <p:strVal val="#ppt_w"/>
                                              </p:val>
                                            </p:tav>
                                          </p:tavLst>
                                        </p:anim>
                                        <p:anim calcmode="lin" valueType="num">
                                          <p:cBhvr>
                                            <p:cTn id="332" dur="500" fill="hold"/>
                                            <p:tgtEl>
                                              <p:spTgt spid="39"/>
                                            </p:tgtEl>
                                            <p:attrNameLst>
                                              <p:attrName>ppt_h</p:attrName>
                                            </p:attrNameLst>
                                          </p:cBhvr>
                                          <p:tavLst>
                                            <p:tav tm="0">
                                              <p:val>
                                                <p:fltVal val="0"/>
                                              </p:val>
                                            </p:tav>
                                            <p:tav tm="100000">
                                              <p:val>
                                                <p:strVal val="#ppt_h"/>
                                              </p:val>
                                            </p:tav>
                                          </p:tavLst>
                                        </p:anim>
                                        <p:animEffect transition="in" filter="fade">
                                          <p:cBhvr>
                                            <p:cTn id="333" dur="500"/>
                                            <p:tgtEl>
                                              <p:spTgt spid="39"/>
                                            </p:tgtEl>
                                          </p:cBhvr>
                                        </p:animEffect>
                                      </p:childTnLst>
                                    </p:cTn>
                                  </p:par>
                                  <p:par>
                                    <p:cTn id="334" presetID="53" presetClass="entr" presetSubtype="16" fill="hold" nodeType="withEffect">
                                      <p:stCondLst>
                                        <p:cond delay="0"/>
                                      </p:stCondLst>
                                      <p:childTnLst>
                                        <p:set>
                                          <p:cBhvr>
                                            <p:cTn id="335" dur="1" fill="hold">
                                              <p:stCondLst>
                                                <p:cond delay="0"/>
                                              </p:stCondLst>
                                            </p:cTn>
                                            <p:tgtEl>
                                              <p:spTgt spid="76"/>
                                            </p:tgtEl>
                                            <p:attrNameLst>
                                              <p:attrName>style.visibility</p:attrName>
                                            </p:attrNameLst>
                                          </p:cBhvr>
                                          <p:to>
                                            <p:strVal val="visible"/>
                                          </p:to>
                                        </p:set>
                                        <p:anim calcmode="lin" valueType="num">
                                          <p:cBhvr>
                                            <p:cTn id="336" dur="500" fill="hold"/>
                                            <p:tgtEl>
                                              <p:spTgt spid="76"/>
                                            </p:tgtEl>
                                            <p:attrNameLst>
                                              <p:attrName>ppt_w</p:attrName>
                                            </p:attrNameLst>
                                          </p:cBhvr>
                                          <p:tavLst>
                                            <p:tav tm="0">
                                              <p:val>
                                                <p:fltVal val="0"/>
                                              </p:val>
                                            </p:tav>
                                            <p:tav tm="100000">
                                              <p:val>
                                                <p:strVal val="#ppt_w"/>
                                              </p:val>
                                            </p:tav>
                                          </p:tavLst>
                                        </p:anim>
                                        <p:anim calcmode="lin" valueType="num">
                                          <p:cBhvr>
                                            <p:cTn id="337" dur="500" fill="hold"/>
                                            <p:tgtEl>
                                              <p:spTgt spid="76"/>
                                            </p:tgtEl>
                                            <p:attrNameLst>
                                              <p:attrName>ppt_h</p:attrName>
                                            </p:attrNameLst>
                                          </p:cBhvr>
                                          <p:tavLst>
                                            <p:tav tm="0">
                                              <p:val>
                                                <p:fltVal val="0"/>
                                              </p:val>
                                            </p:tav>
                                            <p:tav tm="100000">
                                              <p:val>
                                                <p:strVal val="#ppt_h"/>
                                              </p:val>
                                            </p:tav>
                                          </p:tavLst>
                                        </p:anim>
                                        <p:animEffect transition="in" filter="fade">
                                          <p:cBhvr>
                                            <p:cTn id="338" dur="500"/>
                                            <p:tgtEl>
                                              <p:spTgt spid="76"/>
                                            </p:tgtEl>
                                          </p:cBhvr>
                                        </p:animEffect>
                                      </p:childTnLst>
                                    </p:cTn>
                                  </p:par>
                                  <p:par>
                                    <p:cTn id="339" presetID="53" presetClass="entr" presetSubtype="16" fill="hold" nodeType="withEffect">
                                      <p:stCondLst>
                                        <p:cond delay="0"/>
                                      </p:stCondLst>
                                      <p:childTnLst>
                                        <p:set>
                                          <p:cBhvr>
                                            <p:cTn id="340" dur="1" fill="hold">
                                              <p:stCondLst>
                                                <p:cond delay="0"/>
                                              </p:stCondLst>
                                            </p:cTn>
                                            <p:tgtEl>
                                              <p:spTgt spid="77"/>
                                            </p:tgtEl>
                                            <p:attrNameLst>
                                              <p:attrName>style.visibility</p:attrName>
                                            </p:attrNameLst>
                                          </p:cBhvr>
                                          <p:to>
                                            <p:strVal val="visible"/>
                                          </p:to>
                                        </p:set>
                                        <p:anim calcmode="lin" valueType="num">
                                          <p:cBhvr>
                                            <p:cTn id="341" dur="500" fill="hold"/>
                                            <p:tgtEl>
                                              <p:spTgt spid="77"/>
                                            </p:tgtEl>
                                            <p:attrNameLst>
                                              <p:attrName>ppt_w</p:attrName>
                                            </p:attrNameLst>
                                          </p:cBhvr>
                                          <p:tavLst>
                                            <p:tav tm="0">
                                              <p:val>
                                                <p:fltVal val="0"/>
                                              </p:val>
                                            </p:tav>
                                            <p:tav tm="100000">
                                              <p:val>
                                                <p:strVal val="#ppt_w"/>
                                              </p:val>
                                            </p:tav>
                                          </p:tavLst>
                                        </p:anim>
                                        <p:anim calcmode="lin" valueType="num">
                                          <p:cBhvr>
                                            <p:cTn id="342" dur="500" fill="hold"/>
                                            <p:tgtEl>
                                              <p:spTgt spid="77"/>
                                            </p:tgtEl>
                                            <p:attrNameLst>
                                              <p:attrName>ppt_h</p:attrName>
                                            </p:attrNameLst>
                                          </p:cBhvr>
                                          <p:tavLst>
                                            <p:tav tm="0">
                                              <p:val>
                                                <p:fltVal val="0"/>
                                              </p:val>
                                            </p:tav>
                                            <p:tav tm="100000">
                                              <p:val>
                                                <p:strVal val="#ppt_h"/>
                                              </p:val>
                                            </p:tav>
                                          </p:tavLst>
                                        </p:anim>
                                        <p:animEffect transition="in" filter="fade">
                                          <p:cBhvr>
                                            <p:cTn id="343" dur="500"/>
                                            <p:tgtEl>
                                              <p:spTgt spid="77"/>
                                            </p:tgtEl>
                                          </p:cBhvr>
                                        </p:animEffect>
                                      </p:childTnLst>
                                    </p:cTn>
                                  </p:par>
                                  <p:par>
                                    <p:cTn id="344" presetID="53" presetClass="entr" presetSubtype="16" fill="hold" nodeType="withEffect">
                                      <p:stCondLst>
                                        <p:cond delay="0"/>
                                      </p:stCondLst>
                                      <p:childTnLst>
                                        <p:set>
                                          <p:cBhvr>
                                            <p:cTn id="345" dur="1" fill="hold">
                                              <p:stCondLst>
                                                <p:cond delay="0"/>
                                              </p:stCondLst>
                                            </p:cTn>
                                            <p:tgtEl>
                                              <p:spTgt spid="78"/>
                                            </p:tgtEl>
                                            <p:attrNameLst>
                                              <p:attrName>style.visibility</p:attrName>
                                            </p:attrNameLst>
                                          </p:cBhvr>
                                          <p:to>
                                            <p:strVal val="visible"/>
                                          </p:to>
                                        </p:set>
                                        <p:anim calcmode="lin" valueType="num">
                                          <p:cBhvr>
                                            <p:cTn id="346" dur="500" fill="hold"/>
                                            <p:tgtEl>
                                              <p:spTgt spid="78"/>
                                            </p:tgtEl>
                                            <p:attrNameLst>
                                              <p:attrName>ppt_w</p:attrName>
                                            </p:attrNameLst>
                                          </p:cBhvr>
                                          <p:tavLst>
                                            <p:tav tm="0">
                                              <p:val>
                                                <p:fltVal val="0"/>
                                              </p:val>
                                            </p:tav>
                                            <p:tav tm="100000">
                                              <p:val>
                                                <p:strVal val="#ppt_w"/>
                                              </p:val>
                                            </p:tav>
                                          </p:tavLst>
                                        </p:anim>
                                        <p:anim calcmode="lin" valueType="num">
                                          <p:cBhvr>
                                            <p:cTn id="347" dur="500" fill="hold"/>
                                            <p:tgtEl>
                                              <p:spTgt spid="78"/>
                                            </p:tgtEl>
                                            <p:attrNameLst>
                                              <p:attrName>ppt_h</p:attrName>
                                            </p:attrNameLst>
                                          </p:cBhvr>
                                          <p:tavLst>
                                            <p:tav tm="0">
                                              <p:val>
                                                <p:fltVal val="0"/>
                                              </p:val>
                                            </p:tav>
                                            <p:tav tm="100000">
                                              <p:val>
                                                <p:strVal val="#ppt_h"/>
                                              </p:val>
                                            </p:tav>
                                          </p:tavLst>
                                        </p:anim>
                                        <p:animEffect transition="in" filter="fade">
                                          <p:cBhvr>
                                            <p:cTn id="348" dur="500"/>
                                            <p:tgtEl>
                                              <p:spTgt spid="78"/>
                                            </p:tgtEl>
                                          </p:cBhvr>
                                        </p:animEffect>
                                      </p:childTnLst>
                                    </p:cTn>
                                  </p:par>
                                  <p:par>
                                    <p:cTn id="349" presetID="53" presetClass="entr" presetSubtype="16" fill="hold" nodeType="withEffect">
                                      <p:stCondLst>
                                        <p:cond delay="0"/>
                                      </p:stCondLst>
                                      <p:childTnLst>
                                        <p:set>
                                          <p:cBhvr>
                                            <p:cTn id="350" dur="1" fill="hold">
                                              <p:stCondLst>
                                                <p:cond delay="0"/>
                                              </p:stCondLst>
                                            </p:cTn>
                                            <p:tgtEl>
                                              <p:spTgt spid="79"/>
                                            </p:tgtEl>
                                            <p:attrNameLst>
                                              <p:attrName>style.visibility</p:attrName>
                                            </p:attrNameLst>
                                          </p:cBhvr>
                                          <p:to>
                                            <p:strVal val="visible"/>
                                          </p:to>
                                        </p:set>
                                        <p:anim calcmode="lin" valueType="num">
                                          <p:cBhvr>
                                            <p:cTn id="351" dur="500" fill="hold"/>
                                            <p:tgtEl>
                                              <p:spTgt spid="79"/>
                                            </p:tgtEl>
                                            <p:attrNameLst>
                                              <p:attrName>ppt_w</p:attrName>
                                            </p:attrNameLst>
                                          </p:cBhvr>
                                          <p:tavLst>
                                            <p:tav tm="0">
                                              <p:val>
                                                <p:fltVal val="0"/>
                                              </p:val>
                                            </p:tav>
                                            <p:tav tm="100000">
                                              <p:val>
                                                <p:strVal val="#ppt_w"/>
                                              </p:val>
                                            </p:tav>
                                          </p:tavLst>
                                        </p:anim>
                                        <p:anim calcmode="lin" valueType="num">
                                          <p:cBhvr>
                                            <p:cTn id="352" dur="500" fill="hold"/>
                                            <p:tgtEl>
                                              <p:spTgt spid="79"/>
                                            </p:tgtEl>
                                            <p:attrNameLst>
                                              <p:attrName>ppt_h</p:attrName>
                                            </p:attrNameLst>
                                          </p:cBhvr>
                                          <p:tavLst>
                                            <p:tav tm="0">
                                              <p:val>
                                                <p:fltVal val="0"/>
                                              </p:val>
                                            </p:tav>
                                            <p:tav tm="100000">
                                              <p:val>
                                                <p:strVal val="#ppt_h"/>
                                              </p:val>
                                            </p:tav>
                                          </p:tavLst>
                                        </p:anim>
                                        <p:animEffect transition="in" filter="fade">
                                          <p:cBhvr>
                                            <p:cTn id="353" dur="500"/>
                                            <p:tgtEl>
                                              <p:spTgt spid="79"/>
                                            </p:tgtEl>
                                          </p:cBhvr>
                                        </p:animEffect>
                                      </p:childTnLst>
                                    </p:cTn>
                                  </p:par>
                                  <p:par>
                                    <p:cTn id="354" presetID="53" presetClass="entr" presetSubtype="16" fill="hold" nodeType="withEffect">
                                      <p:stCondLst>
                                        <p:cond delay="0"/>
                                      </p:stCondLst>
                                      <p:childTnLst>
                                        <p:set>
                                          <p:cBhvr>
                                            <p:cTn id="355" dur="1" fill="hold">
                                              <p:stCondLst>
                                                <p:cond delay="0"/>
                                              </p:stCondLst>
                                            </p:cTn>
                                            <p:tgtEl>
                                              <p:spTgt spid="80"/>
                                            </p:tgtEl>
                                            <p:attrNameLst>
                                              <p:attrName>style.visibility</p:attrName>
                                            </p:attrNameLst>
                                          </p:cBhvr>
                                          <p:to>
                                            <p:strVal val="visible"/>
                                          </p:to>
                                        </p:set>
                                        <p:anim calcmode="lin" valueType="num">
                                          <p:cBhvr>
                                            <p:cTn id="356" dur="500" fill="hold"/>
                                            <p:tgtEl>
                                              <p:spTgt spid="80"/>
                                            </p:tgtEl>
                                            <p:attrNameLst>
                                              <p:attrName>ppt_w</p:attrName>
                                            </p:attrNameLst>
                                          </p:cBhvr>
                                          <p:tavLst>
                                            <p:tav tm="0">
                                              <p:val>
                                                <p:fltVal val="0"/>
                                              </p:val>
                                            </p:tav>
                                            <p:tav tm="100000">
                                              <p:val>
                                                <p:strVal val="#ppt_w"/>
                                              </p:val>
                                            </p:tav>
                                          </p:tavLst>
                                        </p:anim>
                                        <p:anim calcmode="lin" valueType="num">
                                          <p:cBhvr>
                                            <p:cTn id="357" dur="500" fill="hold"/>
                                            <p:tgtEl>
                                              <p:spTgt spid="80"/>
                                            </p:tgtEl>
                                            <p:attrNameLst>
                                              <p:attrName>ppt_h</p:attrName>
                                            </p:attrNameLst>
                                          </p:cBhvr>
                                          <p:tavLst>
                                            <p:tav tm="0">
                                              <p:val>
                                                <p:fltVal val="0"/>
                                              </p:val>
                                            </p:tav>
                                            <p:tav tm="100000">
                                              <p:val>
                                                <p:strVal val="#ppt_h"/>
                                              </p:val>
                                            </p:tav>
                                          </p:tavLst>
                                        </p:anim>
                                        <p:animEffect transition="in" filter="fade">
                                          <p:cBhvr>
                                            <p:cTn id="358" dur="500"/>
                                            <p:tgtEl>
                                              <p:spTgt spid="80"/>
                                            </p:tgtEl>
                                          </p:cBhvr>
                                        </p:animEffect>
                                      </p:childTnLst>
                                    </p:cTn>
                                  </p:par>
                                  <p:par>
                                    <p:cTn id="359" presetID="53" presetClass="entr" presetSubtype="16" fill="hold" nodeType="withEffect">
                                      <p:stCondLst>
                                        <p:cond delay="0"/>
                                      </p:stCondLst>
                                      <p:childTnLst>
                                        <p:set>
                                          <p:cBhvr>
                                            <p:cTn id="360" dur="1" fill="hold">
                                              <p:stCondLst>
                                                <p:cond delay="0"/>
                                              </p:stCondLst>
                                            </p:cTn>
                                            <p:tgtEl>
                                              <p:spTgt spid="86"/>
                                            </p:tgtEl>
                                            <p:attrNameLst>
                                              <p:attrName>style.visibility</p:attrName>
                                            </p:attrNameLst>
                                          </p:cBhvr>
                                          <p:to>
                                            <p:strVal val="visible"/>
                                          </p:to>
                                        </p:set>
                                        <p:anim calcmode="lin" valueType="num">
                                          <p:cBhvr>
                                            <p:cTn id="361" dur="500" fill="hold"/>
                                            <p:tgtEl>
                                              <p:spTgt spid="86"/>
                                            </p:tgtEl>
                                            <p:attrNameLst>
                                              <p:attrName>ppt_w</p:attrName>
                                            </p:attrNameLst>
                                          </p:cBhvr>
                                          <p:tavLst>
                                            <p:tav tm="0">
                                              <p:val>
                                                <p:fltVal val="0"/>
                                              </p:val>
                                            </p:tav>
                                            <p:tav tm="100000">
                                              <p:val>
                                                <p:strVal val="#ppt_w"/>
                                              </p:val>
                                            </p:tav>
                                          </p:tavLst>
                                        </p:anim>
                                        <p:anim calcmode="lin" valueType="num">
                                          <p:cBhvr>
                                            <p:cTn id="362" dur="500" fill="hold"/>
                                            <p:tgtEl>
                                              <p:spTgt spid="86"/>
                                            </p:tgtEl>
                                            <p:attrNameLst>
                                              <p:attrName>ppt_h</p:attrName>
                                            </p:attrNameLst>
                                          </p:cBhvr>
                                          <p:tavLst>
                                            <p:tav tm="0">
                                              <p:val>
                                                <p:fltVal val="0"/>
                                              </p:val>
                                            </p:tav>
                                            <p:tav tm="100000">
                                              <p:val>
                                                <p:strVal val="#ppt_h"/>
                                              </p:val>
                                            </p:tav>
                                          </p:tavLst>
                                        </p:anim>
                                        <p:animEffect transition="in" filter="fade">
                                          <p:cBhvr>
                                            <p:cTn id="363" dur="500"/>
                                            <p:tgtEl>
                                              <p:spTgt spid="86"/>
                                            </p:tgtEl>
                                          </p:cBhvr>
                                        </p:animEffect>
                                      </p:childTnLst>
                                    </p:cTn>
                                  </p:par>
                                  <p:par>
                                    <p:cTn id="364" presetID="53" presetClass="entr" presetSubtype="16" fill="hold" nodeType="withEffect">
                                      <p:stCondLst>
                                        <p:cond delay="0"/>
                                      </p:stCondLst>
                                      <p:childTnLst>
                                        <p:set>
                                          <p:cBhvr>
                                            <p:cTn id="365" dur="1" fill="hold">
                                              <p:stCondLst>
                                                <p:cond delay="0"/>
                                              </p:stCondLst>
                                            </p:cTn>
                                            <p:tgtEl>
                                              <p:spTgt spid="87"/>
                                            </p:tgtEl>
                                            <p:attrNameLst>
                                              <p:attrName>style.visibility</p:attrName>
                                            </p:attrNameLst>
                                          </p:cBhvr>
                                          <p:to>
                                            <p:strVal val="visible"/>
                                          </p:to>
                                        </p:set>
                                        <p:anim calcmode="lin" valueType="num">
                                          <p:cBhvr>
                                            <p:cTn id="366" dur="500" fill="hold"/>
                                            <p:tgtEl>
                                              <p:spTgt spid="87"/>
                                            </p:tgtEl>
                                            <p:attrNameLst>
                                              <p:attrName>ppt_w</p:attrName>
                                            </p:attrNameLst>
                                          </p:cBhvr>
                                          <p:tavLst>
                                            <p:tav tm="0">
                                              <p:val>
                                                <p:fltVal val="0"/>
                                              </p:val>
                                            </p:tav>
                                            <p:tav tm="100000">
                                              <p:val>
                                                <p:strVal val="#ppt_w"/>
                                              </p:val>
                                            </p:tav>
                                          </p:tavLst>
                                        </p:anim>
                                        <p:anim calcmode="lin" valueType="num">
                                          <p:cBhvr>
                                            <p:cTn id="367" dur="500" fill="hold"/>
                                            <p:tgtEl>
                                              <p:spTgt spid="87"/>
                                            </p:tgtEl>
                                            <p:attrNameLst>
                                              <p:attrName>ppt_h</p:attrName>
                                            </p:attrNameLst>
                                          </p:cBhvr>
                                          <p:tavLst>
                                            <p:tav tm="0">
                                              <p:val>
                                                <p:fltVal val="0"/>
                                              </p:val>
                                            </p:tav>
                                            <p:tav tm="100000">
                                              <p:val>
                                                <p:strVal val="#ppt_h"/>
                                              </p:val>
                                            </p:tav>
                                          </p:tavLst>
                                        </p:anim>
                                        <p:animEffect transition="in" filter="fade">
                                          <p:cBhvr>
                                            <p:cTn id="368" dur="500"/>
                                            <p:tgtEl>
                                              <p:spTgt spid="87"/>
                                            </p:tgtEl>
                                          </p:cBhvr>
                                        </p:animEffect>
                                      </p:childTnLst>
                                    </p:cTn>
                                  </p:par>
                                  <p:par>
                                    <p:cTn id="369" presetID="53" presetClass="entr" presetSubtype="16" fill="hold" nodeType="withEffect">
                                      <p:stCondLst>
                                        <p:cond delay="0"/>
                                      </p:stCondLst>
                                      <p:childTnLst>
                                        <p:set>
                                          <p:cBhvr>
                                            <p:cTn id="370" dur="1" fill="hold">
                                              <p:stCondLst>
                                                <p:cond delay="0"/>
                                              </p:stCondLst>
                                            </p:cTn>
                                            <p:tgtEl>
                                              <p:spTgt spid="90"/>
                                            </p:tgtEl>
                                            <p:attrNameLst>
                                              <p:attrName>style.visibility</p:attrName>
                                            </p:attrNameLst>
                                          </p:cBhvr>
                                          <p:to>
                                            <p:strVal val="visible"/>
                                          </p:to>
                                        </p:set>
                                        <p:anim calcmode="lin" valueType="num">
                                          <p:cBhvr>
                                            <p:cTn id="371" dur="500" fill="hold"/>
                                            <p:tgtEl>
                                              <p:spTgt spid="90"/>
                                            </p:tgtEl>
                                            <p:attrNameLst>
                                              <p:attrName>ppt_w</p:attrName>
                                            </p:attrNameLst>
                                          </p:cBhvr>
                                          <p:tavLst>
                                            <p:tav tm="0">
                                              <p:val>
                                                <p:fltVal val="0"/>
                                              </p:val>
                                            </p:tav>
                                            <p:tav tm="100000">
                                              <p:val>
                                                <p:strVal val="#ppt_w"/>
                                              </p:val>
                                            </p:tav>
                                          </p:tavLst>
                                        </p:anim>
                                        <p:anim calcmode="lin" valueType="num">
                                          <p:cBhvr>
                                            <p:cTn id="372" dur="500" fill="hold"/>
                                            <p:tgtEl>
                                              <p:spTgt spid="90"/>
                                            </p:tgtEl>
                                            <p:attrNameLst>
                                              <p:attrName>ppt_h</p:attrName>
                                            </p:attrNameLst>
                                          </p:cBhvr>
                                          <p:tavLst>
                                            <p:tav tm="0">
                                              <p:val>
                                                <p:fltVal val="0"/>
                                              </p:val>
                                            </p:tav>
                                            <p:tav tm="100000">
                                              <p:val>
                                                <p:strVal val="#ppt_h"/>
                                              </p:val>
                                            </p:tav>
                                          </p:tavLst>
                                        </p:anim>
                                        <p:animEffect transition="in" filter="fade">
                                          <p:cBhvr>
                                            <p:cTn id="373" dur="500"/>
                                            <p:tgtEl>
                                              <p:spTgt spid="90"/>
                                            </p:tgtEl>
                                          </p:cBhvr>
                                        </p:animEffect>
                                      </p:childTnLst>
                                    </p:cTn>
                                  </p:par>
                                  <p:par>
                                    <p:cTn id="374" presetID="53" presetClass="entr" presetSubtype="16" fill="hold" nodeType="withEffect">
                                      <p:stCondLst>
                                        <p:cond delay="0"/>
                                      </p:stCondLst>
                                      <p:childTnLst>
                                        <p:set>
                                          <p:cBhvr>
                                            <p:cTn id="375" dur="1" fill="hold">
                                              <p:stCondLst>
                                                <p:cond delay="0"/>
                                              </p:stCondLst>
                                            </p:cTn>
                                            <p:tgtEl>
                                              <p:spTgt spid="91"/>
                                            </p:tgtEl>
                                            <p:attrNameLst>
                                              <p:attrName>style.visibility</p:attrName>
                                            </p:attrNameLst>
                                          </p:cBhvr>
                                          <p:to>
                                            <p:strVal val="visible"/>
                                          </p:to>
                                        </p:set>
                                        <p:anim calcmode="lin" valueType="num">
                                          <p:cBhvr>
                                            <p:cTn id="376" dur="500" fill="hold"/>
                                            <p:tgtEl>
                                              <p:spTgt spid="91"/>
                                            </p:tgtEl>
                                            <p:attrNameLst>
                                              <p:attrName>ppt_w</p:attrName>
                                            </p:attrNameLst>
                                          </p:cBhvr>
                                          <p:tavLst>
                                            <p:tav tm="0">
                                              <p:val>
                                                <p:fltVal val="0"/>
                                              </p:val>
                                            </p:tav>
                                            <p:tav tm="100000">
                                              <p:val>
                                                <p:strVal val="#ppt_w"/>
                                              </p:val>
                                            </p:tav>
                                          </p:tavLst>
                                        </p:anim>
                                        <p:anim calcmode="lin" valueType="num">
                                          <p:cBhvr>
                                            <p:cTn id="377" dur="500" fill="hold"/>
                                            <p:tgtEl>
                                              <p:spTgt spid="91"/>
                                            </p:tgtEl>
                                            <p:attrNameLst>
                                              <p:attrName>ppt_h</p:attrName>
                                            </p:attrNameLst>
                                          </p:cBhvr>
                                          <p:tavLst>
                                            <p:tav tm="0">
                                              <p:val>
                                                <p:fltVal val="0"/>
                                              </p:val>
                                            </p:tav>
                                            <p:tav tm="100000">
                                              <p:val>
                                                <p:strVal val="#ppt_h"/>
                                              </p:val>
                                            </p:tav>
                                          </p:tavLst>
                                        </p:anim>
                                        <p:animEffect transition="in" filter="fade">
                                          <p:cBhvr>
                                            <p:cTn id="378" dur="500"/>
                                            <p:tgtEl>
                                              <p:spTgt spid="91"/>
                                            </p:tgtEl>
                                          </p:cBhvr>
                                        </p:animEffect>
                                      </p:childTnLst>
                                    </p:cTn>
                                  </p:par>
                                  <p:par>
                                    <p:cTn id="379" presetID="53" presetClass="entr" presetSubtype="16" fill="hold" nodeType="withEffect">
                                      <p:stCondLst>
                                        <p:cond delay="0"/>
                                      </p:stCondLst>
                                      <p:childTnLst>
                                        <p:set>
                                          <p:cBhvr>
                                            <p:cTn id="380" dur="1" fill="hold">
                                              <p:stCondLst>
                                                <p:cond delay="0"/>
                                              </p:stCondLst>
                                            </p:cTn>
                                            <p:tgtEl>
                                              <p:spTgt spid="92"/>
                                            </p:tgtEl>
                                            <p:attrNameLst>
                                              <p:attrName>style.visibility</p:attrName>
                                            </p:attrNameLst>
                                          </p:cBhvr>
                                          <p:to>
                                            <p:strVal val="visible"/>
                                          </p:to>
                                        </p:set>
                                        <p:anim calcmode="lin" valueType="num">
                                          <p:cBhvr>
                                            <p:cTn id="381" dur="500" fill="hold"/>
                                            <p:tgtEl>
                                              <p:spTgt spid="92"/>
                                            </p:tgtEl>
                                            <p:attrNameLst>
                                              <p:attrName>ppt_w</p:attrName>
                                            </p:attrNameLst>
                                          </p:cBhvr>
                                          <p:tavLst>
                                            <p:tav tm="0">
                                              <p:val>
                                                <p:fltVal val="0"/>
                                              </p:val>
                                            </p:tav>
                                            <p:tav tm="100000">
                                              <p:val>
                                                <p:strVal val="#ppt_w"/>
                                              </p:val>
                                            </p:tav>
                                          </p:tavLst>
                                        </p:anim>
                                        <p:anim calcmode="lin" valueType="num">
                                          <p:cBhvr>
                                            <p:cTn id="382" dur="500" fill="hold"/>
                                            <p:tgtEl>
                                              <p:spTgt spid="92"/>
                                            </p:tgtEl>
                                            <p:attrNameLst>
                                              <p:attrName>ppt_h</p:attrName>
                                            </p:attrNameLst>
                                          </p:cBhvr>
                                          <p:tavLst>
                                            <p:tav tm="0">
                                              <p:val>
                                                <p:fltVal val="0"/>
                                              </p:val>
                                            </p:tav>
                                            <p:tav tm="100000">
                                              <p:val>
                                                <p:strVal val="#ppt_h"/>
                                              </p:val>
                                            </p:tav>
                                          </p:tavLst>
                                        </p:anim>
                                        <p:animEffect transition="in" filter="fade">
                                          <p:cBhvr>
                                            <p:cTn id="383" dur="500"/>
                                            <p:tgtEl>
                                              <p:spTgt spid="92"/>
                                            </p:tgtEl>
                                          </p:cBhvr>
                                        </p:animEffect>
                                      </p:childTnLst>
                                    </p:cTn>
                                  </p:par>
                                  <p:par>
                                    <p:cTn id="384" presetID="53" presetClass="entr" presetSubtype="16" fill="hold" nodeType="withEffect">
                                      <p:stCondLst>
                                        <p:cond delay="0"/>
                                      </p:stCondLst>
                                      <p:childTnLst>
                                        <p:set>
                                          <p:cBhvr>
                                            <p:cTn id="385" dur="1" fill="hold">
                                              <p:stCondLst>
                                                <p:cond delay="0"/>
                                              </p:stCondLst>
                                            </p:cTn>
                                            <p:tgtEl>
                                              <p:spTgt spid="93"/>
                                            </p:tgtEl>
                                            <p:attrNameLst>
                                              <p:attrName>style.visibility</p:attrName>
                                            </p:attrNameLst>
                                          </p:cBhvr>
                                          <p:to>
                                            <p:strVal val="visible"/>
                                          </p:to>
                                        </p:set>
                                        <p:anim calcmode="lin" valueType="num">
                                          <p:cBhvr>
                                            <p:cTn id="386" dur="500" fill="hold"/>
                                            <p:tgtEl>
                                              <p:spTgt spid="93"/>
                                            </p:tgtEl>
                                            <p:attrNameLst>
                                              <p:attrName>ppt_w</p:attrName>
                                            </p:attrNameLst>
                                          </p:cBhvr>
                                          <p:tavLst>
                                            <p:tav tm="0">
                                              <p:val>
                                                <p:fltVal val="0"/>
                                              </p:val>
                                            </p:tav>
                                            <p:tav tm="100000">
                                              <p:val>
                                                <p:strVal val="#ppt_w"/>
                                              </p:val>
                                            </p:tav>
                                          </p:tavLst>
                                        </p:anim>
                                        <p:anim calcmode="lin" valueType="num">
                                          <p:cBhvr>
                                            <p:cTn id="387" dur="500" fill="hold"/>
                                            <p:tgtEl>
                                              <p:spTgt spid="93"/>
                                            </p:tgtEl>
                                            <p:attrNameLst>
                                              <p:attrName>ppt_h</p:attrName>
                                            </p:attrNameLst>
                                          </p:cBhvr>
                                          <p:tavLst>
                                            <p:tav tm="0">
                                              <p:val>
                                                <p:fltVal val="0"/>
                                              </p:val>
                                            </p:tav>
                                            <p:tav tm="100000">
                                              <p:val>
                                                <p:strVal val="#ppt_h"/>
                                              </p:val>
                                            </p:tav>
                                          </p:tavLst>
                                        </p:anim>
                                        <p:animEffect transition="in" filter="fade">
                                          <p:cBhvr>
                                            <p:cTn id="388" dur="500"/>
                                            <p:tgtEl>
                                              <p:spTgt spid="93"/>
                                            </p:tgtEl>
                                          </p:cBhvr>
                                        </p:animEffect>
                                      </p:childTnLst>
                                    </p:cTn>
                                  </p:par>
                                </p:childTnLst>
                              </p:cTn>
                            </p:par>
                            <p:par>
                              <p:cTn id="389" fill="hold">
                                <p:stCondLst>
                                  <p:cond delay="500"/>
                                </p:stCondLst>
                                <p:childTnLst>
                                  <p:par>
                                    <p:cTn id="390" presetID="6" presetClass="emph" presetSubtype="0" repeatCount="3000" autoRev="1" fill="hold" nodeType="afterEffect">
                                      <p:stCondLst>
                                        <p:cond delay="0"/>
                                      </p:stCondLst>
                                      <p:childTnLst>
                                        <p:animScale>
                                          <p:cBhvr>
                                            <p:cTn id="391" dur="500" fill="hold"/>
                                            <p:tgtEl>
                                              <p:spTgt spid="39"/>
                                            </p:tgtEl>
                                          </p:cBhvr>
                                          <p:by x="150000" y="150000"/>
                                        </p:animScale>
                                      </p:childTnLst>
                                    </p:cTn>
                                  </p:par>
                                  <p:par>
                                    <p:cTn id="392" presetID="6" presetClass="emph" presetSubtype="0" repeatCount="3000" autoRev="1" fill="hold" nodeType="withEffect">
                                      <p:stCondLst>
                                        <p:cond delay="0"/>
                                      </p:stCondLst>
                                      <p:childTnLst>
                                        <p:animScale>
                                          <p:cBhvr>
                                            <p:cTn id="393" dur="500" fill="hold"/>
                                            <p:tgtEl>
                                              <p:spTgt spid="76"/>
                                            </p:tgtEl>
                                          </p:cBhvr>
                                          <p:by x="150000" y="150000"/>
                                        </p:animScale>
                                      </p:childTnLst>
                                    </p:cTn>
                                  </p:par>
                                  <p:par>
                                    <p:cTn id="394" presetID="6" presetClass="emph" presetSubtype="0" repeatCount="3000" autoRev="1" fill="hold" nodeType="withEffect">
                                      <p:stCondLst>
                                        <p:cond delay="0"/>
                                      </p:stCondLst>
                                      <p:childTnLst>
                                        <p:animScale>
                                          <p:cBhvr>
                                            <p:cTn id="395" dur="500" fill="hold"/>
                                            <p:tgtEl>
                                              <p:spTgt spid="77"/>
                                            </p:tgtEl>
                                          </p:cBhvr>
                                          <p:by x="150000" y="150000"/>
                                        </p:animScale>
                                      </p:childTnLst>
                                    </p:cTn>
                                  </p:par>
                                  <p:par>
                                    <p:cTn id="396" presetID="6" presetClass="emph" presetSubtype="0" repeatCount="3000" autoRev="1" fill="hold" nodeType="withEffect">
                                      <p:stCondLst>
                                        <p:cond delay="0"/>
                                      </p:stCondLst>
                                      <p:childTnLst>
                                        <p:animScale>
                                          <p:cBhvr>
                                            <p:cTn id="397" dur="500" fill="hold"/>
                                            <p:tgtEl>
                                              <p:spTgt spid="78"/>
                                            </p:tgtEl>
                                          </p:cBhvr>
                                          <p:by x="150000" y="150000"/>
                                        </p:animScale>
                                      </p:childTnLst>
                                    </p:cTn>
                                  </p:par>
                                  <p:par>
                                    <p:cTn id="398" presetID="6" presetClass="emph" presetSubtype="0" repeatCount="3000" autoRev="1" fill="hold" nodeType="withEffect">
                                      <p:stCondLst>
                                        <p:cond delay="0"/>
                                      </p:stCondLst>
                                      <p:childTnLst>
                                        <p:animScale>
                                          <p:cBhvr>
                                            <p:cTn id="399" dur="500" fill="hold"/>
                                            <p:tgtEl>
                                              <p:spTgt spid="79"/>
                                            </p:tgtEl>
                                          </p:cBhvr>
                                          <p:by x="150000" y="150000"/>
                                        </p:animScale>
                                      </p:childTnLst>
                                    </p:cTn>
                                  </p:par>
                                  <p:par>
                                    <p:cTn id="400" presetID="6" presetClass="emph" presetSubtype="0" repeatCount="3000" autoRev="1" fill="hold" nodeType="withEffect">
                                      <p:stCondLst>
                                        <p:cond delay="0"/>
                                      </p:stCondLst>
                                      <p:childTnLst>
                                        <p:animScale>
                                          <p:cBhvr>
                                            <p:cTn id="401" dur="500" fill="hold"/>
                                            <p:tgtEl>
                                              <p:spTgt spid="80"/>
                                            </p:tgtEl>
                                          </p:cBhvr>
                                          <p:by x="150000" y="150000"/>
                                        </p:animScale>
                                      </p:childTnLst>
                                    </p:cTn>
                                  </p:par>
                                  <p:par>
                                    <p:cTn id="402" presetID="6" presetClass="emph" presetSubtype="0" repeatCount="3000" autoRev="1" fill="hold" nodeType="withEffect">
                                      <p:stCondLst>
                                        <p:cond delay="0"/>
                                      </p:stCondLst>
                                      <p:childTnLst>
                                        <p:animScale>
                                          <p:cBhvr>
                                            <p:cTn id="403" dur="500" fill="hold"/>
                                            <p:tgtEl>
                                              <p:spTgt spid="86"/>
                                            </p:tgtEl>
                                          </p:cBhvr>
                                          <p:by x="150000" y="150000"/>
                                        </p:animScale>
                                      </p:childTnLst>
                                    </p:cTn>
                                  </p:par>
                                  <p:par>
                                    <p:cTn id="404" presetID="6" presetClass="emph" presetSubtype="0" repeatCount="3000" autoRev="1" fill="hold" nodeType="withEffect">
                                      <p:stCondLst>
                                        <p:cond delay="0"/>
                                      </p:stCondLst>
                                      <p:childTnLst>
                                        <p:animScale>
                                          <p:cBhvr>
                                            <p:cTn id="405" dur="500" fill="hold"/>
                                            <p:tgtEl>
                                              <p:spTgt spid="87"/>
                                            </p:tgtEl>
                                          </p:cBhvr>
                                          <p:by x="150000" y="150000"/>
                                        </p:animScale>
                                      </p:childTnLst>
                                    </p:cTn>
                                  </p:par>
                                  <p:par>
                                    <p:cTn id="406" presetID="6" presetClass="emph" presetSubtype="0" repeatCount="3000" autoRev="1" fill="hold" nodeType="withEffect">
                                      <p:stCondLst>
                                        <p:cond delay="0"/>
                                      </p:stCondLst>
                                      <p:childTnLst>
                                        <p:animScale>
                                          <p:cBhvr>
                                            <p:cTn id="407" dur="500" fill="hold"/>
                                            <p:tgtEl>
                                              <p:spTgt spid="90"/>
                                            </p:tgtEl>
                                          </p:cBhvr>
                                          <p:by x="150000" y="150000"/>
                                        </p:animScale>
                                      </p:childTnLst>
                                    </p:cTn>
                                  </p:par>
                                  <p:par>
                                    <p:cTn id="408" presetID="6" presetClass="emph" presetSubtype="0" repeatCount="3000" autoRev="1" fill="hold" nodeType="withEffect">
                                      <p:stCondLst>
                                        <p:cond delay="0"/>
                                      </p:stCondLst>
                                      <p:childTnLst>
                                        <p:animScale>
                                          <p:cBhvr>
                                            <p:cTn id="409" dur="500" fill="hold"/>
                                            <p:tgtEl>
                                              <p:spTgt spid="91"/>
                                            </p:tgtEl>
                                          </p:cBhvr>
                                          <p:by x="150000" y="150000"/>
                                        </p:animScale>
                                      </p:childTnLst>
                                    </p:cTn>
                                  </p:par>
                                  <p:par>
                                    <p:cTn id="410" presetID="6" presetClass="emph" presetSubtype="0" repeatCount="3000" autoRev="1" fill="hold" nodeType="withEffect">
                                      <p:stCondLst>
                                        <p:cond delay="0"/>
                                      </p:stCondLst>
                                      <p:childTnLst>
                                        <p:animScale>
                                          <p:cBhvr>
                                            <p:cTn id="411" dur="500" fill="hold"/>
                                            <p:tgtEl>
                                              <p:spTgt spid="92"/>
                                            </p:tgtEl>
                                          </p:cBhvr>
                                          <p:by x="150000" y="150000"/>
                                        </p:animScale>
                                      </p:childTnLst>
                                    </p:cTn>
                                  </p:par>
                                  <p:par>
                                    <p:cTn id="412" presetID="6" presetClass="emph" presetSubtype="0" repeatCount="3000" autoRev="1" fill="hold" nodeType="withEffect">
                                      <p:stCondLst>
                                        <p:cond delay="0"/>
                                      </p:stCondLst>
                                      <p:childTnLst>
                                        <p:animScale>
                                          <p:cBhvr>
                                            <p:cTn id="413" dur="500" fill="hold"/>
                                            <p:tgtEl>
                                              <p:spTgt spid="93"/>
                                            </p:tgtEl>
                                          </p:cBhvr>
                                          <p:by x="150000" y="150000"/>
                                        </p:animScale>
                                      </p:childTnLst>
                                    </p:cTn>
                                  </p:par>
                                </p:childTnLst>
                              </p:cTn>
                            </p:par>
                          </p:childTnLst>
                        </p:cTn>
                      </p:par>
                      <p:par>
                        <p:cTn id="414" fill="hold">
                          <p:stCondLst>
                            <p:cond delay="indefinite"/>
                          </p:stCondLst>
                          <p:childTnLst>
                            <p:par>
                              <p:cTn id="415" fill="hold">
                                <p:stCondLst>
                                  <p:cond delay="0"/>
                                </p:stCondLst>
                                <p:childTnLst>
                                  <p:par>
                                    <p:cTn id="416" presetID="53" presetClass="exit" presetSubtype="32" fill="hold" nodeType="clickEffect">
                                      <p:stCondLst>
                                        <p:cond delay="0"/>
                                      </p:stCondLst>
                                      <p:childTnLst>
                                        <p:anim calcmode="lin" valueType="num">
                                          <p:cBhvr>
                                            <p:cTn id="417" dur="500"/>
                                            <p:tgtEl>
                                              <p:spTgt spid="39"/>
                                            </p:tgtEl>
                                            <p:attrNameLst>
                                              <p:attrName>ppt_w</p:attrName>
                                            </p:attrNameLst>
                                          </p:cBhvr>
                                          <p:tavLst>
                                            <p:tav tm="0">
                                              <p:val>
                                                <p:strVal val="ppt_w"/>
                                              </p:val>
                                            </p:tav>
                                            <p:tav tm="100000">
                                              <p:val>
                                                <p:fltVal val="0"/>
                                              </p:val>
                                            </p:tav>
                                          </p:tavLst>
                                        </p:anim>
                                        <p:anim calcmode="lin" valueType="num">
                                          <p:cBhvr>
                                            <p:cTn id="418" dur="500"/>
                                            <p:tgtEl>
                                              <p:spTgt spid="39"/>
                                            </p:tgtEl>
                                            <p:attrNameLst>
                                              <p:attrName>ppt_h</p:attrName>
                                            </p:attrNameLst>
                                          </p:cBhvr>
                                          <p:tavLst>
                                            <p:tav tm="0">
                                              <p:val>
                                                <p:strVal val="ppt_h"/>
                                              </p:val>
                                            </p:tav>
                                            <p:tav tm="100000">
                                              <p:val>
                                                <p:fltVal val="0"/>
                                              </p:val>
                                            </p:tav>
                                          </p:tavLst>
                                        </p:anim>
                                        <p:animEffect transition="out" filter="fade">
                                          <p:cBhvr>
                                            <p:cTn id="419" dur="500"/>
                                            <p:tgtEl>
                                              <p:spTgt spid="39"/>
                                            </p:tgtEl>
                                          </p:cBhvr>
                                        </p:animEffect>
                                        <p:set>
                                          <p:cBhvr>
                                            <p:cTn id="420" dur="1" fill="hold">
                                              <p:stCondLst>
                                                <p:cond delay="499"/>
                                              </p:stCondLst>
                                            </p:cTn>
                                            <p:tgtEl>
                                              <p:spTgt spid="39"/>
                                            </p:tgtEl>
                                            <p:attrNameLst>
                                              <p:attrName>style.visibility</p:attrName>
                                            </p:attrNameLst>
                                          </p:cBhvr>
                                          <p:to>
                                            <p:strVal val="hidden"/>
                                          </p:to>
                                        </p:set>
                                      </p:childTnLst>
                                    </p:cTn>
                                  </p:par>
                                  <p:par>
                                    <p:cTn id="421" presetID="53" presetClass="exit" presetSubtype="32" fill="hold" nodeType="withEffect">
                                      <p:stCondLst>
                                        <p:cond delay="0"/>
                                      </p:stCondLst>
                                      <p:childTnLst>
                                        <p:anim calcmode="lin" valueType="num">
                                          <p:cBhvr>
                                            <p:cTn id="422" dur="500"/>
                                            <p:tgtEl>
                                              <p:spTgt spid="76"/>
                                            </p:tgtEl>
                                            <p:attrNameLst>
                                              <p:attrName>ppt_w</p:attrName>
                                            </p:attrNameLst>
                                          </p:cBhvr>
                                          <p:tavLst>
                                            <p:tav tm="0">
                                              <p:val>
                                                <p:strVal val="ppt_w"/>
                                              </p:val>
                                            </p:tav>
                                            <p:tav tm="100000">
                                              <p:val>
                                                <p:fltVal val="0"/>
                                              </p:val>
                                            </p:tav>
                                          </p:tavLst>
                                        </p:anim>
                                        <p:anim calcmode="lin" valueType="num">
                                          <p:cBhvr>
                                            <p:cTn id="423" dur="500"/>
                                            <p:tgtEl>
                                              <p:spTgt spid="76"/>
                                            </p:tgtEl>
                                            <p:attrNameLst>
                                              <p:attrName>ppt_h</p:attrName>
                                            </p:attrNameLst>
                                          </p:cBhvr>
                                          <p:tavLst>
                                            <p:tav tm="0">
                                              <p:val>
                                                <p:strVal val="ppt_h"/>
                                              </p:val>
                                            </p:tav>
                                            <p:tav tm="100000">
                                              <p:val>
                                                <p:fltVal val="0"/>
                                              </p:val>
                                            </p:tav>
                                          </p:tavLst>
                                        </p:anim>
                                        <p:animEffect transition="out" filter="fade">
                                          <p:cBhvr>
                                            <p:cTn id="424" dur="500"/>
                                            <p:tgtEl>
                                              <p:spTgt spid="76"/>
                                            </p:tgtEl>
                                          </p:cBhvr>
                                        </p:animEffect>
                                        <p:set>
                                          <p:cBhvr>
                                            <p:cTn id="425" dur="1" fill="hold">
                                              <p:stCondLst>
                                                <p:cond delay="499"/>
                                              </p:stCondLst>
                                            </p:cTn>
                                            <p:tgtEl>
                                              <p:spTgt spid="76"/>
                                            </p:tgtEl>
                                            <p:attrNameLst>
                                              <p:attrName>style.visibility</p:attrName>
                                            </p:attrNameLst>
                                          </p:cBhvr>
                                          <p:to>
                                            <p:strVal val="hidden"/>
                                          </p:to>
                                        </p:set>
                                      </p:childTnLst>
                                    </p:cTn>
                                  </p:par>
                                  <p:par>
                                    <p:cTn id="426" presetID="53" presetClass="exit" presetSubtype="32" fill="hold" nodeType="withEffect">
                                      <p:stCondLst>
                                        <p:cond delay="0"/>
                                      </p:stCondLst>
                                      <p:childTnLst>
                                        <p:anim calcmode="lin" valueType="num">
                                          <p:cBhvr>
                                            <p:cTn id="427" dur="500"/>
                                            <p:tgtEl>
                                              <p:spTgt spid="77"/>
                                            </p:tgtEl>
                                            <p:attrNameLst>
                                              <p:attrName>ppt_w</p:attrName>
                                            </p:attrNameLst>
                                          </p:cBhvr>
                                          <p:tavLst>
                                            <p:tav tm="0">
                                              <p:val>
                                                <p:strVal val="ppt_w"/>
                                              </p:val>
                                            </p:tav>
                                            <p:tav tm="100000">
                                              <p:val>
                                                <p:fltVal val="0"/>
                                              </p:val>
                                            </p:tav>
                                          </p:tavLst>
                                        </p:anim>
                                        <p:anim calcmode="lin" valueType="num">
                                          <p:cBhvr>
                                            <p:cTn id="428" dur="500"/>
                                            <p:tgtEl>
                                              <p:spTgt spid="77"/>
                                            </p:tgtEl>
                                            <p:attrNameLst>
                                              <p:attrName>ppt_h</p:attrName>
                                            </p:attrNameLst>
                                          </p:cBhvr>
                                          <p:tavLst>
                                            <p:tav tm="0">
                                              <p:val>
                                                <p:strVal val="ppt_h"/>
                                              </p:val>
                                            </p:tav>
                                            <p:tav tm="100000">
                                              <p:val>
                                                <p:fltVal val="0"/>
                                              </p:val>
                                            </p:tav>
                                          </p:tavLst>
                                        </p:anim>
                                        <p:animEffect transition="out" filter="fade">
                                          <p:cBhvr>
                                            <p:cTn id="429" dur="500"/>
                                            <p:tgtEl>
                                              <p:spTgt spid="77"/>
                                            </p:tgtEl>
                                          </p:cBhvr>
                                        </p:animEffect>
                                        <p:set>
                                          <p:cBhvr>
                                            <p:cTn id="430" dur="1" fill="hold">
                                              <p:stCondLst>
                                                <p:cond delay="499"/>
                                              </p:stCondLst>
                                            </p:cTn>
                                            <p:tgtEl>
                                              <p:spTgt spid="77"/>
                                            </p:tgtEl>
                                            <p:attrNameLst>
                                              <p:attrName>style.visibility</p:attrName>
                                            </p:attrNameLst>
                                          </p:cBhvr>
                                          <p:to>
                                            <p:strVal val="hidden"/>
                                          </p:to>
                                        </p:set>
                                      </p:childTnLst>
                                    </p:cTn>
                                  </p:par>
                                  <p:par>
                                    <p:cTn id="431" presetID="53" presetClass="exit" presetSubtype="32" fill="hold" nodeType="withEffect">
                                      <p:stCondLst>
                                        <p:cond delay="0"/>
                                      </p:stCondLst>
                                      <p:childTnLst>
                                        <p:anim calcmode="lin" valueType="num">
                                          <p:cBhvr>
                                            <p:cTn id="432" dur="500"/>
                                            <p:tgtEl>
                                              <p:spTgt spid="78"/>
                                            </p:tgtEl>
                                            <p:attrNameLst>
                                              <p:attrName>ppt_w</p:attrName>
                                            </p:attrNameLst>
                                          </p:cBhvr>
                                          <p:tavLst>
                                            <p:tav tm="0">
                                              <p:val>
                                                <p:strVal val="ppt_w"/>
                                              </p:val>
                                            </p:tav>
                                            <p:tav tm="100000">
                                              <p:val>
                                                <p:fltVal val="0"/>
                                              </p:val>
                                            </p:tav>
                                          </p:tavLst>
                                        </p:anim>
                                        <p:anim calcmode="lin" valueType="num">
                                          <p:cBhvr>
                                            <p:cTn id="433" dur="500"/>
                                            <p:tgtEl>
                                              <p:spTgt spid="78"/>
                                            </p:tgtEl>
                                            <p:attrNameLst>
                                              <p:attrName>ppt_h</p:attrName>
                                            </p:attrNameLst>
                                          </p:cBhvr>
                                          <p:tavLst>
                                            <p:tav tm="0">
                                              <p:val>
                                                <p:strVal val="ppt_h"/>
                                              </p:val>
                                            </p:tav>
                                            <p:tav tm="100000">
                                              <p:val>
                                                <p:fltVal val="0"/>
                                              </p:val>
                                            </p:tav>
                                          </p:tavLst>
                                        </p:anim>
                                        <p:animEffect transition="out" filter="fade">
                                          <p:cBhvr>
                                            <p:cTn id="434" dur="500"/>
                                            <p:tgtEl>
                                              <p:spTgt spid="78"/>
                                            </p:tgtEl>
                                          </p:cBhvr>
                                        </p:animEffect>
                                        <p:set>
                                          <p:cBhvr>
                                            <p:cTn id="435" dur="1" fill="hold">
                                              <p:stCondLst>
                                                <p:cond delay="499"/>
                                              </p:stCondLst>
                                            </p:cTn>
                                            <p:tgtEl>
                                              <p:spTgt spid="78"/>
                                            </p:tgtEl>
                                            <p:attrNameLst>
                                              <p:attrName>style.visibility</p:attrName>
                                            </p:attrNameLst>
                                          </p:cBhvr>
                                          <p:to>
                                            <p:strVal val="hidden"/>
                                          </p:to>
                                        </p:set>
                                      </p:childTnLst>
                                    </p:cTn>
                                  </p:par>
                                  <p:par>
                                    <p:cTn id="436" presetID="53" presetClass="exit" presetSubtype="32" fill="hold" nodeType="withEffect">
                                      <p:stCondLst>
                                        <p:cond delay="0"/>
                                      </p:stCondLst>
                                      <p:childTnLst>
                                        <p:anim calcmode="lin" valueType="num">
                                          <p:cBhvr>
                                            <p:cTn id="437" dur="500"/>
                                            <p:tgtEl>
                                              <p:spTgt spid="79"/>
                                            </p:tgtEl>
                                            <p:attrNameLst>
                                              <p:attrName>ppt_w</p:attrName>
                                            </p:attrNameLst>
                                          </p:cBhvr>
                                          <p:tavLst>
                                            <p:tav tm="0">
                                              <p:val>
                                                <p:strVal val="ppt_w"/>
                                              </p:val>
                                            </p:tav>
                                            <p:tav tm="100000">
                                              <p:val>
                                                <p:fltVal val="0"/>
                                              </p:val>
                                            </p:tav>
                                          </p:tavLst>
                                        </p:anim>
                                        <p:anim calcmode="lin" valueType="num">
                                          <p:cBhvr>
                                            <p:cTn id="438" dur="500"/>
                                            <p:tgtEl>
                                              <p:spTgt spid="79"/>
                                            </p:tgtEl>
                                            <p:attrNameLst>
                                              <p:attrName>ppt_h</p:attrName>
                                            </p:attrNameLst>
                                          </p:cBhvr>
                                          <p:tavLst>
                                            <p:tav tm="0">
                                              <p:val>
                                                <p:strVal val="ppt_h"/>
                                              </p:val>
                                            </p:tav>
                                            <p:tav tm="100000">
                                              <p:val>
                                                <p:fltVal val="0"/>
                                              </p:val>
                                            </p:tav>
                                          </p:tavLst>
                                        </p:anim>
                                        <p:animEffect transition="out" filter="fade">
                                          <p:cBhvr>
                                            <p:cTn id="439" dur="500"/>
                                            <p:tgtEl>
                                              <p:spTgt spid="79"/>
                                            </p:tgtEl>
                                          </p:cBhvr>
                                        </p:animEffect>
                                        <p:set>
                                          <p:cBhvr>
                                            <p:cTn id="440" dur="1" fill="hold">
                                              <p:stCondLst>
                                                <p:cond delay="499"/>
                                              </p:stCondLst>
                                            </p:cTn>
                                            <p:tgtEl>
                                              <p:spTgt spid="79"/>
                                            </p:tgtEl>
                                            <p:attrNameLst>
                                              <p:attrName>style.visibility</p:attrName>
                                            </p:attrNameLst>
                                          </p:cBhvr>
                                          <p:to>
                                            <p:strVal val="hidden"/>
                                          </p:to>
                                        </p:set>
                                      </p:childTnLst>
                                    </p:cTn>
                                  </p:par>
                                  <p:par>
                                    <p:cTn id="441" presetID="53" presetClass="exit" presetSubtype="32" fill="hold" nodeType="withEffect">
                                      <p:stCondLst>
                                        <p:cond delay="0"/>
                                      </p:stCondLst>
                                      <p:childTnLst>
                                        <p:anim calcmode="lin" valueType="num">
                                          <p:cBhvr>
                                            <p:cTn id="442" dur="500"/>
                                            <p:tgtEl>
                                              <p:spTgt spid="80"/>
                                            </p:tgtEl>
                                            <p:attrNameLst>
                                              <p:attrName>ppt_w</p:attrName>
                                            </p:attrNameLst>
                                          </p:cBhvr>
                                          <p:tavLst>
                                            <p:tav tm="0">
                                              <p:val>
                                                <p:strVal val="ppt_w"/>
                                              </p:val>
                                            </p:tav>
                                            <p:tav tm="100000">
                                              <p:val>
                                                <p:fltVal val="0"/>
                                              </p:val>
                                            </p:tav>
                                          </p:tavLst>
                                        </p:anim>
                                        <p:anim calcmode="lin" valueType="num">
                                          <p:cBhvr>
                                            <p:cTn id="443" dur="500"/>
                                            <p:tgtEl>
                                              <p:spTgt spid="80"/>
                                            </p:tgtEl>
                                            <p:attrNameLst>
                                              <p:attrName>ppt_h</p:attrName>
                                            </p:attrNameLst>
                                          </p:cBhvr>
                                          <p:tavLst>
                                            <p:tav tm="0">
                                              <p:val>
                                                <p:strVal val="ppt_h"/>
                                              </p:val>
                                            </p:tav>
                                            <p:tav tm="100000">
                                              <p:val>
                                                <p:fltVal val="0"/>
                                              </p:val>
                                            </p:tav>
                                          </p:tavLst>
                                        </p:anim>
                                        <p:animEffect transition="out" filter="fade">
                                          <p:cBhvr>
                                            <p:cTn id="444" dur="500"/>
                                            <p:tgtEl>
                                              <p:spTgt spid="80"/>
                                            </p:tgtEl>
                                          </p:cBhvr>
                                        </p:animEffect>
                                        <p:set>
                                          <p:cBhvr>
                                            <p:cTn id="445" dur="1" fill="hold">
                                              <p:stCondLst>
                                                <p:cond delay="499"/>
                                              </p:stCondLst>
                                            </p:cTn>
                                            <p:tgtEl>
                                              <p:spTgt spid="80"/>
                                            </p:tgtEl>
                                            <p:attrNameLst>
                                              <p:attrName>style.visibility</p:attrName>
                                            </p:attrNameLst>
                                          </p:cBhvr>
                                          <p:to>
                                            <p:strVal val="hidden"/>
                                          </p:to>
                                        </p:set>
                                      </p:childTnLst>
                                    </p:cTn>
                                  </p:par>
                                  <p:par>
                                    <p:cTn id="446" presetID="53" presetClass="exit" presetSubtype="32" fill="hold" nodeType="withEffect">
                                      <p:stCondLst>
                                        <p:cond delay="0"/>
                                      </p:stCondLst>
                                      <p:childTnLst>
                                        <p:anim calcmode="lin" valueType="num">
                                          <p:cBhvr>
                                            <p:cTn id="447" dur="500"/>
                                            <p:tgtEl>
                                              <p:spTgt spid="86"/>
                                            </p:tgtEl>
                                            <p:attrNameLst>
                                              <p:attrName>ppt_w</p:attrName>
                                            </p:attrNameLst>
                                          </p:cBhvr>
                                          <p:tavLst>
                                            <p:tav tm="0">
                                              <p:val>
                                                <p:strVal val="ppt_w"/>
                                              </p:val>
                                            </p:tav>
                                            <p:tav tm="100000">
                                              <p:val>
                                                <p:fltVal val="0"/>
                                              </p:val>
                                            </p:tav>
                                          </p:tavLst>
                                        </p:anim>
                                        <p:anim calcmode="lin" valueType="num">
                                          <p:cBhvr>
                                            <p:cTn id="448" dur="500"/>
                                            <p:tgtEl>
                                              <p:spTgt spid="86"/>
                                            </p:tgtEl>
                                            <p:attrNameLst>
                                              <p:attrName>ppt_h</p:attrName>
                                            </p:attrNameLst>
                                          </p:cBhvr>
                                          <p:tavLst>
                                            <p:tav tm="0">
                                              <p:val>
                                                <p:strVal val="ppt_h"/>
                                              </p:val>
                                            </p:tav>
                                            <p:tav tm="100000">
                                              <p:val>
                                                <p:fltVal val="0"/>
                                              </p:val>
                                            </p:tav>
                                          </p:tavLst>
                                        </p:anim>
                                        <p:animEffect transition="out" filter="fade">
                                          <p:cBhvr>
                                            <p:cTn id="449" dur="500"/>
                                            <p:tgtEl>
                                              <p:spTgt spid="86"/>
                                            </p:tgtEl>
                                          </p:cBhvr>
                                        </p:animEffect>
                                        <p:set>
                                          <p:cBhvr>
                                            <p:cTn id="450" dur="1" fill="hold">
                                              <p:stCondLst>
                                                <p:cond delay="499"/>
                                              </p:stCondLst>
                                            </p:cTn>
                                            <p:tgtEl>
                                              <p:spTgt spid="86"/>
                                            </p:tgtEl>
                                            <p:attrNameLst>
                                              <p:attrName>style.visibility</p:attrName>
                                            </p:attrNameLst>
                                          </p:cBhvr>
                                          <p:to>
                                            <p:strVal val="hidden"/>
                                          </p:to>
                                        </p:set>
                                      </p:childTnLst>
                                    </p:cTn>
                                  </p:par>
                                  <p:par>
                                    <p:cTn id="451" presetID="53" presetClass="exit" presetSubtype="32" fill="hold" nodeType="withEffect">
                                      <p:stCondLst>
                                        <p:cond delay="0"/>
                                      </p:stCondLst>
                                      <p:childTnLst>
                                        <p:anim calcmode="lin" valueType="num">
                                          <p:cBhvr>
                                            <p:cTn id="452" dur="500"/>
                                            <p:tgtEl>
                                              <p:spTgt spid="87"/>
                                            </p:tgtEl>
                                            <p:attrNameLst>
                                              <p:attrName>ppt_w</p:attrName>
                                            </p:attrNameLst>
                                          </p:cBhvr>
                                          <p:tavLst>
                                            <p:tav tm="0">
                                              <p:val>
                                                <p:strVal val="ppt_w"/>
                                              </p:val>
                                            </p:tav>
                                            <p:tav tm="100000">
                                              <p:val>
                                                <p:fltVal val="0"/>
                                              </p:val>
                                            </p:tav>
                                          </p:tavLst>
                                        </p:anim>
                                        <p:anim calcmode="lin" valueType="num">
                                          <p:cBhvr>
                                            <p:cTn id="453" dur="500"/>
                                            <p:tgtEl>
                                              <p:spTgt spid="87"/>
                                            </p:tgtEl>
                                            <p:attrNameLst>
                                              <p:attrName>ppt_h</p:attrName>
                                            </p:attrNameLst>
                                          </p:cBhvr>
                                          <p:tavLst>
                                            <p:tav tm="0">
                                              <p:val>
                                                <p:strVal val="ppt_h"/>
                                              </p:val>
                                            </p:tav>
                                            <p:tav tm="100000">
                                              <p:val>
                                                <p:fltVal val="0"/>
                                              </p:val>
                                            </p:tav>
                                          </p:tavLst>
                                        </p:anim>
                                        <p:animEffect transition="out" filter="fade">
                                          <p:cBhvr>
                                            <p:cTn id="454" dur="500"/>
                                            <p:tgtEl>
                                              <p:spTgt spid="87"/>
                                            </p:tgtEl>
                                          </p:cBhvr>
                                        </p:animEffect>
                                        <p:set>
                                          <p:cBhvr>
                                            <p:cTn id="455" dur="1" fill="hold">
                                              <p:stCondLst>
                                                <p:cond delay="499"/>
                                              </p:stCondLst>
                                            </p:cTn>
                                            <p:tgtEl>
                                              <p:spTgt spid="87"/>
                                            </p:tgtEl>
                                            <p:attrNameLst>
                                              <p:attrName>style.visibility</p:attrName>
                                            </p:attrNameLst>
                                          </p:cBhvr>
                                          <p:to>
                                            <p:strVal val="hidden"/>
                                          </p:to>
                                        </p:set>
                                      </p:childTnLst>
                                    </p:cTn>
                                  </p:par>
                                  <p:par>
                                    <p:cTn id="456" presetID="53" presetClass="exit" presetSubtype="32" fill="hold" nodeType="withEffect">
                                      <p:stCondLst>
                                        <p:cond delay="0"/>
                                      </p:stCondLst>
                                      <p:childTnLst>
                                        <p:anim calcmode="lin" valueType="num">
                                          <p:cBhvr>
                                            <p:cTn id="457" dur="500"/>
                                            <p:tgtEl>
                                              <p:spTgt spid="90"/>
                                            </p:tgtEl>
                                            <p:attrNameLst>
                                              <p:attrName>ppt_w</p:attrName>
                                            </p:attrNameLst>
                                          </p:cBhvr>
                                          <p:tavLst>
                                            <p:tav tm="0">
                                              <p:val>
                                                <p:strVal val="ppt_w"/>
                                              </p:val>
                                            </p:tav>
                                            <p:tav tm="100000">
                                              <p:val>
                                                <p:fltVal val="0"/>
                                              </p:val>
                                            </p:tav>
                                          </p:tavLst>
                                        </p:anim>
                                        <p:anim calcmode="lin" valueType="num">
                                          <p:cBhvr>
                                            <p:cTn id="458" dur="500"/>
                                            <p:tgtEl>
                                              <p:spTgt spid="90"/>
                                            </p:tgtEl>
                                            <p:attrNameLst>
                                              <p:attrName>ppt_h</p:attrName>
                                            </p:attrNameLst>
                                          </p:cBhvr>
                                          <p:tavLst>
                                            <p:tav tm="0">
                                              <p:val>
                                                <p:strVal val="ppt_h"/>
                                              </p:val>
                                            </p:tav>
                                            <p:tav tm="100000">
                                              <p:val>
                                                <p:fltVal val="0"/>
                                              </p:val>
                                            </p:tav>
                                          </p:tavLst>
                                        </p:anim>
                                        <p:animEffect transition="out" filter="fade">
                                          <p:cBhvr>
                                            <p:cTn id="459" dur="500"/>
                                            <p:tgtEl>
                                              <p:spTgt spid="90"/>
                                            </p:tgtEl>
                                          </p:cBhvr>
                                        </p:animEffect>
                                        <p:set>
                                          <p:cBhvr>
                                            <p:cTn id="460" dur="1" fill="hold">
                                              <p:stCondLst>
                                                <p:cond delay="499"/>
                                              </p:stCondLst>
                                            </p:cTn>
                                            <p:tgtEl>
                                              <p:spTgt spid="90"/>
                                            </p:tgtEl>
                                            <p:attrNameLst>
                                              <p:attrName>style.visibility</p:attrName>
                                            </p:attrNameLst>
                                          </p:cBhvr>
                                          <p:to>
                                            <p:strVal val="hidden"/>
                                          </p:to>
                                        </p:set>
                                      </p:childTnLst>
                                    </p:cTn>
                                  </p:par>
                                  <p:par>
                                    <p:cTn id="461" presetID="53" presetClass="exit" presetSubtype="32" fill="hold" nodeType="withEffect">
                                      <p:stCondLst>
                                        <p:cond delay="0"/>
                                      </p:stCondLst>
                                      <p:childTnLst>
                                        <p:anim calcmode="lin" valueType="num">
                                          <p:cBhvr>
                                            <p:cTn id="462" dur="500"/>
                                            <p:tgtEl>
                                              <p:spTgt spid="91"/>
                                            </p:tgtEl>
                                            <p:attrNameLst>
                                              <p:attrName>ppt_w</p:attrName>
                                            </p:attrNameLst>
                                          </p:cBhvr>
                                          <p:tavLst>
                                            <p:tav tm="0">
                                              <p:val>
                                                <p:strVal val="ppt_w"/>
                                              </p:val>
                                            </p:tav>
                                            <p:tav tm="100000">
                                              <p:val>
                                                <p:fltVal val="0"/>
                                              </p:val>
                                            </p:tav>
                                          </p:tavLst>
                                        </p:anim>
                                        <p:anim calcmode="lin" valueType="num">
                                          <p:cBhvr>
                                            <p:cTn id="463" dur="500"/>
                                            <p:tgtEl>
                                              <p:spTgt spid="91"/>
                                            </p:tgtEl>
                                            <p:attrNameLst>
                                              <p:attrName>ppt_h</p:attrName>
                                            </p:attrNameLst>
                                          </p:cBhvr>
                                          <p:tavLst>
                                            <p:tav tm="0">
                                              <p:val>
                                                <p:strVal val="ppt_h"/>
                                              </p:val>
                                            </p:tav>
                                            <p:tav tm="100000">
                                              <p:val>
                                                <p:fltVal val="0"/>
                                              </p:val>
                                            </p:tav>
                                          </p:tavLst>
                                        </p:anim>
                                        <p:animEffect transition="out" filter="fade">
                                          <p:cBhvr>
                                            <p:cTn id="464" dur="500"/>
                                            <p:tgtEl>
                                              <p:spTgt spid="91"/>
                                            </p:tgtEl>
                                          </p:cBhvr>
                                        </p:animEffect>
                                        <p:set>
                                          <p:cBhvr>
                                            <p:cTn id="465" dur="1" fill="hold">
                                              <p:stCondLst>
                                                <p:cond delay="499"/>
                                              </p:stCondLst>
                                            </p:cTn>
                                            <p:tgtEl>
                                              <p:spTgt spid="91"/>
                                            </p:tgtEl>
                                            <p:attrNameLst>
                                              <p:attrName>style.visibility</p:attrName>
                                            </p:attrNameLst>
                                          </p:cBhvr>
                                          <p:to>
                                            <p:strVal val="hidden"/>
                                          </p:to>
                                        </p:set>
                                      </p:childTnLst>
                                    </p:cTn>
                                  </p:par>
                                  <p:par>
                                    <p:cTn id="466" presetID="53" presetClass="exit" presetSubtype="32" fill="hold" nodeType="withEffect">
                                      <p:stCondLst>
                                        <p:cond delay="0"/>
                                      </p:stCondLst>
                                      <p:childTnLst>
                                        <p:anim calcmode="lin" valueType="num">
                                          <p:cBhvr>
                                            <p:cTn id="467" dur="500"/>
                                            <p:tgtEl>
                                              <p:spTgt spid="92"/>
                                            </p:tgtEl>
                                            <p:attrNameLst>
                                              <p:attrName>ppt_w</p:attrName>
                                            </p:attrNameLst>
                                          </p:cBhvr>
                                          <p:tavLst>
                                            <p:tav tm="0">
                                              <p:val>
                                                <p:strVal val="ppt_w"/>
                                              </p:val>
                                            </p:tav>
                                            <p:tav tm="100000">
                                              <p:val>
                                                <p:fltVal val="0"/>
                                              </p:val>
                                            </p:tav>
                                          </p:tavLst>
                                        </p:anim>
                                        <p:anim calcmode="lin" valueType="num">
                                          <p:cBhvr>
                                            <p:cTn id="468" dur="500"/>
                                            <p:tgtEl>
                                              <p:spTgt spid="92"/>
                                            </p:tgtEl>
                                            <p:attrNameLst>
                                              <p:attrName>ppt_h</p:attrName>
                                            </p:attrNameLst>
                                          </p:cBhvr>
                                          <p:tavLst>
                                            <p:tav tm="0">
                                              <p:val>
                                                <p:strVal val="ppt_h"/>
                                              </p:val>
                                            </p:tav>
                                            <p:tav tm="100000">
                                              <p:val>
                                                <p:fltVal val="0"/>
                                              </p:val>
                                            </p:tav>
                                          </p:tavLst>
                                        </p:anim>
                                        <p:animEffect transition="out" filter="fade">
                                          <p:cBhvr>
                                            <p:cTn id="469" dur="500"/>
                                            <p:tgtEl>
                                              <p:spTgt spid="92"/>
                                            </p:tgtEl>
                                          </p:cBhvr>
                                        </p:animEffect>
                                        <p:set>
                                          <p:cBhvr>
                                            <p:cTn id="470" dur="1" fill="hold">
                                              <p:stCondLst>
                                                <p:cond delay="499"/>
                                              </p:stCondLst>
                                            </p:cTn>
                                            <p:tgtEl>
                                              <p:spTgt spid="92"/>
                                            </p:tgtEl>
                                            <p:attrNameLst>
                                              <p:attrName>style.visibility</p:attrName>
                                            </p:attrNameLst>
                                          </p:cBhvr>
                                          <p:to>
                                            <p:strVal val="hidden"/>
                                          </p:to>
                                        </p:set>
                                      </p:childTnLst>
                                    </p:cTn>
                                  </p:par>
                                  <p:par>
                                    <p:cTn id="471" presetID="53" presetClass="exit" presetSubtype="32" fill="hold" nodeType="withEffect">
                                      <p:stCondLst>
                                        <p:cond delay="0"/>
                                      </p:stCondLst>
                                      <p:childTnLst>
                                        <p:anim calcmode="lin" valueType="num">
                                          <p:cBhvr>
                                            <p:cTn id="472" dur="500"/>
                                            <p:tgtEl>
                                              <p:spTgt spid="93"/>
                                            </p:tgtEl>
                                            <p:attrNameLst>
                                              <p:attrName>ppt_w</p:attrName>
                                            </p:attrNameLst>
                                          </p:cBhvr>
                                          <p:tavLst>
                                            <p:tav tm="0">
                                              <p:val>
                                                <p:strVal val="ppt_w"/>
                                              </p:val>
                                            </p:tav>
                                            <p:tav tm="100000">
                                              <p:val>
                                                <p:fltVal val="0"/>
                                              </p:val>
                                            </p:tav>
                                          </p:tavLst>
                                        </p:anim>
                                        <p:anim calcmode="lin" valueType="num">
                                          <p:cBhvr>
                                            <p:cTn id="473" dur="500"/>
                                            <p:tgtEl>
                                              <p:spTgt spid="93"/>
                                            </p:tgtEl>
                                            <p:attrNameLst>
                                              <p:attrName>ppt_h</p:attrName>
                                            </p:attrNameLst>
                                          </p:cBhvr>
                                          <p:tavLst>
                                            <p:tav tm="0">
                                              <p:val>
                                                <p:strVal val="ppt_h"/>
                                              </p:val>
                                            </p:tav>
                                            <p:tav tm="100000">
                                              <p:val>
                                                <p:fltVal val="0"/>
                                              </p:val>
                                            </p:tav>
                                          </p:tavLst>
                                        </p:anim>
                                        <p:animEffect transition="out" filter="fade">
                                          <p:cBhvr>
                                            <p:cTn id="474" dur="500"/>
                                            <p:tgtEl>
                                              <p:spTgt spid="93"/>
                                            </p:tgtEl>
                                          </p:cBhvr>
                                        </p:animEffect>
                                        <p:set>
                                          <p:cBhvr>
                                            <p:cTn id="475" dur="1" fill="hold">
                                              <p:stCondLst>
                                                <p:cond delay="499"/>
                                              </p:stCondLst>
                                            </p:cTn>
                                            <p:tgtEl>
                                              <p:spTgt spid="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3" grpId="0" animBg="1"/>
          <p:bldP spid="84" grpId="0" animBg="1"/>
          <p:bldP spid="85" grpId="0" uiExpand="1" build="p"/>
          <p:bldP spid="89"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67">
            <a:extLst>
              <a:ext uri="{FF2B5EF4-FFF2-40B4-BE49-F238E27FC236}">
                <a16:creationId xmlns:a16="http://schemas.microsoft.com/office/drawing/2014/main" id="{D4C2C974-FE88-4B81-9E2F-4A28DDAF6183}"/>
              </a:ext>
            </a:extLst>
          </p:cNvPr>
          <p:cNvGraphicFramePr>
            <a:graphicFrameLocks noGrp="1"/>
          </p:cNvGraphicFramePr>
          <p:nvPr>
            <p:extLst>
              <p:ext uri="{D42A27DB-BD31-4B8C-83A1-F6EECF244321}">
                <p14:modId xmlns:p14="http://schemas.microsoft.com/office/powerpoint/2010/main" val="1725064059"/>
              </p:ext>
            </p:extLst>
          </p:nvPr>
        </p:nvGraphicFramePr>
        <p:xfrm>
          <a:off x="1127762" y="264959"/>
          <a:ext cx="7922189" cy="4074725"/>
        </p:xfrm>
        <a:graphic>
          <a:graphicData uri="http://schemas.openxmlformats.org/drawingml/2006/table">
            <a:tbl>
              <a:tblPr firstRow="1" bandRow="1">
                <a:tableStyleId>{90626E74-A576-45B6-8768-BD56363016AF}</a:tableStyleId>
              </a:tblPr>
              <a:tblGrid>
                <a:gridCol w="1264918">
                  <a:extLst>
                    <a:ext uri="{9D8B030D-6E8A-4147-A177-3AD203B41FA5}">
                      <a16:colId xmlns:a16="http://schemas.microsoft.com/office/drawing/2014/main" val="1386910533"/>
                    </a:ext>
                  </a:extLst>
                </a:gridCol>
                <a:gridCol w="3307080">
                  <a:extLst>
                    <a:ext uri="{9D8B030D-6E8A-4147-A177-3AD203B41FA5}">
                      <a16:colId xmlns:a16="http://schemas.microsoft.com/office/drawing/2014/main" val="753806190"/>
                    </a:ext>
                  </a:extLst>
                </a:gridCol>
                <a:gridCol w="3350191">
                  <a:extLst>
                    <a:ext uri="{9D8B030D-6E8A-4147-A177-3AD203B41FA5}">
                      <a16:colId xmlns:a16="http://schemas.microsoft.com/office/drawing/2014/main" val="1845409262"/>
                    </a:ext>
                  </a:extLst>
                </a:gridCol>
              </a:tblGrid>
              <a:tr h="6570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Hoạt động kinh tế</a:t>
                      </a:r>
                    </a:p>
                  </a:txBody>
                  <a:tcPr horzOverflow="overflow"/>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rgbClr val="002060"/>
                          </a:solidFill>
                          <a:effectLst/>
                          <a:latin typeface="Times New Roman" panose="02020603050405020304" pitchFamily="18" charset="0"/>
                          <a:cs typeface="Times New Roman" panose="02020603050405020304" pitchFamily="18" charset="0"/>
                        </a:rPr>
                        <a:t>Phân bố (khu vực, quốc gia)</a:t>
                      </a:r>
                    </a:p>
                  </a:txBody>
                  <a:tcPr horzOverflow="overflow"/>
                </a:tc>
                <a:tc>
                  <a:txBody>
                    <a:bodyPr/>
                    <a:lstStyle/>
                    <a:p>
                      <a:pPr algn="ctr"/>
                      <a:r>
                        <a:rPr lang="en-US" sz="1800" b="1">
                          <a:solidFill>
                            <a:srgbClr val="002060"/>
                          </a:solidFill>
                          <a:latin typeface="Times New Roman" panose="02020603050405020304" pitchFamily="18" charset="0"/>
                          <a:cs typeface="Times New Roman" panose="02020603050405020304" pitchFamily="18" charset="0"/>
                        </a:rPr>
                        <a:t>Lợi ích</a:t>
                      </a:r>
                    </a:p>
                  </a:txBody>
                  <a:tcPr/>
                </a:tc>
                <a:extLst>
                  <a:ext uri="{0D108BD9-81ED-4DB2-BD59-A6C34878D82A}">
                    <a16:rowId xmlns:a16="http://schemas.microsoft.com/office/drawing/2014/main" val="761862756"/>
                  </a:ext>
                </a:extLst>
              </a:tr>
              <a:tr h="500757">
                <a:tc>
                  <a:txBody>
                    <a:bodyPr/>
                    <a:lstStyle/>
                    <a:p>
                      <a:r>
                        <a:rPr lang="en-US">
                          <a:latin typeface="Times New Roman" panose="02020603050405020304" pitchFamily="18" charset="0"/>
                          <a:cs typeface="Times New Roman" panose="02020603050405020304" pitchFamily="18" charset="0"/>
                        </a:rPr>
                        <a:t>Trồng lúa gạo</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08285411"/>
                  </a:ext>
                </a:extLst>
              </a:tr>
              <a:tr h="500757">
                <a:tc>
                  <a:txBody>
                    <a:bodyPr/>
                    <a:lstStyle/>
                    <a:p>
                      <a:r>
                        <a:rPr lang="en-US">
                          <a:latin typeface="Times New Roman" panose="02020603050405020304" pitchFamily="18" charset="0"/>
                          <a:cs typeface="Times New Roman" panose="02020603050405020304" pitchFamily="18" charset="0"/>
                        </a:rPr>
                        <a:t>Trồng lúa mì</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48567299"/>
                  </a:ext>
                </a:extLst>
              </a:tr>
              <a:tr h="500757">
                <a:tc>
                  <a:txBody>
                    <a:bodyPr/>
                    <a:lstStyle/>
                    <a:p>
                      <a:r>
                        <a:rPr lang="en-US">
                          <a:latin typeface="Times New Roman" panose="02020603050405020304" pitchFamily="18" charset="0"/>
                          <a:cs typeface="Times New Roman" panose="02020603050405020304" pitchFamily="18" charset="0"/>
                        </a:rPr>
                        <a:t>Trồng bông</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44293957"/>
                  </a:ext>
                </a:extLst>
              </a:tr>
              <a:tr h="764773">
                <a:tc>
                  <a:txBody>
                    <a:bodyPr/>
                    <a:lstStyle/>
                    <a:p>
                      <a:r>
                        <a:rPr lang="en-US">
                          <a:latin typeface="Times New Roman" panose="02020603050405020304" pitchFamily="18" charset="0"/>
                          <a:cs typeface="Times New Roman" panose="02020603050405020304" pitchFamily="18" charset="0"/>
                        </a:rPr>
                        <a:t>Nuôi trâu, bò</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722941248"/>
                  </a:ext>
                </a:extLst>
              </a:tr>
              <a:tr h="518160">
                <a:tc>
                  <a:txBody>
                    <a:bodyPr/>
                    <a:lstStyle/>
                    <a:p>
                      <a:r>
                        <a:rPr lang="en-US">
                          <a:latin typeface="Times New Roman" panose="02020603050405020304" pitchFamily="18" charset="0"/>
                          <a:cs typeface="Times New Roman" panose="02020603050405020304" pitchFamily="18" charset="0"/>
                        </a:rPr>
                        <a:t>Sản xuất ô tô</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46622148"/>
                  </a:ext>
                </a:extLst>
              </a:tr>
              <a:tr h="632460">
                <a:tc>
                  <a:txBody>
                    <a:bodyPr/>
                    <a:lstStyle/>
                    <a:p>
                      <a:r>
                        <a:rPr lang="en-US">
                          <a:latin typeface="Times New Roman" panose="02020603050405020304" pitchFamily="18" charset="0"/>
                          <a:cs typeface="Times New Roman" panose="02020603050405020304" pitchFamily="18" charset="0"/>
                        </a:rPr>
                        <a:t>Khai thác dầu mỏ</a:t>
                      </a:r>
                    </a:p>
                  </a:txBody>
                  <a:tcPr/>
                </a:tc>
                <a:tc>
                  <a:txBody>
                    <a:bodyPr/>
                    <a:lstStyle/>
                    <a:p>
                      <a:endParaRPr lang="en-US">
                        <a:latin typeface="Times New Roman" panose="02020603050405020304" pitchFamily="18" charset="0"/>
                        <a:cs typeface="Times New Roman" panose="02020603050405020304" pitchFamily="18" charset="0"/>
                      </a:endParaRPr>
                    </a:p>
                  </a:txBody>
                  <a:tcPr/>
                </a:tc>
                <a:tc>
                  <a:txBody>
                    <a:bodyPr/>
                    <a:lstStyle/>
                    <a:p>
                      <a:endParaRPr lang="en-US">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28036265"/>
                  </a:ext>
                </a:extLst>
              </a:tr>
            </a:tbl>
          </a:graphicData>
        </a:graphic>
      </p:graphicFrame>
      <p:sp>
        <p:nvSpPr>
          <p:cNvPr id="4" name="Rectangle 33">
            <a:extLst>
              <a:ext uri="{FF2B5EF4-FFF2-40B4-BE49-F238E27FC236}">
                <a16:creationId xmlns:a16="http://schemas.microsoft.com/office/drawing/2014/main" id="{D50EFCBF-9096-4AAA-997C-6CB550370BE7}"/>
              </a:ext>
            </a:extLst>
          </p:cNvPr>
          <p:cNvSpPr>
            <a:spLocks noChangeArrowheads="1"/>
          </p:cNvSpPr>
          <p:nvPr/>
        </p:nvSpPr>
        <p:spPr bwMode="auto">
          <a:xfrm>
            <a:off x="2408266" y="923935"/>
            <a:ext cx="3428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Ấn Độ, Thái Lan, Việt Nam, Trung Quốc.</a:t>
            </a:r>
          </a:p>
        </p:txBody>
      </p:sp>
      <p:sp>
        <p:nvSpPr>
          <p:cNvPr id="5" name="Rectangle 28">
            <a:extLst>
              <a:ext uri="{FF2B5EF4-FFF2-40B4-BE49-F238E27FC236}">
                <a16:creationId xmlns:a16="http://schemas.microsoft.com/office/drawing/2014/main" id="{FCD9BEB2-111A-4D50-AAAA-659A41D762AD}"/>
              </a:ext>
            </a:extLst>
          </p:cNvPr>
          <p:cNvSpPr>
            <a:spLocks noChangeArrowheads="1"/>
          </p:cNvSpPr>
          <p:nvPr/>
        </p:nvSpPr>
        <p:spPr bwMode="auto">
          <a:xfrm>
            <a:off x="2408266" y="1492505"/>
            <a:ext cx="296765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Ca- dắc- xtan, Ấn Độ, Trung Quốc.</a:t>
            </a:r>
          </a:p>
        </p:txBody>
      </p:sp>
      <p:sp>
        <p:nvSpPr>
          <p:cNvPr id="6" name="Rectangle 29">
            <a:extLst>
              <a:ext uri="{FF2B5EF4-FFF2-40B4-BE49-F238E27FC236}">
                <a16:creationId xmlns:a16="http://schemas.microsoft.com/office/drawing/2014/main" id="{BEA58446-C7FA-4D7F-B172-CCD1ECE52009}"/>
              </a:ext>
            </a:extLst>
          </p:cNvPr>
          <p:cNvSpPr>
            <a:spLocks noChangeArrowheads="1"/>
          </p:cNvSpPr>
          <p:nvPr/>
        </p:nvSpPr>
        <p:spPr bwMode="auto">
          <a:xfrm>
            <a:off x="2408266" y="2061075"/>
            <a:ext cx="342890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Ca- dắc- xtan, Ấn Độ, Trung Quốc.</a:t>
            </a:r>
          </a:p>
        </p:txBody>
      </p:sp>
      <p:sp>
        <p:nvSpPr>
          <p:cNvPr id="7" name="Rectangle 31">
            <a:extLst>
              <a:ext uri="{FF2B5EF4-FFF2-40B4-BE49-F238E27FC236}">
                <a16:creationId xmlns:a16="http://schemas.microsoft.com/office/drawing/2014/main" id="{2FDD8EE6-1A5B-4922-B486-8447B63174A6}"/>
              </a:ext>
            </a:extLst>
          </p:cNvPr>
          <p:cNvSpPr>
            <a:spLocks noChangeArrowheads="1"/>
          </p:cNvSpPr>
          <p:nvPr/>
        </p:nvSpPr>
        <p:spPr bwMode="auto">
          <a:xfrm>
            <a:off x="2408266" y="2629645"/>
            <a:ext cx="313771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Ấn Độ, Trung Quốc.</a:t>
            </a:r>
          </a:p>
        </p:txBody>
      </p:sp>
      <p:sp>
        <p:nvSpPr>
          <p:cNvPr id="8" name="Rectangle 30">
            <a:extLst>
              <a:ext uri="{FF2B5EF4-FFF2-40B4-BE49-F238E27FC236}">
                <a16:creationId xmlns:a16="http://schemas.microsoft.com/office/drawing/2014/main" id="{1A532568-5ADF-4038-ACB1-419B5DE3D71E}"/>
              </a:ext>
            </a:extLst>
          </p:cNvPr>
          <p:cNvSpPr>
            <a:spLocks noChangeArrowheads="1"/>
          </p:cNvSpPr>
          <p:nvPr/>
        </p:nvSpPr>
        <p:spPr bwMode="auto">
          <a:xfrm>
            <a:off x="2408266" y="3198215"/>
            <a:ext cx="31377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b="1">
                <a:solidFill>
                  <a:srgbClr val="FF3300"/>
                </a:solidFill>
                <a:latin typeface="Times New Roman" panose="02020603050405020304" pitchFamily="18" charset="0"/>
                <a:cs typeface="Times New Roman" panose="02020603050405020304" pitchFamily="18" charset="0"/>
              </a:rPr>
              <a:t>Nhật Bản, Trung Quốc, Hàn Quốc.</a:t>
            </a:r>
          </a:p>
        </p:txBody>
      </p:sp>
      <p:sp>
        <p:nvSpPr>
          <p:cNvPr id="9" name="Rectangle 32">
            <a:extLst>
              <a:ext uri="{FF2B5EF4-FFF2-40B4-BE49-F238E27FC236}">
                <a16:creationId xmlns:a16="http://schemas.microsoft.com/office/drawing/2014/main" id="{81759318-6294-4020-9B44-B5F9BD10F7D7}"/>
              </a:ext>
            </a:extLst>
          </p:cNvPr>
          <p:cNvSpPr>
            <a:spLocks noChangeArrowheads="1"/>
          </p:cNvSpPr>
          <p:nvPr/>
        </p:nvSpPr>
        <p:spPr bwMode="auto">
          <a:xfrm>
            <a:off x="2408266" y="3692025"/>
            <a:ext cx="330018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b="1">
                <a:solidFill>
                  <a:srgbClr val="FF3300"/>
                </a:solidFill>
                <a:latin typeface="Times New Roman" panose="02020603050405020304" pitchFamily="18" charset="0"/>
                <a:cs typeface="Times New Roman" panose="02020603050405020304" pitchFamily="18" charset="0"/>
              </a:rPr>
              <a:t>Ả rập Xê-út, I- ran, I- rắc, Ấn Độ, Việt Nam, Ma- lai- xi - a, In – đô - nê- xi- a, Bru-nây, Trung Quốc.</a:t>
            </a:r>
          </a:p>
        </p:txBody>
      </p:sp>
      <p:sp>
        <p:nvSpPr>
          <p:cNvPr id="10" name="Rectangle 32">
            <a:extLst>
              <a:ext uri="{FF2B5EF4-FFF2-40B4-BE49-F238E27FC236}">
                <a16:creationId xmlns:a16="http://schemas.microsoft.com/office/drawing/2014/main" id="{F6F83959-8C52-4F14-BD11-8D016B795AF1}"/>
              </a:ext>
            </a:extLst>
          </p:cNvPr>
          <p:cNvSpPr>
            <a:spLocks noChangeArrowheads="1"/>
          </p:cNvSpPr>
          <p:nvPr/>
        </p:nvSpPr>
        <p:spPr bwMode="auto">
          <a:xfrm>
            <a:off x="5787591" y="941744"/>
            <a:ext cx="3196389" cy="461665"/>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lương thực cho con người và thức ăn cho chăn nuôi.</a:t>
            </a:r>
          </a:p>
        </p:txBody>
      </p:sp>
      <p:sp>
        <p:nvSpPr>
          <p:cNvPr id="11" name="Rectangle 32">
            <a:extLst>
              <a:ext uri="{FF2B5EF4-FFF2-40B4-BE49-F238E27FC236}">
                <a16:creationId xmlns:a16="http://schemas.microsoft.com/office/drawing/2014/main" id="{24142EE5-6A19-4194-B9E4-09B60937A3FC}"/>
              </a:ext>
            </a:extLst>
          </p:cNvPr>
          <p:cNvSpPr>
            <a:spLocks noChangeArrowheads="1"/>
          </p:cNvSpPr>
          <p:nvPr/>
        </p:nvSpPr>
        <p:spPr bwMode="auto">
          <a:xfrm>
            <a:off x="5787591" y="1457828"/>
            <a:ext cx="3196389" cy="461665"/>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lương thực cho con người và thức ăn cho chăn nuôi.</a:t>
            </a:r>
          </a:p>
        </p:txBody>
      </p:sp>
      <p:sp>
        <p:nvSpPr>
          <p:cNvPr id="12" name="Rectangle 32">
            <a:extLst>
              <a:ext uri="{FF2B5EF4-FFF2-40B4-BE49-F238E27FC236}">
                <a16:creationId xmlns:a16="http://schemas.microsoft.com/office/drawing/2014/main" id="{90DF300B-9D46-4518-9AC0-A7CC3A5EC195}"/>
              </a:ext>
            </a:extLst>
          </p:cNvPr>
          <p:cNvSpPr>
            <a:spLocks noChangeArrowheads="1"/>
          </p:cNvSpPr>
          <p:nvPr/>
        </p:nvSpPr>
        <p:spPr bwMode="auto">
          <a:xfrm>
            <a:off x="5787591" y="2021767"/>
            <a:ext cx="3196389" cy="276999"/>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nguyên liệu cho ngành dệt.</a:t>
            </a:r>
          </a:p>
        </p:txBody>
      </p:sp>
      <p:sp>
        <p:nvSpPr>
          <p:cNvPr id="13" name="Rectangle 32">
            <a:extLst>
              <a:ext uri="{FF2B5EF4-FFF2-40B4-BE49-F238E27FC236}">
                <a16:creationId xmlns:a16="http://schemas.microsoft.com/office/drawing/2014/main" id="{5C599941-4AC7-420C-82B1-2D544A59DB60}"/>
              </a:ext>
            </a:extLst>
          </p:cNvPr>
          <p:cNvSpPr>
            <a:spLocks noChangeArrowheads="1"/>
          </p:cNvSpPr>
          <p:nvPr/>
        </p:nvSpPr>
        <p:spPr bwMode="auto">
          <a:xfrm>
            <a:off x="5787591" y="2485166"/>
            <a:ext cx="3196389" cy="683264"/>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thực phẩm, thịt sữa cho con người.</a:t>
            </a:r>
          </a:p>
          <a:p>
            <a:pPr eaLnBrk="1" hangingPunct="1">
              <a:spcBef>
                <a:spcPct val="20000"/>
              </a:spcBef>
            </a:pPr>
            <a:r>
              <a:rPr lang="en-US" altLang="en-US" sz="1200">
                <a:latin typeface="Times New Roman" panose="02020603050405020304" pitchFamily="18" charset="0"/>
                <a:cs typeface="Times New Roman" panose="02020603050405020304" pitchFamily="18" charset="0"/>
              </a:rPr>
              <a:t>-Cung cấp nguyên liệu cho ngành chế biến nông sản.</a:t>
            </a:r>
          </a:p>
        </p:txBody>
      </p:sp>
      <p:sp>
        <p:nvSpPr>
          <p:cNvPr id="14" name="Rectangle 32">
            <a:extLst>
              <a:ext uri="{FF2B5EF4-FFF2-40B4-BE49-F238E27FC236}">
                <a16:creationId xmlns:a16="http://schemas.microsoft.com/office/drawing/2014/main" id="{F140D047-9B60-44F2-9A37-E54A1BBE3321}"/>
              </a:ext>
            </a:extLst>
          </p:cNvPr>
          <p:cNvSpPr>
            <a:spLocks noChangeArrowheads="1"/>
          </p:cNvSpPr>
          <p:nvPr/>
        </p:nvSpPr>
        <p:spPr bwMode="auto">
          <a:xfrm>
            <a:off x="5787591" y="3232285"/>
            <a:ext cx="3196389" cy="461665"/>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1200">
                <a:latin typeface="Times New Roman" panose="02020603050405020304" pitchFamily="18" charset="0"/>
                <a:cs typeface="Times New Roman" panose="02020603050405020304" pitchFamily="18" charset="0"/>
              </a:rPr>
              <a:t>Là ngành công nghiệp kĩ thuật cao mang lại giá trị kinh tế cao.</a:t>
            </a:r>
          </a:p>
        </p:txBody>
      </p:sp>
      <p:sp>
        <p:nvSpPr>
          <p:cNvPr id="15" name="Rectangle 32">
            <a:extLst>
              <a:ext uri="{FF2B5EF4-FFF2-40B4-BE49-F238E27FC236}">
                <a16:creationId xmlns:a16="http://schemas.microsoft.com/office/drawing/2014/main" id="{354C6B3D-FEDE-4613-92F7-632110EB8B57}"/>
              </a:ext>
            </a:extLst>
          </p:cNvPr>
          <p:cNvSpPr>
            <a:spLocks noChangeArrowheads="1"/>
          </p:cNvSpPr>
          <p:nvPr/>
        </p:nvSpPr>
        <p:spPr bwMode="auto">
          <a:xfrm>
            <a:off x="5787591" y="3778692"/>
            <a:ext cx="3196389" cy="307777"/>
          </a:xfrm>
          <a:prstGeom prst="rect">
            <a:avLst/>
          </a:prstGeom>
          <a:solidFill>
            <a:srgbClr val="FFFFFF"/>
          </a:solidFill>
          <a:ln>
            <a:noFill/>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a:latin typeface="Times New Roman" panose="02020603050405020304" pitchFamily="18" charset="0"/>
                <a:cs typeface="Times New Roman" panose="02020603050405020304" pitchFamily="18" charset="0"/>
              </a:rPr>
              <a:t>Cung cấp nguồn nhiên liệu có giá trị cao.</a:t>
            </a:r>
          </a:p>
        </p:txBody>
      </p:sp>
      <p:sp>
        <p:nvSpPr>
          <p:cNvPr id="18" name="Text Box 52">
            <a:extLst>
              <a:ext uri="{FF2B5EF4-FFF2-40B4-BE49-F238E27FC236}">
                <a16:creationId xmlns:a16="http://schemas.microsoft.com/office/drawing/2014/main" id="{78C8FAE6-4E79-4B9C-AAA0-52FCF5E78461}"/>
              </a:ext>
            </a:extLst>
          </p:cNvPr>
          <p:cNvSpPr txBox="1">
            <a:spLocks noChangeArrowheads="1"/>
          </p:cNvSpPr>
          <p:nvPr/>
        </p:nvSpPr>
        <p:spPr bwMode="auto">
          <a:xfrm>
            <a:off x="47487" y="1646393"/>
            <a:ext cx="874442" cy="641350"/>
          </a:xfrm>
          <a:prstGeom prst="rect">
            <a:avLst/>
          </a:prstGeom>
          <a:noFill/>
          <a:ln>
            <a:noFill/>
          </a:ln>
          <a:effec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1800" b="1">
                <a:solidFill>
                  <a:srgbClr val="990000"/>
                </a:solidFill>
              </a:rPr>
              <a:t>Nông nghiệp</a:t>
            </a:r>
          </a:p>
        </p:txBody>
      </p:sp>
      <p:sp>
        <p:nvSpPr>
          <p:cNvPr id="19" name="Text Box 53">
            <a:extLst>
              <a:ext uri="{FF2B5EF4-FFF2-40B4-BE49-F238E27FC236}">
                <a16:creationId xmlns:a16="http://schemas.microsoft.com/office/drawing/2014/main" id="{D6913389-9440-4B9C-85C4-D4E4774258C0}"/>
              </a:ext>
            </a:extLst>
          </p:cNvPr>
          <p:cNvSpPr txBox="1">
            <a:spLocks noChangeArrowheads="1"/>
          </p:cNvSpPr>
          <p:nvPr/>
        </p:nvSpPr>
        <p:spPr bwMode="auto">
          <a:xfrm>
            <a:off x="158119" y="3472929"/>
            <a:ext cx="874442" cy="641350"/>
          </a:xfrm>
          <a:prstGeom prst="rect">
            <a:avLst/>
          </a:prstGeom>
          <a:noFill/>
          <a:ln>
            <a:noFill/>
          </a:ln>
          <a:effec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1800" b="1">
                <a:solidFill>
                  <a:srgbClr val="990000"/>
                </a:solidFill>
              </a:rPr>
              <a:t>Công nghiệp</a:t>
            </a:r>
          </a:p>
        </p:txBody>
      </p:sp>
      <p:sp>
        <p:nvSpPr>
          <p:cNvPr id="20" name="TextBox 1">
            <a:extLst>
              <a:ext uri="{FF2B5EF4-FFF2-40B4-BE49-F238E27FC236}">
                <a16:creationId xmlns:a16="http://schemas.microsoft.com/office/drawing/2014/main" id="{8B55FF26-A3EB-45AA-9F72-1B19F7BE4E10}"/>
              </a:ext>
            </a:extLst>
          </p:cNvPr>
          <p:cNvSpPr txBox="1">
            <a:spLocks noChangeArrowheads="1"/>
          </p:cNvSpPr>
          <p:nvPr/>
        </p:nvSpPr>
        <p:spPr bwMode="auto">
          <a:xfrm>
            <a:off x="47487" y="4390523"/>
            <a:ext cx="9154865" cy="742383"/>
          </a:xfrm>
          <a:prstGeom prst="rect">
            <a:avLst/>
          </a:prstGeom>
          <a:solidFill>
            <a:srgbClr val="BEECF9"/>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eaLnBrk="1" hangingPunct="1">
              <a:lnSpc>
                <a:spcPct val="88000"/>
              </a:lnSpc>
              <a:defRPr/>
            </a:pPr>
            <a:r>
              <a:rPr lang="en-US" sz="2400" spc="-80">
                <a:solidFill>
                  <a:srgbClr val="FF0000"/>
                </a:solidFill>
              </a:rPr>
              <a:t>    Nông nghiệp hay công nghiệp là ngành sản xuất chính của đa số người dân châu Á?</a:t>
            </a:r>
          </a:p>
        </p:txBody>
      </p:sp>
      <p:sp>
        <p:nvSpPr>
          <p:cNvPr id="16" name="AutoShape 50">
            <a:extLst>
              <a:ext uri="{FF2B5EF4-FFF2-40B4-BE49-F238E27FC236}">
                <a16:creationId xmlns:a16="http://schemas.microsoft.com/office/drawing/2014/main" id="{80C710B7-AB49-4995-87F9-1B3DB09C9110}"/>
              </a:ext>
            </a:extLst>
          </p:cNvPr>
          <p:cNvSpPr>
            <a:spLocks/>
          </p:cNvSpPr>
          <p:nvPr/>
        </p:nvSpPr>
        <p:spPr bwMode="auto">
          <a:xfrm>
            <a:off x="962803" y="966934"/>
            <a:ext cx="152400" cy="2022475"/>
          </a:xfrm>
          <a:prstGeom prst="leftBrace">
            <a:avLst>
              <a:gd name="adj1" fmla="val 154151"/>
              <a:gd name="adj2" fmla="val 49097"/>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endParaRPr lang="en-US" altLang="en-US"/>
          </a:p>
        </p:txBody>
      </p:sp>
      <p:sp>
        <p:nvSpPr>
          <p:cNvPr id="17" name="AutoShape 51">
            <a:extLst>
              <a:ext uri="{FF2B5EF4-FFF2-40B4-BE49-F238E27FC236}">
                <a16:creationId xmlns:a16="http://schemas.microsoft.com/office/drawing/2014/main" id="{03CFE231-68D6-4172-8816-E6730B859566}"/>
              </a:ext>
            </a:extLst>
          </p:cNvPr>
          <p:cNvSpPr>
            <a:spLocks/>
          </p:cNvSpPr>
          <p:nvPr/>
        </p:nvSpPr>
        <p:spPr bwMode="auto">
          <a:xfrm>
            <a:off x="945232" y="3209995"/>
            <a:ext cx="152400" cy="1143000"/>
          </a:xfrm>
          <a:prstGeom prst="leftBrace">
            <a:avLst>
              <a:gd name="adj1" fmla="val 62500"/>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endParaRPr lang="en-US" altLang="en-US"/>
          </a:p>
        </p:txBody>
      </p:sp>
    </p:spTree>
    <p:extLst>
      <p:ext uri="{BB962C8B-B14F-4D97-AF65-F5344CB8AC3E}">
        <p14:creationId xmlns:p14="http://schemas.microsoft.com/office/powerpoint/2010/main" val="32521029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heckerboard(across)">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heckerboard(across)">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heckerboard(across)">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checkerboard(across)">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heckerboard(across)">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checkerboard(across)">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 presetClass="entr" presetSubtype="1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checkerboard(across)">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checkerboard(across)">
                                      <p:cBhvr>
                                        <p:cTn id="49" dur="500"/>
                                        <p:tgtEl>
                                          <p:spTgt spid="13"/>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ntr" presetSubtype="10"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checkerboard(across)">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heckerboard(across)">
                                      <p:cBhvr>
                                        <p:cTn id="59" dur="500"/>
                                        <p:tgtEl>
                                          <p:spTgt spid="14"/>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checkerboard(across)">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grpId="0" nodeType="clickEffect">
                                  <p:stCondLst>
                                    <p:cond delay="0"/>
                                  </p:stCondLst>
                                  <p:childTnLst>
                                    <p:set>
                                      <p:cBhvr>
                                        <p:cTn id="68" dur="1" fill="hold">
                                          <p:stCondLst>
                                            <p:cond delay="0"/>
                                          </p:stCondLst>
                                        </p:cTn>
                                        <p:tgtEl>
                                          <p:spTgt spid="15"/>
                                        </p:tgtEl>
                                        <p:attrNameLst>
                                          <p:attrName>style.visibility</p:attrName>
                                        </p:attrNameLst>
                                      </p:cBhvr>
                                      <p:to>
                                        <p:strVal val="visible"/>
                                      </p:to>
                                    </p:set>
                                    <p:animEffect transition="in" filter="checkerboard(across)">
                                      <p:cBhvr>
                                        <p:cTn id="69" dur="500"/>
                                        <p:tgtEl>
                                          <p:spTgt spid="15"/>
                                        </p:tgtEl>
                                      </p:cBhvr>
                                    </p:animEffect>
                                  </p:childTnLst>
                                </p:cTn>
                              </p:par>
                            </p:childTnLst>
                          </p:cTn>
                        </p:par>
                      </p:childTnLst>
                    </p:cTn>
                  </p:par>
                  <p:par>
                    <p:cTn id="70" fill="hold">
                      <p:stCondLst>
                        <p:cond delay="indefinite"/>
                      </p:stCondLst>
                      <p:childTnLst>
                        <p:par>
                          <p:cTn id="71" fill="hold">
                            <p:stCondLst>
                              <p:cond delay="0"/>
                            </p:stCondLst>
                            <p:childTnLst>
                              <p:par>
                                <p:cTn id="72" presetID="8" presetClass="entr" presetSubtype="16"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animEffect transition="in" filter="diamond(in)">
                                      <p:cBhvr>
                                        <p:cTn id="74" dur="2000"/>
                                        <p:tgtEl>
                                          <p:spTgt spid="16"/>
                                        </p:tgtEl>
                                      </p:cBhvr>
                                    </p:animEffect>
                                  </p:childTnLst>
                                </p:cTn>
                              </p:par>
                              <p:par>
                                <p:cTn id="75" presetID="8" presetClass="entr" presetSubtype="16" fill="hold" grpId="0" nodeType="withEffect">
                                  <p:stCondLst>
                                    <p:cond delay="0"/>
                                  </p:stCondLst>
                                  <p:childTnLst>
                                    <p:set>
                                      <p:cBhvr>
                                        <p:cTn id="76" dur="1" fill="hold">
                                          <p:stCondLst>
                                            <p:cond delay="0"/>
                                          </p:stCondLst>
                                        </p:cTn>
                                        <p:tgtEl>
                                          <p:spTgt spid="18"/>
                                        </p:tgtEl>
                                        <p:attrNameLst>
                                          <p:attrName>style.visibility</p:attrName>
                                        </p:attrNameLst>
                                      </p:cBhvr>
                                      <p:to>
                                        <p:strVal val="visible"/>
                                      </p:to>
                                    </p:set>
                                    <p:animEffect transition="in" filter="diamond(in)">
                                      <p:cBhvr>
                                        <p:cTn id="77" dur="2000"/>
                                        <p:tgtEl>
                                          <p:spTgt spid="18"/>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10"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 calcmode="lin" valueType="num">
                                      <p:cBhvr>
                                        <p:cTn id="82" dur="500" fill="hold"/>
                                        <p:tgtEl>
                                          <p:spTgt spid="19"/>
                                        </p:tgtEl>
                                        <p:attrNameLst>
                                          <p:attrName>ppt_w</p:attrName>
                                        </p:attrNameLst>
                                      </p:cBhvr>
                                      <p:tavLst>
                                        <p:tav tm="0">
                                          <p:val>
                                            <p:fltVal val="0"/>
                                          </p:val>
                                        </p:tav>
                                        <p:tav tm="100000">
                                          <p:val>
                                            <p:strVal val="#ppt_w"/>
                                          </p:val>
                                        </p:tav>
                                      </p:tavLst>
                                    </p:anim>
                                    <p:anim calcmode="lin" valueType="num">
                                      <p:cBhvr>
                                        <p:cTn id="83" dur="500" fill="hold"/>
                                        <p:tgtEl>
                                          <p:spTgt spid="19"/>
                                        </p:tgtEl>
                                        <p:attrNameLst>
                                          <p:attrName>ppt_h</p:attrName>
                                        </p:attrNameLst>
                                      </p:cBhvr>
                                      <p:tavLst>
                                        <p:tav tm="0">
                                          <p:val>
                                            <p:strVal val="#ppt_h"/>
                                          </p:val>
                                        </p:tav>
                                        <p:tav tm="100000">
                                          <p:val>
                                            <p:strVal val="#ppt_h"/>
                                          </p:val>
                                        </p:tav>
                                      </p:tavLst>
                                    </p:anim>
                                  </p:childTnLst>
                                </p:cTn>
                              </p:par>
                              <p:par>
                                <p:cTn id="84" presetID="17" presetClass="entr" presetSubtype="10" fill="hold" grpId="0" nodeType="withEffect">
                                  <p:stCondLst>
                                    <p:cond delay="0"/>
                                  </p:stCondLst>
                                  <p:childTnLst>
                                    <p:set>
                                      <p:cBhvr>
                                        <p:cTn id="85" dur="1" fill="hold">
                                          <p:stCondLst>
                                            <p:cond delay="0"/>
                                          </p:stCondLst>
                                        </p:cTn>
                                        <p:tgtEl>
                                          <p:spTgt spid="17"/>
                                        </p:tgtEl>
                                        <p:attrNameLst>
                                          <p:attrName>style.visibility</p:attrName>
                                        </p:attrNameLst>
                                      </p:cBhvr>
                                      <p:to>
                                        <p:strVal val="visible"/>
                                      </p:to>
                                    </p:set>
                                    <p:anim calcmode="lin" valueType="num">
                                      <p:cBhvr>
                                        <p:cTn id="86" dur="500" fill="hold"/>
                                        <p:tgtEl>
                                          <p:spTgt spid="17"/>
                                        </p:tgtEl>
                                        <p:attrNameLst>
                                          <p:attrName>ppt_w</p:attrName>
                                        </p:attrNameLst>
                                      </p:cBhvr>
                                      <p:tavLst>
                                        <p:tav tm="0">
                                          <p:val>
                                            <p:fltVal val="0"/>
                                          </p:val>
                                        </p:tav>
                                        <p:tav tm="100000">
                                          <p:val>
                                            <p:strVal val="#ppt_w"/>
                                          </p:val>
                                        </p:tav>
                                      </p:tavLst>
                                    </p:anim>
                                    <p:anim calcmode="lin" valueType="num">
                                      <p:cBhvr>
                                        <p:cTn id="87" dur="500" fill="hold"/>
                                        <p:tgtEl>
                                          <p:spTgt spid="17"/>
                                        </p:tgtEl>
                                        <p:attrNameLst>
                                          <p:attrName>ppt_h</p:attrName>
                                        </p:attrNameLst>
                                      </p:cBhvr>
                                      <p:tavLst>
                                        <p:tav tm="0">
                                          <p:val>
                                            <p:strVal val="#ppt_h"/>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arn(inVertical)">
                                      <p:cBhvr>
                                        <p:cTn id="92" dur="500"/>
                                        <p:tgtEl>
                                          <p:spTgt spid="20"/>
                                        </p:tgtEl>
                                      </p:cBhvr>
                                    </p:animEffect>
                                  </p:childTnLst>
                                </p:cTn>
                              </p:par>
                            </p:childTnLst>
                          </p:cTn>
                        </p:par>
                      </p:childTnLst>
                    </p:cTn>
                  </p:par>
                  <p:par>
                    <p:cTn id="93" fill="hold">
                      <p:stCondLst>
                        <p:cond delay="indefinite"/>
                      </p:stCondLst>
                      <p:childTnLst>
                        <p:par>
                          <p:cTn id="94" fill="hold">
                            <p:stCondLst>
                              <p:cond delay="0"/>
                            </p:stCondLst>
                            <p:childTnLst>
                              <p:par>
                                <p:cTn id="95" presetID="2" presetClass="exit" presetSubtype="4" fill="hold" grpId="1" nodeType="clickEffect">
                                  <p:stCondLst>
                                    <p:cond delay="0"/>
                                  </p:stCondLst>
                                  <p:childTnLst>
                                    <p:anim calcmode="lin" valueType="num">
                                      <p:cBhvr additive="base">
                                        <p:cTn id="96" dur="500"/>
                                        <p:tgtEl>
                                          <p:spTgt spid="20"/>
                                        </p:tgtEl>
                                        <p:attrNameLst>
                                          <p:attrName>ppt_x</p:attrName>
                                        </p:attrNameLst>
                                      </p:cBhvr>
                                      <p:tavLst>
                                        <p:tav tm="0">
                                          <p:val>
                                            <p:strVal val="ppt_x"/>
                                          </p:val>
                                        </p:tav>
                                        <p:tav tm="100000">
                                          <p:val>
                                            <p:strVal val="ppt_x"/>
                                          </p:val>
                                        </p:tav>
                                      </p:tavLst>
                                    </p:anim>
                                    <p:anim calcmode="lin" valueType="num">
                                      <p:cBhvr additive="base">
                                        <p:cTn id="97" dur="500"/>
                                        <p:tgtEl>
                                          <p:spTgt spid="20"/>
                                        </p:tgtEl>
                                        <p:attrNameLst>
                                          <p:attrName>ppt_y</p:attrName>
                                        </p:attrNameLst>
                                      </p:cBhvr>
                                      <p:tavLst>
                                        <p:tav tm="0">
                                          <p:val>
                                            <p:strVal val="ppt_y"/>
                                          </p:val>
                                        </p:tav>
                                        <p:tav tm="100000">
                                          <p:val>
                                            <p:strVal val="1+ppt_h/2"/>
                                          </p:val>
                                        </p:tav>
                                      </p:tavLst>
                                    </p:anim>
                                    <p:set>
                                      <p:cBhvr>
                                        <p:cTn id="98"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P spid="11" grpId="0" animBg="1"/>
      <p:bldP spid="12" grpId="0" animBg="1"/>
      <p:bldP spid="13" grpId="0" animBg="1"/>
      <p:bldP spid="14" grpId="0" animBg="1"/>
      <p:bldP spid="15" grpId="0" animBg="1"/>
      <p:bldP spid="18" grpId="0" animBg="1"/>
      <p:bldP spid="19" grpId="0" animBg="1"/>
      <p:bldP spid="20" grpId="0" animBg="1"/>
      <p:bldP spid="20" grpId="1"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191815-9583-448A-9CA1-2DCC48ED389D}"/>
              </a:ext>
            </a:extLst>
          </p:cNvPr>
          <p:cNvSpPr txBox="1">
            <a:spLocks noChangeArrowheads="1"/>
          </p:cNvSpPr>
          <p:nvPr/>
        </p:nvSpPr>
        <p:spPr>
          <a:xfrm>
            <a:off x="228600" y="134672"/>
            <a:ext cx="8686800" cy="685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80000"/>
              </a:lnSpc>
              <a:spcBef>
                <a:spcPts val="0"/>
              </a:spcBef>
              <a:spcAft>
                <a:spcPts val="0"/>
              </a:spcAft>
              <a:buClr>
                <a:schemeClr val="dk1"/>
              </a:buClr>
              <a:buSzPts val="3000"/>
              <a:buFont typeface="Lilita One"/>
              <a:buNone/>
              <a:defRPr sz="3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2pPr>
            <a:lvl3pPr marR="0" lvl="2"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3pPr>
            <a:lvl4pPr marR="0" lvl="3"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4pPr>
            <a:lvl5pPr marR="0" lvl="4"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5pPr>
            <a:lvl6pPr marR="0" lvl="5"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6pPr>
            <a:lvl7pPr marR="0" lvl="6"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7pPr>
            <a:lvl8pPr marR="0" lvl="7"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8pPr>
            <a:lvl9pPr marR="0" lvl="8" algn="ctr"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9pPr>
          </a:lstStyle>
          <a:p>
            <a:r>
              <a:rPr lang="en-US" altLang="en-US" sz="2800" b="1">
                <a:solidFill>
                  <a:srgbClr val="EE8148"/>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 SỐ HOẠT ĐỘNG SẢN XUẤT NÔNG NGHIỆP</a:t>
            </a:r>
          </a:p>
        </p:txBody>
      </p:sp>
      <p:pic>
        <p:nvPicPr>
          <p:cNvPr id="2" name="Picture 1">
            <a:extLst>
              <a:ext uri="{FF2B5EF4-FFF2-40B4-BE49-F238E27FC236}">
                <a16:creationId xmlns:a16="http://schemas.microsoft.com/office/drawing/2014/main" id="{9D8FB402-776A-4897-8C1B-32476E49624D}"/>
              </a:ext>
            </a:extLst>
          </p:cNvPr>
          <p:cNvPicPr>
            <a:picLocks noChangeAspect="1"/>
          </p:cNvPicPr>
          <p:nvPr/>
        </p:nvPicPr>
        <p:blipFill>
          <a:blip r:embed="rId2"/>
          <a:stretch>
            <a:fillRect/>
          </a:stretch>
        </p:blipFill>
        <p:spPr>
          <a:xfrm>
            <a:off x="1145498" y="783252"/>
            <a:ext cx="2902627" cy="17359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C7A11424-CD9D-49F9-8669-2AA01C42F18E}"/>
              </a:ext>
            </a:extLst>
          </p:cNvPr>
          <p:cNvPicPr>
            <a:picLocks noChangeAspect="1"/>
          </p:cNvPicPr>
          <p:nvPr/>
        </p:nvPicPr>
        <p:blipFill>
          <a:blip r:embed="rId3"/>
          <a:stretch>
            <a:fillRect/>
          </a:stretch>
        </p:blipFill>
        <p:spPr>
          <a:xfrm>
            <a:off x="4722571" y="999946"/>
            <a:ext cx="2767841" cy="167357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FC78624C-A603-40AA-A96D-0C9133B5744E}"/>
              </a:ext>
            </a:extLst>
          </p:cNvPr>
          <p:cNvPicPr>
            <a:picLocks noChangeAspect="1"/>
          </p:cNvPicPr>
          <p:nvPr/>
        </p:nvPicPr>
        <p:blipFill>
          <a:blip r:embed="rId4"/>
          <a:stretch>
            <a:fillRect/>
          </a:stretch>
        </p:blipFill>
        <p:spPr>
          <a:xfrm>
            <a:off x="1846217" y="2965603"/>
            <a:ext cx="3059158" cy="188099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EE83A676-C033-420B-9E06-D24E96697FA8}"/>
              </a:ext>
            </a:extLst>
          </p:cNvPr>
          <p:cNvPicPr>
            <a:picLocks noChangeAspect="1"/>
          </p:cNvPicPr>
          <p:nvPr/>
        </p:nvPicPr>
        <p:blipFill>
          <a:blip r:embed="rId5"/>
          <a:stretch>
            <a:fillRect/>
          </a:stretch>
        </p:blipFill>
        <p:spPr>
          <a:xfrm>
            <a:off x="5698014" y="2852997"/>
            <a:ext cx="2923471" cy="196420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F67525BD-1E3E-489D-BE0F-DB6D9011D3EC}"/>
              </a:ext>
            </a:extLst>
          </p:cNvPr>
          <p:cNvPicPr>
            <a:picLocks noChangeAspect="1"/>
          </p:cNvPicPr>
          <p:nvPr/>
        </p:nvPicPr>
        <p:blipFill>
          <a:blip r:embed="rId6"/>
          <a:srcRect/>
          <a:stretch>
            <a:fillRect/>
          </a:stretch>
        </p:blipFill>
        <p:spPr>
          <a:xfrm>
            <a:off x="295614" y="2481943"/>
            <a:ext cx="1317471" cy="2661557"/>
          </a:xfrm>
          <a:prstGeom prst="rect">
            <a:avLst/>
          </a:prstGeom>
        </p:spPr>
      </p:pic>
    </p:spTree>
    <p:extLst>
      <p:ext uri="{BB962C8B-B14F-4D97-AF65-F5344CB8AC3E}">
        <p14:creationId xmlns:p14="http://schemas.microsoft.com/office/powerpoint/2010/main" val="311646346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iterate type="lt">
                                    <p:tmPct val="5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childTnLst>
                                </p:cTn>
                              </p:par>
                              <p:par>
                                <p:cTn id="14" presetID="34" presetClass="emph" presetSubtype="0" fill="hold" grpId="1" nodeType="withEffect">
                                  <p:stCondLst>
                                    <p:cond delay="0"/>
                                  </p:stCondLst>
                                  <p:iterate type="lt">
                                    <p:tmPct val="10000"/>
                                  </p:iterate>
                                  <p:childTnLst>
                                    <p:animMotion origin="layout" path="M 0 -1.23457E-6 L 0 -0.07222 " pathEditMode="relative" rAng="0" ptsTypes="AA">
                                      <p:cBhvr>
                                        <p:cTn id="15" dur="250" accel="50000" decel="50000" autoRev="1" fill="hold">
                                          <p:stCondLst>
                                            <p:cond delay="0"/>
                                          </p:stCondLst>
                                        </p:cTn>
                                        <p:tgtEl>
                                          <p:spTgt spid="3"/>
                                        </p:tgtEl>
                                        <p:attrNameLst>
                                          <p:attrName>ppt_x</p:attrName>
                                          <p:attrName>ppt_y</p:attrName>
                                        </p:attrNameLst>
                                      </p:cBhvr>
                                      <p:rCtr x="0" y="-3611"/>
                                    </p:animMotion>
                                    <p:animRot by="1500000">
                                      <p:cBhvr>
                                        <p:cTn id="16" dur="125" fill="hold">
                                          <p:stCondLst>
                                            <p:cond delay="0"/>
                                          </p:stCondLst>
                                        </p:cTn>
                                        <p:tgtEl>
                                          <p:spTgt spid="3"/>
                                        </p:tgtEl>
                                        <p:attrNameLst>
                                          <p:attrName>r</p:attrName>
                                        </p:attrNameLst>
                                      </p:cBhvr>
                                    </p:animRot>
                                    <p:animRot by="-1500000">
                                      <p:cBhvr>
                                        <p:cTn id="17" dur="125" fill="hold">
                                          <p:stCondLst>
                                            <p:cond delay="125"/>
                                          </p:stCondLst>
                                        </p:cTn>
                                        <p:tgtEl>
                                          <p:spTgt spid="3"/>
                                        </p:tgtEl>
                                        <p:attrNameLst>
                                          <p:attrName>r</p:attrName>
                                        </p:attrNameLst>
                                      </p:cBhvr>
                                    </p:animRot>
                                    <p:animRot by="-1500000">
                                      <p:cBhvr>
                                        <p:cTn id="18" dur="125" fill="hold">
                                          <p:stCondLst>
                                            <p:cond delay="250"/>
                                          </p:stCondLst>
                                        </p:cTn>
                                        <p:tgtEl>
                                          <p:spTgt spid="3"/>
                                        </p:tgtEl>
                                        <p:attrNameLst>
                                          <p:attrName>r</p:attrName>
                                        </p:attrNameLst>
                                      </p:cBhvr>
                                    </p:animRot>
                                    <p:animRot by="1500000">
                                      <p:cBhvr>
                                        <p:cTn id="19" dur="125" fill="hold">
                                          <p:stCondLst>
                                            <p:cond delay="375"/>
                                          </p:stCondLst>
                                        </p:cTn>
                                        <p:tgtEl>
                                          <p:spTgt spid="3"/>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heel(1)">
                                      <p:cBhvr>
                                        <p:cTn id="24" dur="2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heel(1)">
                                      <p:cBhvr>
                                        <p:cTn id="34" dur="2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heel(1)">
                                      <p:cBhvr>
                                        <p:cTn id="3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A38CCC-4D6A-4547-BD91-F4158063017A}"/>
              </a:ext>
            </a:extLst>
          </p:cNvPr>
          <p:cNvSpPr txBox="1"/>
          <p:nvPr/>
        </p:nvSpPr>
        <p:spPr>
          <a:xfrm>
            <a:off x="403860" y="352610"/>
            <a:ext cx="8481060" cy="707886"/>
          </a:xfrm>
          <a:prstGeom prst="rect">
            <a:avLst/>
          </a:prstGeom>
          <a:noFill/>
        </p:spPr>
        <p:txBody>
          <a:bodyPr wrap="square" rtlCol="0">
            <a:spAutoFit/>
          </a:bodyPr>
          <a:lstStyle/>
          <a:p>
            <a:pPr algn="just"/>
            <a:r>
              <a:rPr lang="en-US" sz="2000">
                <a:latin typeface="Times New Roman" panose="02020603050405020304" pitchFamily="18" charset="0"/>
                <a:cs typeface="Times New Roman" panose="02020603050405020304" pitchFamily="18" charset="0"/>
              </a:rPr>
              <a:t>Ngoài ra, châu Á còn có một số các hoạt động sản xuất khác như: trồng cây công nghiệp (chè, cà phê, …), đánh bắt, nuôi trồng và chế biến thủy sản, hải sản,…</a:t>
            </a:r>
          </a:p>
        </p:txBody>
      </p:sp>
      <p:pic>
        <p:nvPicPr>
          <p:cNvPr id="2" name="Picture 1">
            <a:extLst>
              <a:ext uri="{FF2B5EF4-FFF2-40B4-BE49-F238E27FC236}">
                <a16:creationId xmlns:a16="http://schemas.microsoft.com/office/drawing/2014/main" id="{F605B418-54F9-47A6-A5D6-1844296A3C5F}"/>
              </a:ext>
            </a:extLst>
          </p:cNvPr>
          <p:cNvPicPr>
            <a:picLocks noChangeAspect="1"/>
          </p:cNvPicPr>
          <p:nvPr/>
        </p:nvPicPr>
        <p:blipFill>
          <a:blip r:embed="rId2"/>
          <a:stretch>
            <a:fillRect/>
          </a:stretch>
        </p:blipFill>
        <p:spPr>
          <a:xfrm>
            <a:off x="1729741" y="1106624"/>
            <a:ext cx="2842259" cy="177602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3306369E-9ADB-42F9-A998-D129F37915D1}"/>
              </a:ext>
            </a:extLst>
          </p:cNvPr>
          <p:cNvPicPr>
            <a:picLocks noChangeAspect="1"/>
          </p:cNvPicPr>
          <p:nvPr/>
        </p:nvPicPr>
        <p:blipFill>
          <a:blip r:embed="rId3"/>
          <a:stretch>
            <a:fillRect/>
          </a:stretch>
        </p:blipFill>
        <p:spPr>
          <a:xfrm>
            <a:off x="5355293" y="1177783"/>
            <a:ext cx="2842258" cy="16337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Picture 5">
            <a:extLst>
              <a:ext uri="{FF2B5EF4-FFF2-40B4-BE49-F238E27FC236}">
                <a16:creationId xmlns:a16="http://schemas.microsoft.com/office/drawing/2014/main" id="{641D440A-680F-4752-B832-A293D937E6B8}"/>
              </a:ext>
            </a:extLst>
          </p:cNvPr>
          <p:cNvPicPr>
            <a:picLocks noChangeAspect="1"/>
          </p:cNvPicPr>
          <p:nvPr/>
        </p:nvPicPr>
        <p:blipFill>
          <a:blip r:embed="rId4"/>
          <a:stretch>
            <a:fillRect/>
          </a:stretch>
        </p:blipFill>
        <p:spPr>
          <a:xfrm>
            <a:off x="731520" y="3135396"/>
            <a:ext cx="2842259" cy="17050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a:extLst>
              <a:ext uri="{FF2B5EF4-FFF2-40B4-BE49-F238E27FC236}">
                <a16:creationId xmlns:a16="http://schemas.microsoft.com/office/drawing/2014/main" id="{CEBBBDCE-3765-46CE-B854-B7027B539715}"/>
              </a:ext>
            </a:extLst>
          </p:cNvPr>
          <p:cNvPicPr>
            <a:picLocks noChangeAspect="1"/>
          </p:cNvPicPr>
          <p:nvPr/>
        </p:nvPicPr>
        <p:blipFill>
          <a:blip r:embed="rId5"/>
          <a:stretch>
            <a:fillRect/>
          </a:stretch>
        </p:blipFill>
        <p:spPr>
          <a:xfrm>
            <a:off x="4389120" y="3071095"/>
            <a:ext cx="2703598" cy="180429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a:extLst>
              <a:ext uri="{FF2B5EF4-FFF2-40B4-BE49-F238E27FC236}">
                <a16:creationId xmlns:a16="http://schemas.microsoft.com/office/drawing/2014/main" id="{3654C7F8-6370-44C0-8197-5551D8CA2AC7}"/>
              </a:ext>
            </a:extLst>
          </p:cNvPr>
          <p:cNvPicPr>
            <a:picLocks noChangeAspect="1"/>
          </p:cNvPicPr>
          <p:nvPr/>
        </p:nvPicPr>
        <p:blipFill>
          <a:blip r:embed="rId6"/>
          <a:srcRect/>
          <a:stretch>
            <a:fillRect/>
          </a:stretch>
        </p:blipFill>
        <p:spPr>
          <a:xfrm>
            <a:off x="7876011" y="2342606"/>
            <a:ext cx="1317471" cy="2661557"/>
          </a:xfrm>
          <a:prstGeom prst="rect">
            <a:avLst/>
          </a:prstGeom>
        </p:spPr>
      </p:pic>
    </p:spTree>
    <p:extLst>
      <p:ext uri="{BB962C8B-B14F-4D97-AF65-F5344CB8AC3E}">
        <p14:creationId xmlns:p14="http://schemas.microsoft.com/office/powerpoint/2010/main" val="42240631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5">
            <a:extLst>
              <a:ext uri="{FF2B5EF4-FFF2-40B4-BE49-F238E27FC236}">
                <a16:creationId xmlns:a16="http://schemas.microsoft.com/office/drawing/2014/main" id="{8218EE41-C583-4F9A-839D-39C325A66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grpSp>
        <p:nvGrpSpPr>
          <p:cNvPr id="42" name="Google Shape;735;p13">
            <a:extLst>
              <a:ext uri="{FF2B5EF4-FFF2-40B4-BE49-F238E27FC236}">
                <a16:creationId xmlns:a16="http://schemas.microsoft.com/office/drawing/2014/main" id="{BCC7295F-4908-4470-B694-DB147E8B2352}"/>
              </a:ext>
            </a:extLst>
          </p:cNvPr>
          <p:cNvGrpSpPr/>
          <p:nvPr/>
        </p:nvGrpSpPr>
        <p:grpSpPr>
          <a:xfrm rot="-1521948">
            <a:off x="510066" y="4099254"/>
            <a:ext cx="291056" cy="1000335"/>
            <a:chOff x="3815292" y="-2054574"/>
            <a:chExt cx="291053" cy="1000325"/>
          </a:xfrm>
        </p:grpSpPr>
        <p:sp>
          <p:nvSpPr>
            <p:cNvPr id="43" name="Google Shape;736;p13">
              <a:extLst>
                <a:ext uri="{FF2B5EF4-FFF2-40B4-BE49-F238E27FC236}">
                  <a16:creationId xmlns:a16="http://schemas.microsoft.com/office/drawing/2014/main" id="{A4F71D21-F787-4B89-B02D-4809481DABE8}"/>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37;p13">
              <a:extLst>
                <a:ext uri="{FF2B5EF4-FFF2-40B4-BE49-F238E27FC236}">
                  <a16:creationId xmlns:a16="http://schemas.microsoft.com/office/drawing/2014/main" id="{3A5C8717-3E01-4FC5-9839-0C58CA71B336}"/>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38;p13">
              <a:extLst>
                <a:ext uri="{FF2B5EF4-FFF2-40B4-BE49-F238E27FC236}">
                  <a16:creationId xmlns:a16="http://schemas.microsoft.com/office/drawing/2014/main" id="{1234BDEA-CFCD-46E1-8823-AB4815D9B3E7}"/>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742;p13">
            <a:extLst>
              <a:ext uri="{FF2B5EF4-FFF2-40B4-BE49-F238E27FC236}">
                <a16:creationId xmlns:a16="http://schemas.microsoft.com/office/drawing/2014/main" id="{A2376271-300A-4BA9-A135-F46907C4471E}"/>
              </a:ext>
            </a:extLst>
          </p:cNvPr>
          <p:cNvSpPr/>
          <p:nvPr/>
        </p:nvSpPr>
        <p:spPr>
          <a:xfrm rot="-1142516">
            <a:off x="213860"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743;p13">
            <a:extLst>
              <a:ext uri="{FF2B5EF4-FFF2-40B4-BE49-F238E27FC236}">
                <a16:creationId xmlns:a16="http://schemas.microsoft.com/office/drawing/2014/main" id="{4819FBC6-DF45-40B7-979C-750806620153}"/>
              </a:ext>
            </a:extLst>
          </p:cNvPr>
          <p:cNvGrpSpPr/>
          <p:nvPr/>
        </p:nvGrpSpPr>
        <p:grpSpPr>
          <a:xfrm>
            <a:off x="8450016" y="2912874"/>
            <a:ext cx="472090" cy="1022583"/>
            <a:chOff x="8450016" y="2912874"/>
            <a:chExt cx="472090" cy="1022583"/>
          </a:xfrm>
        </p:grpSpPr>
        <p:sp>
          <p:nvSpPr>
            <p:cNvPr id="51" name="Google Shape;744;p13">
              <a:extLst>
                <a:ext uri="{FF2B5EF4-FFF2-40B4-BE49-F238E27FC236}">
                  <a16:creationId xmlns:a16="http://schemas.microsoft.com/office/drawing/2014/main" id="{573EC938-0825-4A86-832F-10360AC4C239}"/>
                </a:ext>
              </a:extLst>
            </p:cNvPr>
            <p:cNvSpPr/>
            <p:nvPr/>
          </p:nvSpPr>
          <p:spPr>
            <a:xfrm rot="1416540">
              <a:off x="8577655" y="3237893"/>
              <a:ext cx="216812" cy="682721"/>
            </a:xfrm>
            <a:custGeom>
              <a:avLst/>
              <a:gdLst/>
              <a:ahLst/>
              <a:cxnLst/>
              <a:rect l="l" t="t" r="r" b="b"/>
              <a:pathLst>
                <a:path w="1323" h="4166" fill="none" extrusionOk="0">
                  <a:moveTo>
                    <a:pt x="1" y="0"/>
                  </a:moveTo>
                  <a:cubicBezTo>
                    <a:pt x="942" y="1159"/>
                    <a:pt x="1323" y="2717"/>
                    <a:pt x="1033" y="4166"/>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745;p13">
              <a:extLst>
                <a:ext uri="{FF2B5EF4-FFF2-40B4-BE49-F238E27FC236}">
                  <a16:creationId xmlns:a16="http://schemas.microsoft.com/office/drawing/2014/main" id="{4D08D479-F859-4ECA-BE7A-1D3E391771DE}"/>
                </a:ext>
              </a:extLst>
            </p:cNvPr>
            <p:cNvSpPr/>
            <p:nvPr/>
          </p:nvSpPr>
          <p:spPr>
            <a:xfrm rot="1416540">
              <a:off x="8635597" y="2923821"/>
              <a:ext cx="68502" cy="66207"/>
            </a:xfrm>
            <a:custGeom>
              <a:avLst/>
              <a:gdLst/>
              <a:ahLst/>
              <a:cxnLst/>
              <a:rect l="l" t="t" r="r" b="b"/>
              <a:pathLst>
                <a:path w="418" h="404" extrusionOk="0">
                  <a:moveTo>
                    <a:pt x="222" y="0"/>
                  </a:moveTo>
                  <a:cubicBezTo>
                    <a:pt x="175" y="0"/>
                    <a:pt x="132" y="16"/>
                    <a:pt x="109" y="38"/>
                  </a:cubicBezTo>
                  <a:cubicBezTo>
                    <a:pt x="37" y="111"/>
                    <a:pt x="1" y="201"/>
                    <a:pt x="37" y="292"/>
                  </a:cubicBezTo>
                  <a:cubicBezTo>
                    <a:pt x="67" y="374"/>
                    <a:pt x="116" y="404"/>
                    <a:pt x="169" y="404"/>
                  </a:cubicBezTo>
                  <a:cubicBezTo>
                    <a:pt x="244" y="404"/>
                    <a:pt x="328" y="345"/>
                    <a:pt x="381" y="292"/>
                  </a:cubicBezTo>
                  <a:cubicBezTo>
                    <a:pt x="399" y="274"/>
                    <a:pt x="417" y="274"/>
                    <a:pt x="417" y="255"/>
                  </a:cubicBezTo>
                  <a:cubicBezTo>
                    <a:pt x="417" y="201"/>
                    <a:pt x="417" y="183"/>
                    <a:pt x="399" y="165"/>
                  </a:cubicBezTo>
                  <a:cubicBezTo>
                    <a:pt x="399" y="111"/>
                    <a:pt x="381" y="92"/>
                    <a:pt x="345" y="74"/>
                  </a:cubicBezTo>
                  <a:cubicBezTo>
                    <a:pt x="345" y="38"/>
                    <a:pt x="327" y="38"/>
                    <a:pt x="309" y="20"/>
                  </a:cubicBezTo>
                  <a:cubicBezTo>
                    <a:pt x="281" y="6"/>
                    <a:pt x="251" y="0"/>
                    <a:pt x="2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746;p13">
              <a:extLst>
                <a:ext uri="{FF2B5EF4-FFF2-40B4-BE49-F238E27FC236}">
                  <a16:creationId xmlns:a16="http://schemas.microsoft.com/office/drawing/2014/main" id="{C82DBCA3-B543-4AE9-A9E9-C752B5A59C21}"/>
                </a:ext>
              </a:extLst>
            </p:cNvPr>
            <p:cNvSpPr/>
            <p:nvPr/>
          </p:nvSpPr>
          <p:spPr>
            <a:xfrm rot="1416540">
              <a:off x="8586587" y="2980053"/>
              <a:ext cx="216812" cy="254013"/>
            </a:xfrm>
            <a:custGeom>
              <a:avLst/>
              <a:gdLst/>
              <a:ahLst/>
              <a:cxnLst/>
              <a:rect l="l" t="t" r="r" b="b"/>
              <a:pathLst>
                <a:path w="1323" h="1550" extrusionOk="0">
                  <a:moveTo>
                    <a:pt x="417" y="0"/>
                  </a:moveTo>
                  <a:cubicBezTo>
                    <a:pt x="274" y="0"/>
                    <a:pt x="139" y="53"/>
                    <a:pt x="72" y="195"/>
                  </a:cubicBezTo>
                  <a:cubicBezTo>
                    <a:pt x="0" y="467"/>
                    <a:pt x="72" y="902"/>
                    <a:pt x="181" y="1137"/>
                  </a:cubicBezTo>
                  <a:cubicBezTo>
                    <a:pt x="272" y="1336"/>
                    <a:pt x="453" y="1481"/>
                    <a:pt x="688" y="1535"/>
                  </a:cubicBezTo>
                  <a:cubicBezTo>
                    <a:pt x="726" y="1545"/>
                    <a:pt x="765" y="1549"/>
                    <a:pt x="803" y="1549"/>
                  </a:cubicBezTo>
                  <a:cubicBezTo>
                    <a:pt x="988" y="1549"/>
                    <a:pt x="1175" y="1447"/>
                    <a:pt x="1250" y="1282"/>
                  </a:cubicBezTo>
                  <a:cubicBezTo>
                    <a:pt x="1322" y="1173"/>
                    <a:pt x="1322" y="1046"/>
                    <a:pt x="1304" y="902"/>
                  </a:cubicBezTo>
                  <a:cubicBezTo>
                    <a:pt x="1250" y="576"/>
                    <a:pt x="1050" y="286"/>
                    <a:pt x="779" y="105"/>
                  </a:cubicBezTo>
                  <a:cubicBezTo>
                    <a:pt x="684" y="44"/>
                    <a:pt x="548" y="0"/>
                    <a:pt x="4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a:extLst>
              <a:ext uri="{FF2B5EF4-FFF2-40B4-BE49-F238E27FC236}">
                <a16:creationId xmlns:a16="http://schemas.microsoft.com/office/drawing/2014/main" id="{9343F2A6-2AA1-409D-B4A1-136E430B0ECF}"/>
              </a:ext>
            </a:extLst>
          </p:cNvPr>
          <p:cNvSpPr txBox="1">
            <a:spLocks noChangeArrowheads="1"/>
          </p:cNvSpPr>
          <p:nvPr/>
        </p:nvSpPr>
        <p:spPr bwMode="auto">
          <a:xfrm>
            <a:off x="1798320" y="1648936"/>
            <a:ext cx="6667499" cy="2308324"/>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eaLnBrk="1" hangingPunct="1">
              <a:defRPr/>
            </a:pPr>
            <a:r>
              <a:rPr lang="en-US" b="1" i="1">
                <a:solidFill>
                  <a:srgbClr val="0070C0"/>
                </a:solidFill>
              </a:rPr>
              <a:t>   Người dân châu Á sản xuất nông nghiệp là chính. Một số nước châu Á có nền công nghiệp phát triển.</a:t>
            </a:r>
          </a:p>
        </p:txBody>
      </p:sp>
      <p:sp>
        <p:nvSpPr>
          <p:cNvPr id="4" name="TextBox 3">
            <a:extLst>
              <a:ext uri="{FF2B5EF4-FFF2-40B4-BE49-F238E27FC236}">
                <a16:creationId xmlns:a16="http://schemas.microsoft.com/office/drawing/2014/main" id="{A5DD7290-8996-4F97-B3E2-1BDFE371F881}"/>
              </a:ext>
            </a:extLst>
          </p:cNvPr>
          <p:cNvSpPr txBox="1"/>
          <p:nvPr/>
        </p:nvSpPr>
        <p:spPr>
          <a:xfrm>
            <a:off x="2768600" y="801519"/>
            <a:ext cx="3606800" cy="769441"/>
          </a:xfrm>
          <a:prstGeom prst="rect">
            <a:avLst/>
          </a:prstGeom>
          <a:noFill/>
        </p:spPr>
        <p:txBody>
          <a:bodyPr wrap="square" rtlCol="0">
            <a:spAutoFit/>
          </a:bodyPr>
          <a:lstStyle/>
          <a:p>
            <a:pPr algn="ctr"/>
            <a:r>
              <a:rPr lang="en-US" sz="4400" b="1">
                <a:solidFill>
                  <a:srgbClr val="EE8148"/>
                </a:solidFill>
                <a:latin typeface="Times New Roman" panose="02020603050405020304" pitchFamily="18" charset="0"/>
                <a:cs typeface="Times New Roman" panose="02020603050405020304" pitchFamily="18" charset="0"/>
              </a:rPr>
              <a:t>Kết luận </a:t>
            </a:r>
          </a:p>
        </p:txBody>
      </p:sp>
      <p:pic>
        <p:nvPicPr>
          <p:cNvPr id="7" name="Picture 6">
            <a:extLst>
              <a:ext uri="{FF2B5EF4-FFF2-40B4-BE49-F238E27FC236}">
                <a16:creationId xmlns:a16="http://schemas.microsoft.com/office/drawing/2014/main" id="{F3DD8D70-FC1B-4B60-A490-0899D251E207}"/>
              </a:ext>
            </a:extLst>
          </p:cNvPr>
          <p:cNvPicPr>
            <a:picLocks noChangeAspect="1"/>
          </p:cNvPicPr>
          <p:nvPr/>
        </p:nvPicPr>
        <p:blipFill>
          <a:blip r:embed="rId3"/>
          <a:srcRect/>
          <a:stretch>
            <a:fillRect/>
          </a:stretch>
        </p:blipFill>
        <p:spPr>
          <a:xfrm flipH="1">
            <a:off x="0" y="1649494"/>
            <a:ext cx="1714789" cy="3464219"/>
          </a:xfrm>
          <a:prstGeom prst="rect">
            <a:avLst/>
          </a:prstGeom>
        </p:spPr>
      </p:pic>
      <p:pic>
        <p:nvPicPr>
          <p:cNvPr id="55" name="图片 13">
            <a:extLst>
              <a:ext uri="{FF2B5EF4-FFF2-40B4-BE49-F238E27FC236}">
                <a16:creationId xmlns:a16="http://schemas.microsoft.com/office/drawing/2014/main" id="{4ED58CEB-66AC-4D36-B3A6-6E4843500655}"/>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56" name="图片 13">
            <a:extLst>
              <a:ext uri="{FF2B5EF4-FFF2-40B4-BE49-F238E27FC236}">
                <a16:creationId xmlns:a16="http://schemas.microsoft.com/office/drawing/2014/main" id="{16B6BB57-D8F6-4058-B0EA-0D9C0DE98301}"/>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a:off x="444682" y="337001"/>
            <a:ext cx="1544342" cy="1366569"/>
          </a:xfrm>
          <a:prstGeom prst="rect">
            <a:avLst/>
          </a:prstGeom>
        </p:spPr>
      </p:pic>
    </p:spTree>
    <p:extLst>
      <p:ext uri="{BB962C8B-B14F-4D97-AF65-F5344CB8AC3E}">
        <p14:creationId xmlns:p14="http://schemas.microsoft.com/office/powerpoint/2010/main" val="154218655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randombar(horizontal)">
                                      <p:cBhvr>
                                        <p:cTn id="7" dur="500"/>
                                        <p:tgtEl>
                                          <p:spTgt spid="54"/>
                                        </p:tgtEl>
                                      </p:cBhvr>
                                    </p:animEffect>
                                  </p:childTnLst>
                                </p:cTn>
                              </p:par>
                            </p:childTnLst>
                          </p:cTn>
                        </p:par>
                        <p:par>
                          <p:cTn id="8" fill="hold">
                            <p:stCondLst>
                              <p:cond delay="500"/>
                            </p:stCondLst>
                            <p:childTnLst>
                              <p:par>
                                <p:cTn id="9" presetID="23" presetClass="entr" presetSubtype="16" fill="hold" grpId="0" nodeType="afterEffect">
                                  <p:stCondLst>
                                    <p:cond delay="0"/>
                                  </p:stCondLst>
                                  <p:iterate type="lt">
                                    <p:tmPct val="5000"/>
                                  </p:iterate>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34" presetClass="emph" presetSubtype="0" fill="hold" grpId="1" nodeType="withEffect">
                                  <p:stCondLst>
                                    <p:cond delay="0"/>
                                  </p:stCondLst>
                                  <p:iterate type="lt">
                                    <p:tmPct val="10000"/>
                                  </p:iterate>
                                  <p:childTnLst>
                                    <p:animMotion origin="layout" path="M 0 4.44444E-6 L 0 -0.07223 " pathEditMode="relative" rAng="0" ptsTypes="AA">
                                      <p:cBhvr>
                                        <p:cTn id="14" dur="250" accel="50000" decel="50000" autoRev="1" fill="hold">
                                          <p:stCondLst>
                                            <p:cond delay="0"/>
                                          </p:stCondLst>
                                        </p:cTn>
                                        <p:tgtEl>
                                          <p:spTgt spid="4"/>
                                        </p:tgtEl>
                                        <p:attrNameLst>
                                          <p:attrName>ppt_x</p:attrName>
                                          <p:attrName>ppt_y</p:attrName>
                                        </p:attrNameLst>
                                      </p:cBhvr>
                                      <p:rCtr x="0" y="-3611"/>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p:bldP spid="4"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8" name="Picture 6">
            <a:extLst>
              <a:ext uri="{FF2B5EF4-FFF2-40B4-BE49-F238E27FC236}">
                <a16:creationId xmlns:a16="http://schemas.microsoft.com/office/drawing/2014/main" id="{BFB90013-EF6A-4D3C-A2AF-DE531337A72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495828" y="2418870"/>
            <a:ext cx="4187826" cy="2722555"/>
          </a:xfrm>
          <a:prstGeom prst="rect">
            <a:avLst/>
          </a:prstGeom>
        </p:spPr>
      </p:pic>
      <p:sp>
        <p:nvSpPr>
          <p:cNvPr id="35" name="Rectangle: Rounded Corners 34">
            <a:extLst>
              <a:ext uri="{FF2B5EF4-FFF2-40B4-BE49-F238E27FC236}">
                <a16:creationId xmlns:a16="http://schemas.microsoft.com/office/drawing/2014/main" id="{32249C28-6E22-45CB-B7CB-0838B0F466EC}"/>
              </a:ext>
            </a:extLst>
          </p:cNvPr>
          <p:cNvSpPr/>
          <p:nvPr/>
        </p:nvSpPr>
        <p:spPr>
          <a:xfrm>
            <a:off x="2908908" y="945528"/>
            <a:ext cx="4026231" cy="1335347"/>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a:solidFill>
                  <a:schemeClr val="accent1"/>
                </a:solidFill>
                <a:latin typeface="Lobster" panose="00000500000000000000" pitchFamily="2" charset="0"/>
              </a:rPr>
              <a:t>Khu vực </a:t>
            </a:r>
          </a:p>
          <a:p>
            <a:pPr algn="ctr"/>
            <a:r>
              <a:rPr lang="en-US" sz="4800">
                <a:solidFill>
                  <a:schemeClr val="accent1"/>
                </a:solidFill>
                <a:latin typeface="Lobster" panose="00000500000000000000" pitchFamily="2" charset="0"/>
              </a:rPr>
              <a:t>Đông Nam Á</a:t>
            </a:r>
          </a:p>
        </p:txBody>
      </p:sp>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833597">
            <a:off x="329224" y="230983"/>
            <a:ext cx="770897" cy="117919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7020061" y="280157"/>
            <a:ext cx="1741317" cy="1970373"/>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6549775" y="1859189"/>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71029773-D075-46A8-B2B4-C23FCD1C521C}"/>
              </a:ext>
            </a:extLst>
          </p:cNvPr>
          <p:cNvSpPr/>
          <p:nvPr/>
        </p:nvSpPr>
        <p:spPr>
          <a:xfrm>
            <a:off x="4539165" y="247033"/>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0D8F656-2407-4931-B098-E08BDCD3C57A}"/>
              </a:ext>
            </a:extLst>
          </p:cNvPr>
          <p:cNvSpPr/>
          <p:nvPr/>
        </p:nvSpPr>
        <p:spPr>
          <a:xfrm>
            <a:off x="4610080" y="327350"/>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3</a:t>
            </a:r>
          </a:p>
        </p:txBody>
      </p:sp>
      <p:pic>
        <p:nvPicPr>
          <p:cNvPr id="24" name="Picture 23">
            <a:extLst>
              <a:ext uri="{FF2B5EF4-FFF2-40B4-BE49-F238E27FC236}">
                <a16:creationId xmlns:a16="http://schemas.microsoft.com/office/drawing/2014/main" id="{CF548713-83F6-4413-8CF2-148B181FC9FF}"/>
              </a:ext>
            </a:extLst>
          </p:cNvPr>
          <p:cNvPicPr>
            <a:picLocks noChangeAspect="1"/>
          </p:cNvPicPr>
          <p:nvPr/>
        </p:nvPicPr>
        <p:blipFill>
          <a:blip r:embed="rId9"/>
          <a:srcRect/>
          <a:stretch>
            <a:fillRect/>
          </a:stretch>
        </p:blipFill>
        <p:spPr>
          <a:xfrm>
            <a:off x="7337355" y="2250530"/>
            <a:ext cx="1403653" cy="2819053"/>
          </a:xfrm>
          <a:prstGeom prst="rect">
            <a:avLst/>
          </a:prstGeom>
        </p:spPr>
      </p:pic>
      <p:pic>
        <p:nvPicPr>
          <p:cNvPr id="25" name="图片 3">
            <a:extLst>
              <a:ext uri="{FF2B5EF4-FFF2-40B4-BE49-F238E27FC236}">
                <a16:creationId xmlns:a16="http://schemas.microsoft.com/office/drawing/2014/main" id="{281DB453-E524-4DFD-A910-4E2C10DB5CAF}"/>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a:off x="5703391" y="257643"/>
            <a:ext cx="893261" cy="1366570"/>
          </a:xfrm>
          <a:prstGeom prst="rect">
            <a:avLst/>
          </a:prstGeom>
        </p:spPr>
      </p:pic>
      <p:pic>
        <p:nvPicPr>
          <p:cNvPr id="26" name="图片 13">
            <a:extLst>
              <a:ext uri="{FF2B5EF4-FFF2-40B4-BE49-F238E27FC236}">
                <a16:creationId xmlns:a16="http://schemas.microsoft.com/office/drawing/2014/main" id="{09FB069E-2DE6-41FA-AA43-3BFB34EE0888}"/>
              </a:ext>
            </a:extLst>
          </p:cNvPr>
          <p:cNvPicPr>
            <a:picLocks noChangeAspect="1"/>
          </p:cNvPicPr>
          <p:nvPr/>
        </p:nvPicPr>
        <p:blipFill rotWithShape="1">
          <a:blip r:embed="rId10">
            <a:clrChange>
              <a:clrFrom>
                <a:srgbClr val="FFFFFF"/>
              </a:clrFrom>
              <a:clrTo>
                <a:srgbClr val="FFFFFF">
                  <a:alpha val="0"/>
                </a:srgbClr>
              </a:clrTo>
            </a:clrChange>
          </a:blip>
          <a:srcRect r="-1835"/>
          <a:stretch/>
        </p:blipFill>
        <p:spPr>
          <a:xfrm>
            <a:off x="1270845" y="347129"/>
            <a:ext cx="1544342" cy="1366569"/>
          </a:xfrm>
          <a:prstGeom prst="rect">
            <a:avLst/>
          </a:prstGeom>
        </p:spPr>
      </p:pic>
      <p:pic>
        <p:nvPicPr>
          <p:cNvPr id="27" name="图片 3">
            <a:extLst>
              <a:ext uri="{FF2B5EF4-FFF2-40B4-BE49-F238E27FC236}">
                <a16:creationId xmlns:a16="http://schemas.microsoft.com/office/drawing/2014/main" id="{9E76217A-5E00-47A8-A41D-4F4798417A72}"/>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rot="20497080">
            <a:off x="5606716" y="2652287"/>
            <a:ext cx="893261" cy="1366570"/>
          </a:xfrm>
          <a:prstGeom prst="rect">
            <a:avLst/>
          </a:prstGeom>
        </p:spPr>
      </p:pic>
      <p:pic>
        <p:nvPicPr>
          <p:cNvPr id="23" name="图片 8">
            <a:extLst>
              <a:ext uri="{FF2B5EF4-FFF2-40B4-BE49-F238E27FC236}">
                <a16:creationId xmlns:a16="http://schemas.microsoft.com/office/drawing/2014/main" id="{8166C2B0-C900-4E09-9720-1AEE375CA37E}"/>
              </a:ext>
            </a:extLst>
          </p:cNvPr>
          <p:cNvPicPr>
            <a:picLocks noChangeAspect="1"/>
          </p:cNvPicPr>
          <p:nvPr/>
        </p:nvPicPr>
        <p:blipFill rotWithShape="1">
          <a:blip r:embed="rId11">
            <a:extLst>
              <a:ext uri="{28A0092B-C50C-407E-A947-70E740481C1C}">
                <a14:useLocalDpi xmlns:a14="http://schemas.microsoft.com/office/drawing/2010/main" val="0"/>
              </a:ext>
            </a:extLst>
          </a:blip>
          <a:srcRect l="6465" t="15675" b="5820"/>
          <a:stretch/>
        </p:blipFill>
        <p:spPr>
          <a:xfrm>
            <a:off x="-169829" y="849621"/>
            <a:ext cx="3806100" cy="4324123"/>
          </a:xfrm>
          <a:prstGeom prst="rect">
            <a:avLst/>
          </a:prstGeom>
        </p:spPr>
      </p:pic>
    </p:spTree>
    <p:extLst>
      <p:ext uri="{BB962C8B-B14F-4D97-AF65-F5344CB8AC3E}">
        <p14:creationId xmlns:p14="http://schemas.microsoft.com/office/powerpoint/2010/main" val="36068266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14:presetBounceEnd="20000">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20000">
                                          <p:cBhvr additive="base">
                                            <p:cTn id="11" dur="1500" fill="hold"/>
                                            <p:tgtEl>
                                              <p:spTgt spid="25"/>
                                            </p:tgtEl>
                                            <p:attrNameLst>
                                              <p:attrName>ppt_x</p:attrName>
                                            </p:attrNameLst>
                                          </p:cBhvr>
                                          <p:tavLst>
                                            <p:tav tm="0">
                                              <p:val>
                                                <p:strVal val="0-#ppt_w/2"/>
                                              </p:val>
                                            </p:tav>
                                            <p:tav tm="100000">
                                              <p:val>
                                                <p:strVal val="#ppt_x"/>
                                              </p:val>
                                            </p:tav>
                                          </p:tavLst>
                                        </p:anim>
                                        <p:anim calcmode="lin" valueType="num" p14:bounceEnd="20000">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20000">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14:bounceEnd="20000">
                                          <p:cBhvr additive="base">
                                            <p:cTn id="15" dur="1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16" dur="1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20000">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14:bounceEnd="20000">
                                          <p:cBhvr additive="base">
                                            <p:cTn id="19" dur="1500" fill="hold"/>
                                            <p:tgtEl>
                                              <p:spTgt spid="27"/>
                                            </p:tgtEl>
                                            <p:attrNameLst>
                                              <p:attrName>ppt_x</p:attrName>
                                            </p:attrNameLst>
                                          </p:cBhvr>
                                          <p:tavLst>
                                            <p:tav tm="0">
                                              <p:val>
                                                <p:strVal val="0-#ppt_w/2"/>
                                              </p:val>
                                            </p:tav>
                                            <p:tav tm="100000">
                                              <p:val>
                                                <p:strVal val="#ppt_x"/>
                                              </p:val>
                                            </p:tav>
                                          </p:tavLst>
                                        </p:anim>
                                        <p:anim calcmode="lin" valueType="num" p14:bounceEnd="20000">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72">
                                              <p:stCondLst>
                                                <p:cond delay="0"/>
                                              </p:stCondLst>
                                            </p:cTn>
                                            <p:tgtEl>
                                              <p:spTgt spid="33"/>
                                            </p:tgtEl>
                                          </p:cBhvr>
                                        </p:animEffect>
                                        <p:anim calcmode="lin" valueType="num">
                                          <p:cBhvr>
                                            <p:cTn id="32"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3"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35"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36"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37" dur="3">
                                              <p:stCondLst>
                                                <p:cond delay="81"/>
                                              </p:stCondLst>
                                            </p:cTn>
                                            <p:tgtEl>
                                              <p:spTgt spid="33"/>
                                            </p:tgtEl>
                                          </p:cBhvr>
                                          <p:to x="100000" y="60000"/>
                                        </p:animScale>
                                        <p:animScale>
                                          <p:cBhvr>
                                            <p:cTn id="38" dur="21" decel="50000">
                                              <p:stCondLst>
                                                <p:cond delay="85"/>
                                              </p:stCondLst>
                                            </p:cTn>
                                            <p:tgtEl>
                                              <p:spTgt spid="33"/>
                                            </p:tgtEl>
                                          </p:cBhvr>
                                          <p:to x="100000" y="100000"/>
                                        </p:animScale>
                                        <p:animScale>
                                          <p:cBhvr>
                                            <p:cTn id="39" dur="3">
                                              <p:stCondLst>
                                                <p:cond delay="164"/>
                                              </p:stCondLst>
                                            </p:cTn>
                                            <p:tgtEl>
                                              <p:spTgt spid="33"/>
                                            </p:tgtEl>
                                          </p:cBhvr>
                                          <p:to x="100000" y="80000"/>
                                        </p:animScale>
                                        <p:animScale>
                                          <p:cBhvr>
                                            <p:cTn id="40" dur="21" decel="50000">
                                              <p:stCondLst>
                                                <p:cond delay="167"/>
                                              </p:stCondLst>
                                            </p:cTn>
                                            <p:tgtEl>
                                              <p:spTgt spid="33"/>
                                            </p:tgtEl>
                                          </p:cBhvr>
                                          <p:to x="100000" y="100000"/>
                                        </p:animScale>
                                        <p:animScale>
                                          <p:cBhvr>
                                            <p:cTn id="41" dur="3">
                                              <p:stCondLst>
                                                <p:cond delay="205"/>
                                              </p:stCondLst>
                                            </p:cTn>
                                            <p:tgtEl>
                                              <p:spTgt spid="33"/>
                                            </p:tgtEl>
                                          </p:cBhvr>
                                          <p:to x="100000" y="90000"/>
                                        </p:animScale>
                                        <p:animScale>
                                          <p:cBhvr>
                                            <p:cTn id="42" dur="21" decel="50000">
                                              <p:stCondLst>
                                                <p:cond delay="208"/>
                                              </p:stCondLst>
                                            </p:cTn>
                                            <p:tgtEl>
                                              <p:spTgt spid="33"/>
                                            </p:tgtEl>
                                          </p:cBhvr>
                                          <p:to x="100000" y="100000"/>
                                        </p:animScale>
                                        <p:animScale>
                                          <p:cBhvr>
                                            <p:cTn id="43" dur="3">
                                              <p:stCondLst>
                                                <p:cond delay="226"/>
                                              </p:stCondLst>
                                            </p:cTn>
                                            <p:tgtEl>
                                              <p:spTgt spid="33"/>
                                            </p:tgtEl>
                                          </p:cBhvr>
                                          <p:to x="100000" y="95000"/>
                                        </p:animScale>
                                        <p:animScale>
                                          <p:cBhvr>
                                            <p:cTn id="44" dur="21" decel="50000">
                                              <p:stCondLst>
                                                <p:cond delay="229"/>
                                              </p:stCondLst>
                                            </p:cTn>
                                            <p:tgtEl>
                                              <p:spTgt spid="33"/>
                                            </p:tgtEl>
                                          </p:cBhvr>
                                          <p:to x="100000" y="100000"/>
                                        </p:animScale>
                                      </p:childTnLst>
                                    </p:cTn>
                                  </p:par>
                                </p:childTnLst>
                              </p:cTn>
                            </p:par>
                            <p:par>
                              <p:cTn id="45" fill="hold">
                                <p:stCondLst>
                                  <p:cond delay="250"/>
                                </p:stCondLst>
                                <p:childTnLst>
                                  <p:par>
                                    <p:cTn id="46" presetID="26"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71">
                                              <p:stCondLst>
                                                <p:cond delay="0"/>
                                              </p:stCondLst>
                                            </p:cTn>
                                            <p:tgtEl>
                                              <p:spTgt spid="34"/>
                                            </p:tgtEl>
                                          </p:cBhvr>
                                        </p:animEffect>
                                        <p:anim calcmode="lin" valueType="num">
                                          <p:cBhvr>
                                            <p:cTn id="49"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0"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1"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52"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53"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54" dur="1">
                                              <p:stCondLst>
                                                <p:cond delay="80"/>
                                              </p:stCondLst>
                                            </p:cTn>
                                            <p:tgtEl>
                                              <p:spTgt spid="34"/>
                                            </p:tgtEl>
                                          </p:cBhvr>
                                          <p:to x="100000" y="60000"/>
                                        </p:animScale>
                                        <p:animScale>
                                          <p:cBhvr>
                                            <p:cTn id="55" dur="1" decel="50000">
                                              <p:stCondLst>
                                                <p:cond delay="83"/>
                                              </p:stCondLst>
                                            </p:cTn>
                                            <p:tgtEl>
                                              <p:spTgt spid="34"/>
                                            </p:tgtEl>
                                          </p:cBhvr>
                                          <p:to x="100000" y="100000"/>
                                        </p:animScale>
                                        <p:animScale>
                                          <p:cBhvr>
                                            <p:cTn id="56" dur="1">
                                              <p:stCondLst>
                                                <p:cond delay="161"/>
                                              </p:stCondLst>
                                            </p:cTn>
                                            <p:tgtEl>
                                              <p:spTgt spid="34"/>
                                            </p:tgtEl>
                                          </p:cBhvr>
                                          <p:to x="100000" y="80000"/>
                                        </p:animScale>
                                        <p:animScale>
                                          <p:cBhvr>
                                            <p:cTn id="57" dur="1" decel="50000">
                                              <p:stCondLst>
                                                <p:cond delay="164"/>
                                              </p:stCondLst>
                                            </p:cTn>
                                            <p:tgtEl>
                                              <p:spTgt spid="34"/>
                                            </p:tgtEl>
                                          </p:cBhvr>
                                          <p:to x="100000" y="100000"/>
                                        </p:animScale>
                                        <p:animScale>
                                          <p:cBhvr>
                                            <p:cTn id="58" dur="1">
                                              <p:stCondLst>
                                                <p:cond delay="249"/>
                                              </p:stCondLst>
                                            </p:cTn>
                                            <p:tgtEl>
                                              <p:spTgt spid="34"/>
                                            </p:tgtEl>
                                          </p:cBhvr>
                                          <p:to x="100000" y="90000"/>
                                        </p:animScale>
                                        <p:animScale>
                                          <p:cBhvr>
                                            <p:cTn id="59" dur="1" decel="50000">
                                              <p:stCondLst>
                                                <p:cond delay="249"/>
                                              </p:stCondLst>
                                            </p:cTn>
                                            <p:tgtEl>
                                              <p:spTgt spid="34"/>
                                            </p:tgtEl>
                                          </p:cBhvr>
                                          <p:to x="100000" y="100000"/>
                                        </p:animScale>
                                        <p:animScale>
                                          <p:cBhvr>
                                            <p:cTn id="60" dur="1">
                                              <p:stCondLst>
                                                <p:cond delay="249"/>
                                              </p:stCondLst>
                                            </p:cTn>
                                            <p:tgtEl>
                                              <p:spTgt spid="34"/>
                                            </p:tgtEl>
                                          </p:cBhvr>
                                          <p:to x="100000" y="95000"/>
                                        </p:animScale>
                                        <p:animScale>
                                          <p:cBhvr>
                                            <p:cTn id="61" dur="1" decel="50000">
                                              <p:stCondLst>
                                                <p:cond delay="249"/>
                                              </p:stCondLst>
                                            </p:cTn>
                                            <p:tgtEl>
                                              <p:spTgt spid="34"/>
                                            </p:tgtEl>
                                          </p:cBhvr>
                                          <p:to x="100000" y="100000"/>
                                        </p:animScale>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1+#ppt_w/2"/>
                                              </p:val>
                                            </p:tav>
                                            <p:tav tm="100000">
                                              <p:val>
                                                <p:strVal val="#ppt_x"/>
                                              </p:val>
                                            </p:tav>
                                          </p:tavLst>
                                        </p:anim>
                                        <p:anim calcmode="lin" valueType="num">
                                          <p:cBhvr additive="base">
                                            <p:cTn id="7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heel(1)">
                                          <p:cBhvr>
                                            <p:cTn id="78" dur="2000"/>
                                            <p:tgtEl>
                                              <p:spTgt spid="23"/>
                                            </p:tgtEl>
                                          </p:cBhvr>
                                        </p:animEffect>
                                      </p:childTnLst>
                                    </p:cTn>
                                  </p:par>
                                </p:childTnLst>
                              </p:cTn>
                            </p:par>
                            <p:par>
                              <p:cTn id="79" fill="hold">
                                <p:stCondLst>
                                  <p:cond delay="2000"/>
                                </p:stCondLst>
                                <p:childTnLst>
                                  <p:par>
                                    <p:cTn id="80" presetID="42" presetClass="entr" presetSubtype="0"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0-#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500" fill="hold"/>
                                            <p:tgtEl>
                                              <p:spTgt spid="25"/>
                                            </p:tgtEl>
                                            <p:attrNameLst>
                                              <p:attrName>ppt_x</p:attrName>
                                            </p:attrNameLst>
                                          </p:cBhvr>
                                          <p:tavLst>
                                            <p:tav tm="0">
                                              <p:val>
                                                <p:strVal val="0-#ppt_w/2"/>
                                              </p:val>
                                            </p:tav>
                                            <p:tav tm="100000">
                                              <p:val>
                                                <p:strVal val="#ppt_x"/>
                                              </p:val>
                                            </p:tav>
                                          </p:tavLst>
                                        </p:anim>
                                        <p:anim calcmode="lin" valueType="num">
                                          <p:cBhvr additive="base">
                                            <p:cTn id="12" dur="1500" fill="hold"/>
                                            <p:tgtEl>
                                              <p:spTgt spid="25"/>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1500" fill="hold"/>
                                            <p:tgtEl>
                                              <p:spTgt spid="26"/>
                                            </p:tgtEl>
                                            <p:attrNameLst>
                                              <p:attrName>ppt_x</p:attrName>
                                            </p:attrNameLst>
                                          </p:cBhvr>
                                          <p:tavLst>
                                            <p:tav tm="0">
                                              <p:val>
                                                <p:strVal val="0-#ppt_w/2"/>
                                              </p:val>
                                            </p:tav>
                                            <p:tav tm="100000">
                                              <p:val>
                                                <p:strVal val="#ppt_x"/>
                                              </p:val>
                                            </p:tav>
                                          </p:tavLst>
                                        </p:anim>
                                        <p:anim calcmode="lin" valueType="num">
                                          <p:cBhvr additive="base">
                                            <p:cTn id="16" dur="1500" fill="hold"/>
                                            <p:tgtEl>
                                              <p:spTgt spid="26"/>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1500" fill="hold"/>
                                            <p:tgtEl>
                                              <p:spTgt spid="27"/>
                                            </p:tgtEl>
                                            <p:attrNameLst>
                                              <p:attrName>ppt_x</p:attrName>
                                            </p:attrNameLst>
                                          </p:cBhvr>
                                          <p:tavLst>
                                            <p:tav tm="0">
                                              <p:val>
                                                <p:strVal val="0-#ppt_w/2"/>
                                              </p:val>
                                            </p:tav>
                                            <p:tav tm="100000">
                                              <p:val>
                                                <p:strVal val="#ppt_x"/>
                                              </p:val>
                                            </p:tav>
                                          </p:tavLst>
                                        </p:anim>
                                        <p:anim calcmode="lin" valueType="num">
                                          <p:cBhvr additive="base">
                                            <p:cTn id="20" dur="1500" fill="hold"/>
                                            <p:tgtEl>
                                              <p:spTgt spid="27"/>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down)">
                                          <p:cBhvr>
                                            <p:cTn id="31" dur="72">
                                              <p:stCondLst>
                                                <p:cond delay="0"/>
                                              </p:stCondLst>
                                            </p:cTn>
                                            <p:tgtEl>
                                              <p:spTgt spid="33"/>
                                            </p:tgtEl>
                                          </p:cBhvr>
                                        </p:animEffect>
                                        <p:anim calcmode="lin" valueType="num">
                                          <p:cBhvr>
                                            <p:cTn id="32"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3"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4"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35"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36"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37" dur="3">
                                              <p:stCondLst>
                                                <p:cond delay="81"/>
                                              </p:stCondLst>
                                            </p:cTn>
                                            <p:tgtEl>
                                              <p:spTgt spid="33"/>
                                            </p:tgtEl>
                                          </p:cBhvr>
                                          <p:to x="100000" y="60000"/>
                                        </p:animScale>
                                        <p:animScale>
                                          <p:cBhvr>
                                            <p:cTn id="38" dur="21" decel="50000">
                                              <p:stCondLst>
                                                <p:cond delay="85"/>
                                              </p:stCondLst>
                                            </p:cTn>
                                            <p:tgtEl>
                                              <p:spTgt spid="33"/>
                                            </p:tgtEl>
                                          </p:cBhvr>
                                          <p:to x="100000" y="100000"/>
                                        </p:animScale>
                                        <p:animScale>
                                          <p:cBhvr>
                                            <p:cTn id="39" dur="3">
                                              <p:stCondLst>
                                                <p:cond delay="164"/>
                                              </p:stCondLst>
                                            </p:cTn>
                                            <p:tgtEl>
                                              <p:spTgt spid="33"/>
                                            </p:tgtEl>
                                          </p:cBhvr>
                                          <p:to x="100000" y="80000"/>
                                        </p:animScale>
                                        <p:animScale>
                                          <p:cBhvr>
                                            <p:cTn id="40" dur="21" decel="50000">
                                              <p:stCondLst>
                                                <p:cond delay="167"/>
                                              </p:stCondLst>
                                            </p:cTn>
                                            <p:tgtEl>
                                              <p:spTgt spid="33"/>
                                            </p:tgtEl>
                                          </p:cBhvr>
                                          <p:to x="100000" y="100000"/>
                                        </p:animScale>
                                        <p:animScale>
                                          <p:cBhvr>
                                            <p:cTn id="41" dur="3">
                                              <p:stCondLst>
                                                <p:cond delay="205"/>
                                              </p:stCondLst>
                                            </p:cTn>
                                            <p:tgtEl>
                                              <p:spTgt spid="33"/>
                                            </p:tgtEl>
                                          </p:cBhvr>
                                          <p:to x="100000" y="90000"/>
                                        </p:animScale>
                                        <p:animScale>
                                          <p:cBhvr>
                                            <p:cTn id="42" dur="21" decel="50000">
                                              <p:stCondLst>
                                                <p:cond delay="208"/>
                                              </p:stCondLst>
                                            </p:cTn>
                                            <p:tgtEl>
                                              <p:spTgt spid="33"/>
                                            </p:tgtEl>
                                          </p:cBhvr>
                                          <p:to x="100000" y="100000"/>
                                        </p:animScale>
                                        <p:animScale>
                                          <p:cBhvr>
                                            <p:cTn id="43" dur="3">
                                              <p:stCondLst>
                                                <p:cond delay="226"/>
                                              </p:stCondLst>
                                            </p:cTn>
                                            <p:tgtEl>
                                              <p:spTgt spid="33"/>
                                            </p:tgtEl>
                                          </p:cBhvr>
                                          <p:to x="100000" y="95000"/>
                                        </p:animScale>
                                        <p:animScale>
                                          <p:cBhvr>
                                            <p:cTn id="44" dur="21" decel="50000">
                                              <p:stCondLst>
                                                <p:cond delay="229"/>
                                              </p:stCondLst>
                                            </p:cTn>
                                            <p:tgtEl>
                                              <p:spTgt spid="33"/>
                                            </p:tgtEl>
                                          </p:cBhvr>
                                          <p:to x="100000" y="100000"/>
                                        </p:animScale>
                                      </p:childTnLst>
                                    </p:cTn>
                                  </p:par>
                                </p:childTnLst>
                              </p:cTn>
                            </p:par>
                            <p:par>
                              <p:cTn id="45" fill="hold">
                                <p:stCondLst>
                                  <p:cond delay="250"/>
                                </p:stCondLst>
                                <p:childTnLst>
                                  <p:par>
                                    <p:cTn id="46" presetID="26" presetClass="entr" presetSubtype="0" fill="hold" grpId="0" nodeType="after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wipe(down)">
                                          <p:cBhvr>
                                            <p:cTn id="48" dur="71">
                                              <p:stCondLst>
                                                <p:cond delay="0"/>
                                              </p:stCondLst>
                                            </p:cTn>
                                            <p:tgtEl>
                                              <p:spTgt spid="34"/>
                                            </p:tgtEl>
                                          </p:cBhvr>
                                        </p:animEffect>
                                        <p:anim calcmode="lin" valueType="num">
                                          <p:cBhvr>
                                            <p:cTn id="49"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0"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1"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52"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53"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54" dur="1">
                                              <p:stCondLst>
                                                <p:cond delay="80"/>
                                              </p:stCondLst>
                                            </p:cTn>
                                            <p:tgtEl>
                                              <p:spTgt spid="34"/>
                                            </p:tgtEl>
                                          </p:cBhvr>
                                          <p:to x="100000" y="60000"/>
                                        </p:animScale>
                                        <p:animScale>
                                          <p:cBhvr>
                                            <p:cTn id="55" dur="1" decel="50000">
                                              <p:stCondLst>
                                                <p:cond delay="83"/>
                                              </p:stCondLst>
                                            </p:cTn>
                                            <p:tgtEl>
                                              <p:spTgt spid="34"/>
                                            </p:tgtEl>
                                          </p:cBhvr>
                                          <p:to x="100000" y="100000"/>
                                        </p:animScale>
                                        <p:animScale>
                                          <p:cBhvr>
                                            <p:cTn id="56" dur="1">
                                              <p:stCondLst>
                                                <p:cond delay="161"/>
                                              </p:stCondLst>
                                            </p:cTn>
                                            <p:tgtEl>
                                              <p:spTgt spid="34"/>
                                            </p:tgtEl>
                                          </p:cBhvr>
                                          <p:to x="100000" y="80000"/>
                                        </p:animScale>
                                        <p:animScale>
                                          <p:cBhvr>
                                            <p:cTn id="57" dur="1" decel="50000">
                                              <p:stCondLst>
                                                <p:cond delay="164"/>
                                              </p:stCondLst>
                                            </p:cTn>
                                            <p:tgtEl>
                                              <p:spTgt spid="34"/>
                                            </p:tgtEl>
                                          </p:cBhvr>
                                          <p:to x="100000" y="100000"/>
                                        </p:animScale>
                                        <p:animScale>
                                          <p:cBhvr>
                                            <p:cTn id="58" dur="1">
                                              <p:stCondLst>
                                                <p:cond delay="249"/>
                                              </p:stCondLst>
                                            </p:cTn>
                                            <p:tgtEl>
                                              <p:spTgt spid="34"/>
                                            </p:tgtEl>
                                          </p:cBhvr>
                                          <p:to x="100000" y="90000"/>
                                        </p:animScale>
                                        <p:animScale>
                                          <p:cBhvr>
                                            <p:cTn id="59" dur="1" decel="50000">
                                              <p:stCondLst>
                                                <p:cond delay="249"/>
                                              </p:stCondLst>
                                            </p:cTn>
                                            <p:tgtEl>
                                              <p:spTgt spid="34"/>
                                            </p:tgtEl>
                                          </p:cBhvr>
                                          <p:to x="100000" y="100000"/>
                                        </p:animScale>
                                        <p:animScale>
                                          <p:cBhvr>
                                            <p:cTn id="60" dur="1">
                                              <p:stCondLst>
                                                <p:cond delay="249"/>
                                              </p:stCondLst>
                                            </p:cTn>
                                            <p:tgtEl>
                                              <p:spTgt spid="34"/>
                                            </p:tgtEl>
                                          </p:cBhvr>
                                          <p:to x="100000" y="95000"/>
                                        </p:animScale>
                                        <p:animScale>
                                          <p:cBhvr>
                                            <p:cTn id="61" dur="1" decel="50000">
                                              <p:stCondLst>
                                                <p:cond delay="249"/>
                                              </p:stCondLst>
                                            </p:cTn>
                                            <p:tgtEl>
                                              <p:spTgt spid="34"/>
                                            </p:tgtEl>
                                          </p:cBhvr>
                                          <p:to x="100000" y="100000"/>
                                        </p:animScale>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35"/>
                                            </p:tgtEl>
                                            <p:attrNameLst>
                                              <p:attrName>style.visibility</p:attrName>
                                            </p:attrNameLst>
                                          </p:cBhvr>
                                          <p:to>
                                            <p:strVal val="visible"/>
                                          </p:to>
                                        </p:set>
                                        <p:anim calcmode="lin" valueType="num">
                                          <p:cBhvr>
                                            <p:cTn id="65" dur="1000" fill="hold"/>
                                            <p:tgtEl>
                                              <p:spTgt spid="35"/>
                                            </p:tgtEl>
                                            <p:attrNameLst>
                                              <p:attrName>ppt_w</p:attrName>
                                            </p:attrNameLst>
                                          </p:cBhvr>
                                          <p:tavLst>
                                            <p:tav tm="0">
                                              <p:val>
                                                <p:fltVal val="0"/>
                                              </p:val>
                                            </p:tav>
                                            <p:tav tm="100000">
                                              <p:val>
                                                <p:strVal val="#ppt_w"/>
                                              </p:val>
                                            </p:tav>
                                          </p:tavLst>
                                        </p:anim>
                                        <p:anim calcmode="lin" valueType="num">
                                          <p:cBhvr>
                                            <p:cTn id="66" dur="1000" fill="hold"/>
                                            <p:tgtEl>
                                              <p:spTgt spid="35"/>
                                            </p:tgtEl>
                                            <p:attrNameLst>
                                              <p:attrName>ppt_h</p:attrName>
                                            </p:attrNameLst>
                                          </p:cBhvr>
                                          <p:tavLst>
                                            <p:tav tm="0">
                                              <p:val>
                                                <p:fltVal val="0"/>
                                              </p:val>
                                            </p:tav>
                                            <p:tav tm="100000">
                                              <p:val>
                                                <p:strVal val="#ppt_h"/>
                                              </p:val>
                                            </p:tav>
                                          </p:tavLst>
                                        </p:anim>
                                        <p:animEffect transition="in" filter="fade">
                                          <p:cBhvr>
                                            <p:cTn id="67" dur="10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additive="base">
                                            <p:cTn id="72" dur="500" fill="hold"/>
                                            <p:tgtEl>
                                              <p:spTgt spid="24"/>
                                            </p:tgtEl>
                                            <p:attrNameLst>
                                              <p:attrName>ppt_x</p:attrName>
                                            </p:attrNameLst>
                                          </p:cBhvr>
                                          <p:tavLst>
                                            <p:tav tm="0">
                                              <p:val>
                                                <p:strVal val="1+#ppt_w/2"/>
                                              </p:val>
                                            </p:tav>
                                            <p:tav tm="100000">
                                              <p:val>
                                                <p:strVal val="#ppt_x"/>
                                              </p:val>
                                            </p:tav>
                                          </p:tavLst>
                                        </p:anim>
                                        <p:anim calcmode="lin" valueType="num">
                                          <p:cBhvr additive="base">
                                            <p:cTn id="73"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wheel(1)">
                                          <p:cBhvr>
                                            <p:cTn id="78" dur="2000"/>
                                            <p:tgtEl>
                                              <p:spTgt spid="23"/>
                                            </p:tgtEl>
                                          </p:cBhvr>
                                        </p:animEffect>
                                      </p:childTnLst>
                                    </p:cTn>
                                  </p:par>
                                </p:childTnLst>
                              </p:cTn>
                            </p:par>
                            <p:par>
                              <p:cTn id="79" fill="hold">
                                <p:stCondLst>
                                  <p:cond delay="2000"/>
                                </p:stCondLst>
                                <p:childTnLst>
                                  <p:par>
                                    <p:cTn id="80" presetID="42" presetClass="entr" presetSubtype="0" fill="hold" nodeType="afterEffect">
                                      <p:stCondLst>
                                        <p:cond delay="0"/>
                                      </p:stCondLst>
                                      <p:childTnLst>
                                        <p:set>
                                          <p:cBhvr>
                                            <p:cTn id="81" dur="1" fill="hold">
                                              <p:stCondLst>
                                                <p:cond delay="0"/>
                                              </p:stCondLst>
                                            </p:cTn>
                                            <p:tgtEl>
                                              <p:spTgt spid="28"/>
                                            </p:tgtEl>
                                            <p:attrNameLst>
                                              <p:attrName>style.visibility</p:attrName>
                                            </p:attrNameLst>
                                          </p:cBhvr>
                                          <p:to>
                                            <p:strVal val="visible"/>
                                          </p:to>
                                        </p:set>
                                        <p:animEffect transition="in" filter="fade">
                                          <p:cBhvr>
                                            <p:cTn id="82" dur="1000"/>
                                            <p:tgtEl>
                                              <p:spTgt spid="28"/>
                                            </p:tgtEl>
                                          </p:cBhvr>
                                        </p:animEffect>
                                        <p:anim calcmode="lin" valueType="num">
                                          <p:cBhvr>
                                            <p:cTn id="83" dur="1000" fill="hold"/>
                                            <p:tgtEl>
                                              <p:spTgt spid="28"/>
                                            </p:tgtEl>
                                            <p:attrNameLst>
                                              <p:attrName>ppt_x</p:attrName>
                                            </p:attrNameLst>
                                          </p:cBhvr>
                                          <p:tavLst>
                                            <p:tav tm="0">
                                              <p:val>
                                                <p:strVal val="#ppt_x"/>
                                              </p:val>
                                            </p:tav>
                                            <p:tav tm="100000">
                                              <p:val>
                                                <p:strVal val="#ppt_x"/>
                                              </p:val>
                                            </p:tav>
                                          </p:tavLst>
                                        </p:anim>
                                        <p:anim calcmode="lin" valueType="num">
                                          <p:cBhvr>
                                            <p:cTn id="8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pic>
        <p:nvPicPr>
          <p:cNvPr id="53" name="图片 7">
            <a:extLst>
              <a:ext uri="{FF2B5EF4-FFF2-40B4-BE49-F238E27FC236}">
                <a16:creationId xmlns:a16="http://schemas.microsoft.com/office/drawing/2014/main" id="{A8BED463-B6C5-466D-A1B4-1326160F6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11" name="Google Shape;2324;p35">
            <a:extLst>
              <a:ext uri="{FF2B5EF4-FFF2-40B4-BE49-F238E27FC236}">
                <a16:creationId xmlns:a16="http://schemas.microsoft.com/office/drawing/2014/main" id="{5BCCED6C-EB56-4FB9-849A-7F0C0497B48C}"/>
              </a:ext>
            </a:extLst>
          </p:cNvPr>
          <p:cNvSpPr/>
          <p:nvPr/>
        </p:nvSpPr>
        <p:spPr>
          <a:xfrm rot="-40072">
            <a:off x="3223624" y="548717"/>
            <a:ext cx="2681305" cy="673104"/>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rgbClr val="F5DABD"/>
          </a:solidFill>
          <a:ln>
            <a:noFill/>
          </a:ln>
          <a:effectLst>
            <a:outerShdw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26;p39">
            <a:extLst>
              <a:ext uri="{FF2B5EF4-FFF2-40B4-BE49-F238E27FC236}">
                <a16:creationId xmlns:a16="http://schemas.microsoft.com/office/drawing/2014/main" id="{357CB63C-3F58-4A6C-BF34-CD82A6EDAC01}"/>
              </a:ext>
            </a:extLst>
          </p:cNvPr>
          <p:cNvSpPr txBox="1">
            <a:spLocks/>
          </p:cNvSpPr>
          <p:nvPr/>
        </p:nvSpPr>
        <p:spPr>
          <a:xfrm>
            <a:off x="3428628" y="585456"/>
            <a:ext cx="2488600" cy="5845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ilita One"/>
              <a:buNone/>
              <a:defRPr sz="36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2pPr>
            <a:lvl3pPr marR="0" lvl="2"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3pPr>
            <a:lvl4pPr marR="0" lvl="3"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4pPr>
            <a:lvl5pPr marR="0" lvl="4"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5pPr>
            <a:lvl6pPr marR="0" lvl="5"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6pPr>
            <a:lvl7pPr marR="0" lvl="6"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7pPr>
            <a:lvl8pPr marR="0" lvl="7"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8pPr>
            <a:lvl9pPr marR="0" lvl="8"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9pPr>
          </a:lstStyle>
          <a:p>
            <a:pPr algn="l"/>
            <a:r>
              <a:rPr lang="en-US" sz="4800">
                <a:solidFill>
                  <a:srgbClr val="EE8148"/>
                </a:solidFill>
                <a:latin typeface="Lobster" panose="00000500000000000000" pitchFamily="2" charset="0"/>
              </a:rPr>
              <a:t>Mục tiêu</a:t>
            </a:r>
          </a:p>
        </p:txBody>
      </p:sp>
      <p:sp>
        <p:nvSpPr>
          <p:cNvPr id="20" name="椭圆 150">
            <a:extLst>
              <a:ext uri="{FF2B5EF4-FFF2-40B4-BE49-F238E27FC236}">
                <a16:creationId xmlns:a16="http://schemas.microsoft.com/office/drawing/2014/main" id="{99582997-6135-4692-BA8C-CDECA87166CF}"/>
              </a:ext>
            </a:extLst>
          </p:cNvPr>
          <p:cNvSpPr>
            <a:spLocks noChangeAspect="1"/>
          </p:cNvSpPr>
          <p:nvPr/>
        </p:nvSpPr>
        <p:spPr>
          <a:xfrm>
            <a:off x="844011" y="1375482"/>
            <a:ext cx="753121" cy="7327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22" name="Oval 21">
            <a:extLst>
              <a:ext uri="{FF2B5EF4-FFF2-40B4-BE49-F238E27FC236}">
                <a16:creationId xmlns:a16="http://schemas.microsoft.com/office/drawing/2014/main" id="{70C7CF42-E0A3-4F64-A37C-380FC8240E0A}"/>
              </a:ext>
            </a:extLst>
          </p:cNvPr>
          <p:cNvSpPr/>
          <p:nvPr/>
        </p:nvSpPr>
        <p:spPr>
          <a:xfrm>
            <a:off x="983656" y="1505064"/>
            <a:ext cx="463915" cy="43184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2" name="TextBox 1">
            <a:extLst>
              <a:ext uri="{FF2B5EF4-FFF2-40B4-BE49-F238E27FC236}">
                <a16:creationId xmlns:a16="http://schemas.microsoft.com/office/drawing/2014/main" id="{45589CF4-04C9-4E99-A902-0C52B7AEBD32}"/>
              </a:ext>
            </a:extLst>
          </p:cNvPr>
          <p:cNvSpPr txBox="1"/>
          <p:nvPr/>
        </p:nvSpPr>
        <p:spPr>
          <a:xfrm>
            <a:off x="1658313" y="1266003"/>
            <a:ext cx="6641409" cy="1156086"/>
          </a:xfrm>
          <a:prstGeom prst="rect">
            <a:avLst/>
          </a:prstGeom>
          <a:solidFill>
            <a:schemeClr val="accent2"/>
          </a:solidFill>
        </p:spPr>
        <p:txBody>
          <a:bodyPr wrap="square" rtlCol="0">
            <a:spAutoFit/>
          </a:bodyPr>
          <a:lstStyle/>
          <a:p>
            <a:pPr algn="just">
              <a:lnSpc>
                <a:spcPct val="96000"/>
              </a:lnSpc>
            </a:pPr>
            <a:r>
              <a:rPr lang="en-US" sz="2400" spc="-100">
                <a:solidFill>
                  <a:srgbClr val="002570"/>
                </a:solidFill>
                <a:latin typeface="Times New Roman" panose="02020603050405020304" pitchFamily="18" charset="0"/>
                <a:cs typeface="Times New Roman" panose="02020603050405020304" pitchFamily="18" charset="0"/>
              </a:rPr>
              <a:t>Nêu được đặc điểm về dân cư, tên một số hoạt động kinh tế của người dân châu Á và ý nghĩa (lợi ích) của những hoạt động này.</a:t>
            </a:r>
          </a:p>
        </p:txBody>
      </p:sp>
      <p:sp>
        <p:nvSpPr>
          <p:cNvPr id="39" name="TextBox 38">
            <a:extLst>
              <a:ext uri="{FF2B5EF4-FFF2-40B4-BE49-F238E27FC236}">
                <a16:creationId xmlns:a16="http://schemas.microsoft.com/office/drawing/2014/main" id="{4CA47992-A885-4C8F-A507-3BAC4FF45D4F}"/>
              </a:ext>
            </a:extLst>
          </p:cNvPr>
          <p:cNvSpPr txBox="1"/>
          <p:nvPr/>
        </p:nvSpPr>
        <p:spPr>
          <a:xfrm>
            <a:off x="1658313" y="2494579"/>
            <a:ext cx="6574545" cy="801501"/>
          </a:xfrm>
          <a:prstGeom prst="rect">
            <a:avLst/>
          </a:prstGeom>
          <a:solidFill>
            <a:schemeClr val="accent2"/>
          </a:solidFill>
        </p:spPr>
        <p:txBody>
          <a:bodyPr wrap="square" rtlCol="0">
            <a:spAutoFit/>
          </a:bodyPr>
          <a:lstStyle/>
          <a:p>
            <a:pPr algn="just">
              <a:lnSpc>
                <a:spcPct val="96000"/>
              </a:lnSpc>
            </a:pPr>
            <a:r>
              <a:rPr lang="en-US" sz="2400" spc="-100">
                <a:solidFill>
                  <a:srgbClr val="002570"/>
                </a:solidFill>
                <a:latin typeface="Times New Roman" panose="02020603050405020304" pitchFamily="18" charset="0"/>
                <a:cs typeface="Times New Roman" panose="02020603050405020304" pitchFamily="18" charset="0"/>
              </a:rPr>
              <a:t>Dựa vào lược đồ nhận biết được sự phân bố một số hoạt động sản xuất của người dân châu Á.</a:t>
            </a:r>
          </a:p>
        </p:txBody>
      </p:sp>
      <p:sp>
        <p:nvSpPr>
          <p:cNvPr id="44" name="TextBox 43">
            <a:extLst>
              <a:ext uri="{FF2B5EF4-FFF2-40B4-BE49-F238E27FC236}">
                <a16:creationId xmlns:a16="http://schemas.microsoft.com/office/drawing/2014/main" id="{2F736F39-F4F3-4062-8A7C-5AEA4C2109A9}"/>
              </a:ext>
            </a:extLst>
          </p:cNvPr>
          <p:cNvSpPr txBox="1"/>
          <p:nvPr/>
        </p:nvSpPr>
        <p:spPr>
          <a:xfrm>
            <a:off x="1658313" y="3522110"/>
            <a:ext cx="6574545" cy="1056251"/>
          </a:xfrm>
          <a:prstGeom prst="rect">
            <a:avLst/>
          </a:prstGeom>
          <a:solidFill>
            <a:schemeClr val="accent2"/>
          </a:solidFill>
        </p:spPr>
        <p:txBody>
          <a:bodyPr wrap="square" rtlCol="0">
            <a:spAutoFit/>
          </a:bodyPr>
          <a:lstStyle/>
          <a:p>
            <a:pPr algn="just">
              <a:lnSpc>
                <a:spcPct val="87000"/>
              </a:lnSpc>
            </a:pPr>
            <a:r>
              <a:rPr lang="en-US" sz="2400" spc="-100">
                <a:solidFill>
                  <a:srgbClr val="002570"/>
                </a:solidFill>
                <a:latin typeface="Times New Roman" panose="02020603050405020304" pitchFamily="18" charset="0"/>
                <a:cs typeface="Times New Roman" panose="02020603050405020304" pitchFamily="18" charset="0"/>
              </a:rPr>
              <a:t>Biết được khu vực Đông Nam Á có khí hậu gió mùa nóng ẩm, trồng nhiều lúa gạo, cây công nghiệp và khai thác khoáng sản.</a:t>
            </a:r>
          </a:p>
        </p:txBody>
      </p:sp>
      <p:sp>
        <p:nvSpPr>
          <p:cNvPr id="56" name="椭圆 150">
            <a:extLst>
              <a:ext uri="{FF2B5EF4-FFF2-40B4-BE49-F238E27FC236}">
                <a16:creationId xmlns:a16="http://schemas.microsoft.com/office/drawing/2014/main" id="{EA94F278-F386-4A4A-ABEF-0AD1E1A2874A}"/>
              </a:ext>
            </a:extLst>
          </p:cNvPr>
          <p:cNvSpPr>
            <a:spLocks noChangeAspect="1"/>
          </p:cNvSpPr>
          <p:nvPr/>
        </p:nvSpPr>
        <p:spPr>
          <a:xfrm>
            <a:off x="881088" y="2517991"/>
            <a:ext cx="753121" cy="7327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58" name="Oval 57">
            <a:extLst>
              <a:ext uri="{FF2B5EF4-FFF2-40B4-BE49-F238E27FC236}">
                <a16:creationId xmlns:a16="http://schemas.microsoft.com/office/drawing/2014/main" id="{C1E90A7F-7FB0-475C-B41E-42718A2AA5F4}"/>
              </a:ext>
            </a:extLst>
          </p:cNvPr>
          <p:cNvSpPr/>
          <p:nvPr/>
        </p:nvSpPr>
        <p:spPr>
          <a:xfrm>
            <a:off x="1020733" y="2647573"/>
            <a:ext cx="463915" cy="43184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sp>
        <p:nvSpPr>
          <p:cNvPr id="60" name="椭圆 150">
            <a:extLst>
              <a:ext uri="{FF2B5EF4-FFF2-40B4-BE49-F238E27FC236}">
                <a16:creationId xmlns:a16="http://schemas.microsoft.com/office/drawing/2014/main" id="{F30F156B-1500-4E7F-9CC1-D1C4E75CE70D}"/>
              </a:ext>
            </a:extLst>
          </p:cNvPr>
          <p:cNvSpPr>
            <a:spLocks noChangeAspect="1"/>
          </p:cNvSpPr>
          <p:nvPr/>
        </p:nvSpPr>
        <p:spPr>
          <a:xfrm>
            <a:off x="920199" y="3766092"/>
            <a:ext cx="753121" cy="732785"/>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62" name="Oval 61">
            <a:extLst>
              <a:ext uri="{FF2B5EF4-FFF2-40B4-BE49-F238E27FC236}">
                <a16:creationId xmlns:a16="http://schemas.microsoft.com/office/drawing/2014/main" id="{C11F8B0F-4185-4772-AE8B-3E473FDE9557}"/>
              </a:ext>
            </a:extLst>
          </p:cNvPr>
          <p:cNvSpPr/>
          <p:nvPr/>
        </p:nvSpPr>
        <p:spPr>
          <a:xfrm>
            <a:off x="1059844" y="3895674"/>
            <a:ext cx="463915" cy="43184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3</a:t>
            </a:r>
          </a:p>
        </p:txBody>
      </p:sp>
      <p:pic>
        <p:nvPicPr>
          <p:cNvPr id="63" name="Picture 10">
            <a:extLst>
              <a:ext uri="{FF2B5EF4-FFF2-40B4-BE49-F238E27FC236}">
                <a16:creationId xmlns:a16="http://schemas.microsoft.com/office/drawing/2014/main" id="{87243422-5E50-47F8-8CDA-CD7BB4C7B54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33597">
            <a:off x="317806" y="22855"/>
            <a:ext cx="834307" cy="1276188"/>
          </a:xfrm>
          <a:prstGeom prst="rect">
            <a:avLst/>
          </a:prstGeom>
        </p:spPr>
      </p:pic>
      <p:grpSp>
        <p:nvGrpSpPr>
          <p:cNvPr id="73" name="Google Shape;134;p2">
            <a:extLst>
              <a:ext uri="{FF2B5EF4-FFF2-40B4-BE49-F238E27FC236}">
                <a16:creationId xmlns:a16="http://schemas.microsoft.com/office/drawing/2014/main" id="{AED04B95-6462-49AD-9E0C-C4284E6F0585}"/>
              </a:ext>
            </a:extLst>
          </p:cNvPr>
          <p:cNvGrpSpPr/>
          <p:nvPr/>
        </p:nvGrpSpPr>
        <p:grpSpPr>
          <a:xfrm>
            <a:off x="2582576" y="447883"/>
            <a:ext cx="572150" cy="827665"/>
            <a:chOff x="497350" y="-655197"/>
            <a:chExt cx="771716" cy="1116355"/>
          </a:xfrm>
        </p:grpSpPr>
        <p:sp>
          <p:nvSpPr>
            <p:cNvPr id="74" name="Google Shape;135;p2">
              <a:extLst>
                <a:ext uri="{FF2B5EF4-FFF2-40B4-BE49-F238E27FC236}">
                  <a16:creationId xmlns:a16="http://schemas.microsoft.com/office/drawing/2014/main" id="{E5D7D237-1808-461B-9CB1-B626547EADD3}"/>
                </a:ext>
              </a:extLst>
            </p:cNvPr>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6;p2">
              <a:extLst>
                <a:ext uri="{FF2B5EF4-FFF2-40B4-BE49-F238E27FC236}">
                  <a16:creationId xmlns:a16="http://schemas.microsoft.com/office/drawing/2014/main" id="{1734E7E6-6C99-4B4C-B4BD-2B41FB06030F}"/>
                </a:ext>
              </a:extLst>
            </p:cNvPr>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7;p2">
              <a:extLst>
                <a:ext uri="{FF2B5EF4-FFF2-40B4-BE49-F238E27FC236}">
                  <a16:creationId xmlns:a16="http://schemas.microsoft.com/office/drawing/2014/main" id="{243B9E01-1E75-4D9B-8D23-E849281EC67C}"/>
                </a:ext>
              </a:extLst>
            </p:cNvPr>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8;p2">
              <a:extLst>
                <a:ext uri="{FF2B5EF4-FFF2-40B4-BE49-F238E27FC236}">
                  <a16:creationId xmlns:a16="http://schemas.microsoft.com/office/drawing/2014/main" id="{A7D7193E-AE72-464E-BB0D-4C308869EA3F}"/>
                </a:ext>
              </a:extLst>
            </p:cNvPr>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9;p2">
              <a:extLst>
                <a:ext uri="{FF2B5EF4-FFF2-40B4-BE49-F238E27FC236}">
                  <a16:creationId xmlns:a16="http://schemas.microsoft.com/office/drawing/2014/main" id="{FC22F025-609B-4DE9-84F2-E56930254420}"/>
                </a:ext>
              </a:extLst>
            </p:cNvPr>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40;p2">
              <a:extLst>
                <a:ext uri="{FF2B5EF4-FFF2-40B4-BE49-F238E27FC236}">
                  <a16:creationId xmlns:a16="http://schemas.microsoft.com/office/drawing/2014/main" id="{B3B37E5F-00F4-45FA-BD62-1D6B44398C94}"/>
                </a:ext>
              </a:extLst>
            </p:cNvPr>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41;p2">
              <a:extLst>
                <a:ext uri="{FF2B5EF4-FFF2-40B4-BE49-F238E27FC236}">
                  <a16:creationId xmlns:a16="http://schemas.microsoft.com/office/drawing/2014/main" id="{F6350E81-F645-4645-9B03-B8E00A3E5461}"/>
                </a:ext>
              </a:extLst>
            </p:cNvPr>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42;p2">
              <a:extLst>
                <a:ext uri="{FF2B5EF4-FFF2-40B4-BE49-F238E27FC236}">
                  <a16:creationId xmlns:a16="http://schemas.microsoft.com/office/drawing/2014/main" id="{CA4C268F-254A-43D8-9FD3-629C332565BE}"/>
                </a:ext>
              </a:extLst>
            </p:cNvPr>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 name="Google Shape;134;p2">
            <a:extLst>
              <a:ext uri="{FF2B5EF4-FFF2-40B4-BE49-F238E27FC236}">
                <a16:creationId xmlns:a16="http://schemas.microsoft.com/office/drawing/2014/main" id="{F19A5611-F98E-45AC-AA69-4F79A144C912}"/>
              </a:ext>
            </a:extLst>
          </p:cNvPr>
          <p:cNvGrpSpPr/>
          <p:nvPr/>
        </p:nvGrpSpPr>
        <p:grpSpPr>
          <a:xfrm flipH="1">
            <a:off x="5945290" y="436248"/>
            <a:ext cx="572150" cy="827665"/>
            <a:chOff x="497350" y="-655197"/>
            <a:chExt cx="771716" cy="1116355"/>
          </a:xfrm>
        </p:grpSpPr>
        <p:sp>
          <p:nvSpPr>
            <p:cNvPr id="83" name="Google Shape;135;p2">
              <a:extLst>
                <a:ext uri="{FF2B5EF4-FFF2-40B4-BE49-F238E27FC236}">
                  <a16:creationId xmlns:a16="http://schemas.microsoft.com/office/drawing/2014/main" id="{0D9629EE-7F46-47DA-8F7B-1269144D5786}"/>
                </a:ext>
              </a:extLst>
            </p:cNvPr>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6;p2">
              <a:extLst>
                <a:ext uri="{FF2B5EF4-FFF2-40B4-BE49-F238E27FC236}">
                  <a16:creationId xmlns:a16="http://schemas.microsoft.com/office/drawing/2014/main" id="{60711E4C-D06F-43BC-A8D7-E48B8C077B80}"/>
                </a:ext>
              </a:extLst>
            </p:cNvPr>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7;p2">
              <a:extLst>
                <a:ext uri="{FF2B5EF4-FFF2-40B4-BE49-F238E27FC236}">
                  <a16:creationId xmlns:a16="http://schemas.microsoft.com/office/drawing/2014/main" id="{242ADD82-001A-4AD9-AE7A-0B96A3830706}"/>
                </a:ext>
              </a:extLst>
            </p:cNvPr>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8;p2">
              <a:extLst>
                <a:ext uri="{FF2B5EF4-FFF2-40B4-BE49-F238E27FC236}">
                  <a16:creationId xmlns:a16="http://schemas.microsoft.com/office/drawing/2014/main" id="{747D305F-4603-4C21-A8F8-C9DD4E84E336}"/>
                </a:ext>
              </a:extLst>
            </p:cNvPr>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9;p2">
              <a:extLst>
                <a:ext uri="{FF2B5EF4-FFF2-40B4-BE49-F238E27FC236}">
                  <a16:creationId xmlns:a16="http://schemas.microsoft.com/office/drawing/2014/main" id="{EA51E1BE-35F2-4375-91D6-A3B85AF385A3}"/>
                </a:ext>
              </a:extLst>
            </p:cNvPr>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0;p2">
              <a:extLst>
                <a:ext uri="{FF2B5EF4-FFF2-40B4-BE49-F238E27FC236}">
                  <a16:creationId xmlns:a16="http://schemas.microsoft.com/office/drawing/2014/main" id="{EDAF64E2-2572-40F9-8494-C06822BBDAFC}"/>
                </a:ext>
              </a:extLst>
            </p:cNvPr>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1;p2">
              <a:extLst>
                <a:ext uri="{FF2B5EF4-FFF2-40B4-BE49-F238E27FC236}">
                  <a16:creationId xmlns:a16="http://schemas.microsoft.com/office/drawing/2014/main" id="{CFE94E37-6882-4D35-9095-D326AF68A7CD}"/>
                </a:ext>
              </a:extLst>
            </p:cNvPr>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2;p2">
              <a:extLst>
                <a:ext uri="{FF2B5EF4-FFF2-40B4-BE49-F238E27FC236}">
                  <a16:creationId xmlns:a16="http://schemas.microsoft.com/office/drawing/2014/main" id="{FAE68CBB-33D5-4E40-A3A2-CDB5795F68EE}"/>
                </a:ext>
              </a:extLst>
            </p:cNvPr>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组合 7">
            <a:extLst>
              <a:ext uri="{FF2B5EF4-FFF2-40B4-BE49-F238E27FC236}">
                <a16:creationId xmlns:a16="http://schemas.microsoft.com/office/drawing/2014/main" id="{9003989F-DF25-4CDC-8C35-C811C77CB43C}"/>
              </a:ext>
            </a:extLst>
          </p:cNvPr>
          <p:cNvGrpSpPr/>
          <p:nvPr/>
        </p:nvGrpSpPr>
        <p:grpSpPr>
          <a:xfrm rot="20794228">
            <a:off x="6813384" y="4323321"/>
            <a:ext cx="2296011" cy="568321"/>
            <a:chOff x="1319119" y="4991175"/>
            <a:chExt cx="4233330" cy="1171700"/>
          </a:xfrm>
        </p:grpSpPr>
        <p:pic>
          <p:nvPicPr>
            <p:cNvPr id="55" name="图片 4">
              <a:extLst>
                <a:ext uri="{FF2B5EF4-FFF2-40B4-BE49-F238E27FC236}">
                  <a16:creationId xmlns:a16="http://schemas.microsoft.com/office/drawing/2014/main" id="{E217DB9C-C41C-4B35-83BB-69E857D1CF4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319119" y="5145915"/>
              <a:ext cx="2180630" cy="862221"/>
            </a:xfrm>
            <a:prstGeom prst="rect">
              <a:avLst/>
            </a:prstGeom>
          </p:spPr>
        </p:pic>
        <p:pic>
          <p:nvPicPr>
            <p:cNvPr id="57" name="图片 5">
              <a:extLst>
                <a:ext uri="{FF2B5EF4-FFF2-40B4-BE49-F238E27FC236}">
                  <a16:creationId xmlns:a16="http://schemas.microsoft.com/office/drawing/2014/main" id="{99D5C468-13C9-4572-899F-D8BF80C905C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178724" y="4991175"/>
              <a:ext cx="2373725" cy="11717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3"/>
                                        </p:tgtEl>
                                        <p:attrNameLst>
                                          <p:attrName>style.visibility</p:attrName>
                                        </p:attrNameLst>
                                      </p:cBhvr>
                                      <p:to>
                                        <p:strVal val="visible"/>
                                      </p:to>
                                    </p:set>
                                    <p:animEffect transition="in" filter="fade">
                                      <p:cBhvr>
                                        <p:cTn id="11" dur="1000"/>
                                        <p:tgtEl>
                                          <p:spTgt spid="63"/>
                                        </p:tgtEl>
                                      </p:cBhvr>
                                    </p:animEffect>
                                    <p:anim calcmode="lin" valueType="num">
                                      <p:cBhvr>
                                        <p:cTn id="12" dur="1000" fill="hold"/>
                                        <p:tgtEl>
                                          <p:spTgt spid="63"/>
                                        </p:tgtEl>
                                        <p:attrNameLst>
                                          <p:attrName>ppt_x</p:attrName>
                                        </p:attrNameLst>
                                      </p:cBhvr>
                                      <p:tavLst>
                                        <p:tav tm="0">
                                          <p:val>
                                            <p:strVal val="#ppt_x"/>
                                          </p:val>
                                        </p:tav>
                                        <p:tav tm="100000">
                                          <p:val>
                                            <p:strVal val="#ppt_x"/>
                                          </p:val>
                                        </p:tav>
                                      </p:tavLst>
                                    </p:anim>
                                    <p:anim calcmode="lin" valueType="num">
                                      <p:cBhvr>
                                        <p:cTn id="13" dur="1000" fill="hold"/>
                                        <p:tgtEl>
                                          <p:spTgt spid="6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6" presetClass="entr" presetSubtype="0"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290">
                                          <p:stCondLst>
                                            <p:cond delay="0"/>
                                          </p:stCondLst>
                                        </p:cTn>
                                        <p:tgtEl>
                                          <p:spTgt spid="12"/>
                                        </p:tgtEl>
                                      </p:cBhvr>
                                    </p:animEffect>
                                    <p:anim calcmode="lin" valueType="num">
                                      <p:cBhvr>
                                        <p:cTn id="18"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9"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0"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21"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22"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23" dur="13">
                                          <p:stCondLst>
                                            <p:cond delay="325"/>
                                          </p:stCondLst>
                                        </p:cTn>
                                        <p:tgtEl>
                                          <p:spTgt spid="12"/>
                                        </p:tgtEl>
                                      </p:cBhvr>
                                      <p:to x="100000" y="60000"/>
                                    </p:animScale>
                                    <p:animScale>
                                      <p:cBhvr>
                                        <p:cTn id="24" dur="83" decel="50000">
                                          <p:stCondLst>
                                            <p:cond delay="338"/>
                                          </p:stCondLst>
                                        </p:cTn>
                                        <p:tgtEl>
                                          <p:spTgt spid="12"/>
                                        </p:tgtEl>
                                      </p:cBhvr>
                                      <p:to x="100000" y="100000"/>
                                    </p:animScale>
                                    <p:animScale>
                                      <p:cBhvr>
                                        <p:cTn id="25" dur="13">
                                          <p:stCondLst>
                                            <p:cond delay="656"/>
                                          </p:stCondLst>
                                        </p:cTn>
                                        <p:tgtEl>
                                          <p:spTgt spid="12"/>
                                        </p:tgtEl>
                                      </p:cBhvr>
                                      <p:to x="100000" y="80000"/>
                                    </p:animScale>
                                    <p:animScale>
                                      <p:cBhvr>
                                        <p:cTn id="26" dur="83" decel="50000">
                                          <p:stCondLst>
                                            <p:cond delay="669"/>
                                          </p:stCondLst>
                                        </p:cTn>
                                        <p:tgtEl>
                                          <p:spTgt spid="12"/>
                                        </p:tgtEl>
                                      </p:cBhvr>
                                      <p:to x="100000" y="100000"/>
                                    </p:animScale>
                                    <p:animScale>
                                      <p:cBhvr>
                                        <p:cTn id="27" dur="13">
                                          <p:stCondLst>
                                            <p:cond delay="821"/>
                                          </p:stCondLst>
                                        </p:cTn>
                                        <p:tgtEl>
                                          <p:spTgt spid="12"/>
                                        </p:tgtEl>
                                      </p:cBhvr>
                                      <p:to x="100000" y="90000"/>
                                    </p:animScale>
                                    <p:animScale>
                                      <p:cBhvr>
                                        <p:cTn id="28" dur="83" decel="50000">
                                          <p:stCondLst>
                                            <p:cond delay="834"/>
                                          </p:stCondLst>
                                        </p:cTn>
                                        <p:tgtEl>
                                          <p:spTgt spid="12"/>
                                        </p:tgtEl>
                                      </p:cBhvr>
                                      <p:to x="100000" y="100000"/>
                                    </p:animScale>
                                    <p:animScale>
                                      <p:cBhvr>
                                        <p:cTn id="29" dur="13">
                                          <p:stCondLst>
                                            <p:cond delay="904"/>
                                          </p:stCondLst>
                                        </p:cTn>
                                        <p:tgtEl>
                                          <p:spTgt spid="12"/>
                                        </p:tgtEl>
                                      </p:cBhvr>
                                      <p:to x="100000" y="95000"/>
                                    </p:animScale>
                                    <p:animScale>
                                      <p:cBhvr>
                                        <p:cTn id="30" dur="83" decel="50000">
                                          <p:stCondLst>
                                            <p:cond delay="917"/>
                                          </p:stCondLst>
                                        </p:cTn>
                                        <p:tgtEl>
                                          <p:spTgt spid="12"/>
                                        </p:tgtEl>
                                      </p:cBhvr>
                                      <p:to x="100000" y="100000"/>
                                    </p:animScale>
                                  </p:childTnLst>
                                </p:cTn>
                              </p:par>
                            </p:childTnLst>
                          </p:cTn>
                        </p:par>
                        <p:par>
                          <p:cTn id="31" fill="hold">
                            <p:stCondLst>
                              <p:cond delay="2500"/>
                            </p:stCondLst>
                            <p:childTnLst>
                              <p:par>
                                <p:cTn id="32" presetID="53" presetClass="entr" presetSubtype="528" fill="hold" nodeType="afterEffect">
                                  <p:stCondLst>
                                    <p:cond delay="0"/>
                                  </p:stCondLst>
                                  <p:childTnLst>
                                    <p:set>
                                      <p:cBhvr>
                                        <p:cTn id="33" dur="1" fill="hold">
                                          <p:stCondLst>
                                            <p:cond delay="0"/>
                                          </p:stCondLst>
                                        </p:cTn>
                                        <p:tgtEl>
                                          <p:spTgt spid="73"/>
                                        </p:tgtEl>
                                        <p:attrNameLst>
                                          <p:attrName>style.visibility</p:attrName>
                                        </p:attrNameLst>
                                      </p:cBhvr>
                                      <p:to>
                                        <p:strVal val="visible"/>
                                      </p:to>
                                    </p:set>
                                    <p:anim calcmode="lin" valueType="num">
                                      <p:cBhvr>
                                        <p:cTn id="34" dur="500" fill="hold"/>
                                        <p:tgtEl>
                                          <p:spTgt spid="73"/>
                                        </p:tgtEl>
                                        <p:attrNameLst>
                                          <p:attrName>ppt_w</p:attrName>
                                        </p:attrNameLst>
                                      </p:cBhvr>
                                      <p:tavLst>
                                        <p:tav tm="0">
                                          <p:val>
                                            <p:fltVal val="0"/>
                                          </p:val>
                                        </p:tav>
                                        <p:tav tm="100000">
                                          <p:val>
                                            <p:strVal val="#ppt_w"/>
                                          </p:val>
                                        </p:tav>
                                      </p:tavLst>
                                    </p:anim>
                                    <p:anim calcmode="lin" valueType="num">
                                      <p:cBhvr>
                                        <p:cTn id="35" dur="500" fill="hold"/>
                                        <p:tgtEl>
                                          <p:spTgt spid="73"/>
                                        </p:tgtEl>
                                        <p:attrNameLst>
                                          <p:attrName>ppt_h</p:attrName>
                                        </p:attrNameLst>
                                      </p:cBhvr>
                                      <p:tavLst>
                                        <p:tav tm="0">
                                          <p:val>
                                            <p:fltVal val="0"/>
                                          </p:val>
                                        </p:tav>
                                        <p:tav tm="100000">
                                          <p:val>
                                            <p:strVal val="#ppt_h"/>
                                          </p:val>
                                        </p:tav>
                                      </p:tavLst>
                                    </p:anim>
                                    <p:animEffect transition="in" filter="fade">
                                      <p:cBhvr>
                                        <p:cTn id="36" dur="500"/>
                                        <p:tgtEl>
                                          <p:spTgt spid="73"/>
                                        </p:tgtEl>
                                      </p:cBhvr>
                                    </p:animEffect>
                                    <p:anim calcmode="lin" valueType="num">
                                      <p:cBhvr>
                                        <p:cTn id="37" dur="500" fill="hold"/>
                                        <p:tgtEl>
                                          <p:spTgt spid="73"/>
                                        </p:tgtEl>
                                        <p:attrNameLst>
                                          <p:attrName>ppt_x</p:attrName>
                                        </p:attrNameLst>
                                      </p:cBhvr>
                                      <p:tavLst>
                                        <p:tav tm="0">
                                          <p:val>
                                            <p:fltVal val="0.5"/>
                                          </p:val>
                                        </p:tav>
                                        <p:tav tm="100000">
                                          <p:val>
                                            <p:strVal val="#ppt_x"/>
                                          </p:val>
                                        </p:tav>
                                      </p:tavLst>
                                    </p:anim>
                                    <p:anim calcmode="lin" valueType="num">
                                      <p:cBhvr>
                                        <p:cTn id="38" dur="500" fill="hold"/>
                                        <p:tgtEl>
                                          <p:spTgt spid="73"/>
                                        </p:tgtEl>
                                        <p:attrNameLst>
                                          <p:attrName>ppt_y</p:attrName>
                                        </p:attrNameLst>
                                      </p:cBhvr>
                                      <p:tavLst>
                                        <p:tav tm="0">
                                          <p:val>
                                            <p:fltVal val="0.5"/>
                                          </p:val>
                                        </p:tav>
                                        <p:tav tm="100000">
                                          <p:val>
                                            <p:strVal val="#ppt_y"/>
                                          </p:val>
                                        </p:tav>
                                      </p:tavLst>
                                    </p:anim>
                                  </p:childTnLst>
                                </p:cTn>
                              </p:par>
                              <p:par>
                                <p:cTn id="39" presetID="53" presetClass="entr" presetSubtype="528" fill="hold" nodeType="withEffect">
                                  <p:stCondLst>
                                    <p:cond delay="0"/>
                                  </p:stCondLst>
                                  <p:childTnLst>
                                    <p:set>
                                      <p:cBhvr>
                                        <p:cTn id="40" dur="1" fill="hold">
                                          <p:stCondLst>
                                            <p:cond delay="0"/>
                                          </p:stCondLst>
                                        </p:cTn>
                                        <p:tgtEl>
                                          <p:spTgt spid="82"/>
                                        </p:tgtEl>
                                        <p:attrNameLst>
                                          <p:attrName>style.visibility</p:attrName>
                                        </p:attrNameLst>
                                      </p:cBhvr>
                                      <p:to>
                                        <p:strVal val="visible"/>
                                      </p:to>
                                    </p:set>
                                    <p:anim calcmode="lin" valueType="num">
                                      <p:cBhvr>
                                        <p:cTn id="41" dur="500" fill="hold"/>
                                        <p:tgtEl>
                                          <p:spTgt spid="82"/>
                                        </p:tgtEl>
                                        <p:attrNameLst>
                                          <p:attrName>ppt_w</p:attrName>
                                        </p:attrNameLst>
                                      </p:cBhvr>
                                      <p:tavLst>
                                        <p:tav tm="0">
                                          <p:val>
                                            <p:fltVal val="0"/>
                                          </p:val>
                                        </p:tav>
                                        <p:tav tm="100000">
                                          <p:val>
                                            <p:strVal val="#ppt_w"/>
                                          </p:val>
                                        </p:tav>
                                      </p:tavLst>
                                    </p:anim>
                                    <p:anim calcmode="lin" valueType="num">
                                      <p:cBhvr>
                                        <p:cTn id="42" dur="500" fill="hold"/>
                                        <p:tgtEl>
                                          <p:spTgt spid="82"/>
                                        </p:tgtEl>
                                        <p:attrNameLst>
                                          <p:attrName>ppt_h</p:attrName>
                                        </p:attrNameLst>
                                      </p:cBhvr>
                                      <p:tavLst>
                                        <p:tav tm="0">
                                          <p:val>
                                            <p:fltVal val="0"/>
                                          </p:val>
                                        </p:tav>
                                        <p:tav tm="100000">
                                          <p:val>
                                            <p:strVal val="#ppt_h"/>
                                          </p:val>
                                        </p:tav>
                                      </p:tavLst>
                                    </p:anim>
                                    <p:animEffect transition="in" filter="fade">
                                      <p:cBhvr>
                                        <p:cTn id="43" dur="500"/>
                                        <p:tgtEl>
                                          <p:spTgt spid="82"/>
                                        </p:tgtEl>
                                      </p:cBhvr>
                                    </p:animEffect>
                                    <p:anim calcmode="lin" valueType="num">
                                      <p:cBhvr>
                                        <p:cTn id="44" dur="500" fill="hold"/>
                                        <p:tgtEl>
                                          <p:spTgt spid="82"/>
                                        </p:tgtEl>
                                        <p:attrNameLst>
                                          <p:attrName>ppt_x</p:attrName>
                                        </p:attrNameLst>
                                      </p:cBhvr>
                                      <p:tavLst>
                                        <p:tav tm="0">
                                          <p:val>
                                            <p:fltVal val="0.5"/>
                                          </p:val>
                                        </p:tav>
                                        <p:tav tm="100000">
                                          <p:val>
                                            <p:strVal val="#ppt_x"/>
                                          </p:val>
                                        </p:tav>
                                      </p:tavLst>
                                    </p:anim>
                                    <p:anim calcmode="lin" valueType="num">
                                      <p:cBhvr>
                                        <p:cTn id="45" dur="500" fill="hold"/>
                                        <p:tgtEl>
                                          <p:spTgt spid="82"/>
                                        </p:tgtEl>
                                        <p:attrNameLst>
                                          <p:attrName>ppt_y</p:attrName>
                                        </p:attrNameLst>
                                      </p:cBhvr>
                                      <p:tavLst>
                                        <p:tav tm="0">
                                          <p:val>
                                            <p:fltVal val="0.5"/>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down)">
                                      <p:cBhvr>
                                        <p:cTn id="50" dur="58">
                                          <p:stCondLst>
                                            <p:cond delay="0"/>
                                          </p:stCondLst>
                                        </p:cTn>
                                        <p:tgtEl>
                                          <p:spTgt spid="20"/>
                                        </p:tgtEl>
                                      </p:cBhvr>
                                    </p:animEffect>
                                    <p:anim calcmode="lin" valueType="num">
                                      <p:cBhvr>
                                        <p:cTn id="51"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2"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3"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54"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5"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6" dur="3">
                                          <p:stCondLst>
                                            <p:cond delay="65"/>
                                          </p:stCondLst>
                                        </p:cTn>
                                        <p:tgtEl>
                                          <p:spTgt spid="20"/>
                                        </p:tgtEl>
                                      </p:cBhvr>
                                      <p:to x="100000" y="60000"/>
                                    </p:animScale>
                                    <p:animScale>
                                      <p:cBhvr>
                                        <p:cTn id="57" dur="17" decel="50000">
                                          <p:stCondLst>
                                            <p:cond delay="68"/>
                                          </p:stCondLst>
                                        </p:cTn>
                                        <p:tgtEl>
                                          <p:spTgt spid="20"/>
                                        </p:tgtEl>
                                      </p:cBhvr>
                                      <p:to x="100000" y="100000"/>
                                    </p:animScale>
                                    <p:animScale>
                                      <p:cBhvr>
                                        <p:cTn id="58" dur="3">
                                          <p:stCondLst>
                                            <p:cond delay="131"/>
                                          </p:stCondLst>
                                        </p:cTn>
                                        <p:tgtEl>
                                          <p:spTgt spid="20"/>
                                        </p:tgtEl>
                                      </p:cBhvr>
                                      <p:to x="100000" y="80000"/>
                                    </p:animScale>
                                    <p:animScale>
                                      <p:cBhvr>
                                        <p:cTn id="59" dur="17" decel="50000">
                                          <p:stCondLst>
                                            <p:cond delay="134"/>
                                          </p:stCondLst>
                                        </p:cTn>
                                        <p:tgtEl>
                                          <p:spTgt spid="20"/>
                                        </p:tgtEl>
                                      </p:cBhvr>
                                      <p:to x="100000" y="100000"/>
                                    </p:animScale>
                                    <p:animScale>
                                      <p:cBhvr>
                                        <p:cTn id="60" dur="3">
                                          <p:stCondLst>
                                            <p:cond delay="164"/>
                                          </p:stCondLst>
                                        </p:cTn>
                                        <p:tgtEl>
                                          <p:spTgt spid="20"/>
                                        </p:tgtEl>
                                      </p:cBhvr>
                                      <p:to x="100000" y="90000"/>
                                    </p:animScale>
                                    <p:animScale>
                                      <p:cBhvr>
                                        <p:cTn id="61" dur="17" decel="50000">
                                          <p:stCondLst>
                                            <p:cond delay="167"/>
                                          </p:stCondLst>
                                        </p:cTn>
                                        <p:tgtEl>
                                          <p:spTgt spid="20"/>
                                        </p:tgtEl>
                                      </p:cBhvr>
                                      <p:to x="100000" y="100000"/>
                                    </p:animScale>
                                    <p:animScale>
                                      <p:cBhvr>
                                        <p:cTn id="62" dur="3">
                                          <p:stCondLst>
                                            <p:cond delay="181"/>
                                          </p:stCondLst>
                                        </p:cTn>
                                        <p:tgtEl>
                                          <p:spTgt spid="20"/>
                                        </p:tgtEl>
                                      </p:cBhvr>
                                      <p:to x="100000" y="95000"/>
                                    </p:animScale>
                                    <p:animScale>
                                      <p:cBhvr>
                                        <p:cTn id="63" dur="17" decel="50000">
                                          <p:stCondLst>
                                            <p:cond delay="183"/>
                                          </p:stCondLst>
                                        </p:cTn>
                                        <p:tgtEl>
                                          <p:spTgt spid="20"/>
                                        </p:tgtEl>
                                      </p:cBhvr>
                                      <p:to x="100000" y="100000"/>
                                    </p:animScale>
                                  </p:childTnLst>
                                </p:cTn>
                              </p:par>
                            </p:childTnLst>
                          </p:cTn>
                        </p:par>
                        <p:par>
                          <p:cTn id="64" fill="hold">
                            <p:stCondLst>
                              <p:cond delay="200"/>
                            </p:stCondLst>
                            <p:childTnLst>
                              <p:par>
                                <p:cTn id="65" presetID="26" presetClass="entr" presetSubtype="0" fill="hold" grpId="0"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down)">
                                      <p:cBhvr>
                                        <p:cTn id="67" dur="71">
                                          <p:stCondLst>
                                            <p:cond delay="0"/>
                                          </p:stCondLst>
                                        </p:cTn>
                                        <p:tgtEl>
                                          <p:spTgt spid="22"/>
                                        </p:tgtEl>
                                      </p:cBhvr>
                                    </p:animEffect>
                                    <p:anim calcmode="lin" valueType="num">
                                      <p:cBhvr>
                                        <p:cTn id="68"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9"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70"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71"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72"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73" dur="1">
                                          <p:stCondLst>
                                            <p:cond delay="80"/>
                                          </p:stCondLst>
                                        </p:cTn>
                                        <p:tgtEl>
                                          <p:spTgt spid="22"/>
                                        </p:tgtEl>
                                      </p:cBhvr>
                                      <p:to x="100000" y="60000"/>
                                    </p:animScale>
                                    <p:animScale>
                                      <p:cBhvr>
                                        <p:cTn id="74" dur="1" decel="50000">
                                          <p:stCondLst>
                                            <p:cond delay="83"/>
                                          </p:stCondLst>
                                        </p:cTn>
                                        <p:tgtEl>
                                          <p:spTgt spid="22"/>
                                        </p:tgtEl>
                                      </p:cBhvr>
                                      <p:to x="100000" y="100000"/>
                                    </p:animScale>
                                    <p:animScale>
                                      <p:cBhvr>
                                        <p:cTn id="75" dur="1">
                                          <p:stCondLst>
                                            <p:cond delay="161"/>
                                          </p:stCondLst>
                                        </p:cTn>
                                        <p:tgtEl>
                                          <p:spTgt spid="22"/>
                                        </p:tgtEl>
                                      </p:cBhvr>
                                      <p:to x="100000" y="80000"/>
                                    </p:animScale>
                                    <p:animScale>
                                      <p:cBhvr>
                                        <p:cTn id="76" dur="1" decel="50000">
                                          <p:stCondLst>
                                            <p:cond delay="164"/>
                                          </p:stCondLst>
                                        </p:cTn>
                                        <p:tgtEl>
                                          <p:spTgt spid="22"/>
                                        </p:tgtEl>
                                      </p:cBhvr>
                                      <p:to x="100000" y="100000"/>
                                    </p:animScale>
                                    <p:animScale>
                                      <p:cBhvr>
                                        <p:cTn id="77" dur="1">
                                          <p:stCondLst>
                                            <p:cond delay="249"/>
                                          </p:stCondLst>
                                        </p:cTn>
                                        <p:tgtEl>
                                          <p:spTgt spid="22"/>
                                        </p:tgtEl>
                                      </p:cBhvr>
                                      <p:to x="100000" y="90000"/>
                                    </p:animScale>
                                    <p:animScale>
                                      <p:cBhvr>
                                        <p:cTn id="78" dur="1" decel="50000">
                                          <p:stCondLst>
                                            <p:cond delay="249"/>
                                          </p:stCondLst>
                                        </p:cTn>
                                        <p:tgtEl>
                                          <p:spTgt spid="22"/>
                                        </p:tgtEl>
                                      </p:cBhvr>
                                      <p:to x="100000" y="100000"/>
                                    </p:animScale>
                                    <p:animScale>
                                      <p:cBhvr>
                                        <p:cTn id="79" dur="1">
                                          <p:stCondLst>
                                            <p:cond delay="249"/>
                                          </p:stCondLst>
                                        </p:cTn>
                                        <p:tgtEl>
                                          <p:spTgt spid="22"/>
                                        </p:tgtEl>
                                      </p:cBhvr>
                                      <p:to x="100000" y="95000"/>
                                    </p:animScale>
                                    <p:animScale>
                                      <p:cBhvr>
                                        <p:cTn id="80" dur="1" decel="50000">
                                          <p:stCondLst>
                                            <p:cond delay="249"/>
                                          </p:stCondLst>
                                        </p:cTn>
                                        <p:tgtEl>
                                          <p:spTgt spid="22"/>
                                        </p:tgtEl>
                                      </p:cBhvr>
                                      <p:to x="100000" y="100000"/>
                                    </p:animScale>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left)">
                                      <p:cBhvr>
                                        <p:cTn id="85" dur="500"/>
                                        <p:tgtEl>
                                          <p:spTgt spid="2"/>
                                        </p:tgtEl>
                                      </p:cBhvr>
                                    </p:animEffect>
                                  </p:childTnLst>
                                </p:cTn>
                              </p:par>
                            </p:childTnLst>
                          </p:cTn>
                        </p:par>
                      </p:childTnLst>
                    </p:cTn>
                  </p:par>
                  <p:par>
                    <p:cTn id="86" fill="hold">
                      <p:stCondLst>
                        <p:cond delay="indefinite"/>
                      </p:stCondLst>
                      <p:childTnLst>
                        <p:par>
                          <p:cTn id="87" fill="hold">
                            <p:stCondLst>
                              <p:cond delay="0"/>
                            </p:stCondLst>
                            <p:childTnLst>
                              <p:par>
                                <p:cTn id="88" presetID="26" presetClass="entr" presetSubtype="0"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animEffect transition="in" filter="wipe(down)">
                                      <p:cBhvr>
                                        <p:cTn id="90" dur="58">
                                          <p:stCondLst>
                                            <p:cond delay="0"/>
                                          </p:stCondLst>
                                        </p:cTn>
                                        <p:tgtEl>
                                          <p:spTgt spid="56"/>
                                        </p:tgtEl>
                                      </p:cBhvr>
                                    </p:animEffect>
                                    <p:anim calcmode="lin" valueType="num">
                                      <p:cBhvr>
                                        <p:cTn id="91" dur="18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2" dur="66"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3" dur="66" tmFilter="0, 0; 0.125,0.2665; 0.25,0.4; 0.375,0.465; 0.5,0.5;  0.625,0.535; 0.75,0.6; 0.875,0.7335; 1,1">
                                          <p:stCondLst>
                                            <p:cond delay="66"/>
                                          </p:stCondLst>
                                        </p:cTn>
                                        <p:tgtEl>
                                          <p:spTgt spid="56"/>
                                        </p:tgtEl>
                                        <p:attrNameLst>
                                          <p:attrName>ppt_y</p:attrName>
                                        </p:attrNameLst>
                                      </p:cBhvr>
                                      <p:tavLst>
                                        <p:tav tm="0" fmla="#ppt_y-sin(pi*$)/9">
                                          <p:val>
                                            <p:fltVal val="0"/>
                                          </p:val>
                                        </p:tav>
                                        <p:tav tm="100000">
                                          <p:val>
                                            <p:fltVal val="1"/>
                                          </p:val>
                                        </p:tav>
                                      </p:tavLst>
                                    </p:anim>
                                    <p:anim calcmode="lin" valueType="num">
                                      <p:cBhvr>
                                        <p:cTn id="94" dur="33" tmFilter="0, 0; 0.125,0.2665; 0.25,0.4; 0.375,0.465; 0.5,0.5;  0.625,0.535; 0.75,0.6; 0.875,0.7335; 1,1">
                                          <p:stCondLst>
                                            <p:cond delay="132"/>
                                          </p:stCondLst>
                                        </p:cTn>
                                        <p:tgtEl>
                                          <p:spTgt spid="56"/>
                                        </p:tgtEl>
                                        <p:attrNameLst>
                                          <p:attrName>ppt_y</p:attrName>
                                        </p:attrNameLst>
                                      </p:cBhvr>
                                      <p:tavLst>
                                        <p:tav tm="0" fmla="#ppt_y-sin(pi*$)/27">
                                          <p:val>
                                            <p:fltVal val="0"/>
                                          </p:val>
                                        </p:tav>
                                        <p:tav tm="100000">
                                          <p:val>
                                            <p:fltVal val="1"/>
                                          </p:val>
                                        </p:tav>
                                      </p:tavLst>
                                    </p:anim>
                                    <p:anim calcmode="lin" valueType="num">
                                      <p:cBhvr>
                                        <p:cTn id="95" dur="16" tmFilter="0, 0; 0.125,0.2665; 0.25,0.4; 0.375,0.465; 0.5,0.5;  0.625,0.535; 0.75,0.6; 0.875,0.7335; 1,1">
                                          <p:stCondLst>
                                            <p:cond delay="166"/>
                                          </p:stCondLst>
                                        </p:cTn>
                                        <p:tgtEl>
                                          <p:spTgt spid="56"/>
                                        </p:tgtEl>
                                        <p:attrNameLst>
                                          <p:attrName>ppt_y</p:attrName>
                                        </p:attrNameLst>
                                      </p:cBhvr>
                                      <p:tavLst>
                                        <p:tav tm="0" fmla="#ppt_y-sin(pi*$)/81">
                                          <p:val>
                                            <p:fltVal val="0"/>
                                          </p:val>
                                        </p:tav>
                                        <p:tav tm="100000">
                                          <p:val>
                                            <p:fltVal val="1"/>
                                          </p:val>
                                        </p:tav>
                                      </p:tavLst>
                                    </p:anim>
                                    <p:animScale>
                                      <p:cBhvr>
                                        <p:cTn id="96" dur="3">
                                          <p:stCondLst>
                                            <p:cond delay="65"/>
                                          </p:stCondLst>
                                        </p:cTn>
                                        <p:tgtEl>
                                          <p:spTgt spid="56"/>
                                        </p:tgtEl>
                                      </p:cBhvr>
                                      <p:to x="100000" y="60000"/>
                                    </p:animScale>
                                    <p:animScale>
                                      <p:cBhvr>
                                        <p:cTn id="97" dur="17" decel="50000">
                                          <p:stCondLst>
                                            <p:cond delay="68"/>
                                          </p:stCondLst>
                                        </p:cTn>
                                        <p:tgtEl>
                                          <p:spTgt spid="56"/>
                                        </p:tgtEl>
                                      </p:cBhvr>
                                      <p:to x="100000" y="100000"/>
                                    </p:animScale>
                                    <p:animScale>
                                      <p:cBhvr>
                                        <p:cTn id="98" dur="3">
                                          <p:stCondLst>
                                            <p:cond delay="131"/>
                                          </p:stCondLst>
                                        </p:cTn>
                                        <p:tgtEl>
                                          <p:spTgt spid="56"/>
                                        </p:tgtEl>
                                      </p:cBhvr>
                                      <p:to x="100000" y="80000"/>
                                    </p:animScale>
                                    <p:animScale>
                                      <p:cBhvr>
                                        <p:cTn id="99" dur="17" decel="50000">
                                          <p:stCondLst>
                                            <p:cond delay="134"/>
                                          </p:stCondLst>
                                        </p:cTn>
                                        <p:tgtEl>
                                          <p:spTgt spid="56"/>
                                        </p:tgtEl>
                                      </p:cBhvr>
                                      <p:to x="100000" y="100000"/>
                                    </p:animScale>
                                    <p:animScale>
                                      <p:cBhvr>
                                        <p:cTn id="100" dur="3">
                                          <p:stCondLst>
                                            <p:cond delay="164"/>
                                          </p:stCondLst>
                                        </p:cTn>
                                        <p:tgtEl>
                                          <p:spTgt spid="56"/>
                                        </p:tgtEl>
                                      </p:cBhvr>
                                      <p:to x="100000" y="90000"/>
                                    </p:animScale>
                                    <p:animScale>
                                      <p:cBhvr>
                                        <p:cTn id="101" dur="17" decel="50000">
                                          <p:stCondLst>
                                            <p:cond delay="167"/>
                                          </p:stCondLst>
                                        </p:cTn>
                                        <p:tgtEl>
                                          <p:spTgt spid="56"/>
                                        </p:tgtEl>
                                      </p:cBhvr>
                                      <p:to x="100000" y="100000"/>
                                    </p:animScale>
                                    <p:animScale>
                                      <p:cBhvr>
                                        <p:cTn id="102" dur="3">
                                          <p:stCondLst>
                                            <p:cond delay="181"/>
                                          </p:stCondLst>
                                        </p:cTn>
                                        <p:tgtEl>
                                          <p:spTgt spid="56"/>
                                        </p:tgtEl>
                                      </p:cBhvr>
                                      <p:to x="100000" y="95000"/>
                                    </p:animScale>
                                    <p:animScale>
                                      <p:cBhvr>
                                        <p:cTn id="103" dur="17" decel="50000">
                                          <p:stCondLst>
                                            <p:cond delay="183"/>
                                          </p:stCondLst>
                                        </p:cTn>
                                        <p:tgtEl>
                                          <p:spTgt spid="56"/>
                                        </p:tgtEl>
                                      </p:cBhvr>
                                      <p:to x="100000" y="100000"/>
                                    </p:animScale>
                                  </p:childTnLst>
                                </p:cTn>
                              </p:par>
                            </p:childTnLst>
                          </p:cTn>
                        </p:par>
                        <p:par>
                          <p:cTn id="104" fill="hold">
                            <p:stCondLst>
                              <p:cond delay="200"/>
                            </p:stCondLst>
                            <p:childTnLst>
                              <p:par>
                                <p:cTn id="105" presetID="26" presetClass="entr" presetSubtype="0" fill="hold" grpId="0" nodeType="afterEffect">
                                  <p:stCondLst>
                                    <p:cond delay="0"/>
                                  </p:stCondLst>
                                  <p:childTnLst>
                                    <p:set>
                                      <p:cBhvr>
                                        <p:cTn id="106" dur="1" fill="hold">
                                          <p:stCondLst>
                                            <p:cond delay="0"/>
                                          </p:stCondLst>
                                        </p:cTn>
                                        <p:tgtEl>
                                          <p:spTgt spid="58"/>
                                        </p:tgtEl>
                                        <p:attrNameLst>
                                          <p:attrName>style.visibility</p:attrName>
                                        </p:attrNameLst>
                                      </p:cBhvr>
                                      <p:to>
                                        <p:strVal val="visible"/>
                                      </p:to>
                                    </p:set>
                                    <p:animEffect transition="in" filter="wipe(down)">
                                      <p:cBhvr>
                                        <p:cTn id="107" dur="71">
                                          <p:stCondLst>
                                            <p:cond delay="0"/>
                                          </p:stCondLst>
                                        </p:cTn>
                                        <p:tgtEl>
                                          <p:spTgt spid="58"/>
                                        </p:tgtEl>
                                      </p:cBhvr>
                                    </p:animEffect>
                                    <p:anim calcmode="lin" valueType="num">
                                      <p:cBhvr>
                                        <p:cTn id="108" dur="224"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109" dur="82"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110" dur="82" tmFilter="0, 0; 0.125,0.2665; 0.25,0.4; 0.375,0.465; 0.5,0.5;  0.625,0.535; 0.75,0.6; 0.875,0.7335; 1,1">
                                          <p:stCondLst>
                                            <p:cond delay="82"/>
                                          </p:stCondLst>
                                        </p:cTn>
                                        <p:tgtEl>
                                          <p:spTgt spid="58"/>
                                        </p:tgtEl>
                                        <p:attrNameLst>
                                          <p:attrName>ppt_y</p:attrName>
                                        </p:attrNameLst>
                                      </p:cBhvr>
                                      <p:tavLst>
                                        <p:tav tm="0" fmla="#ppt_y-sin(pi*$)/9">
                                          <p:val>
                                            <p:fltVal val="0"/>
                                          </p:val>
                                        </p:tav>
                                        <p:tav tm="100000">
                                          <p:val>
                                            <p:fltVal val="1"/>
                                          </p:val>
                                        </p:tav>
                                      </p:tavLst>
                                    </p:anim>
                                    <p:anim calcmode="lin" valueType="num">
                                      <p:cBhvr>
                                        <p:cTn id="111" dur="2" tmFilter="0, 0; 0.125,0.2665; 0.25,0.4; 0.375,0.465; 0.5,0.5;  0.625,0.535; 0.75,0.6; 0.875,0.7335; 1,1">
                                          <p:stCondLst>
                                            <p:cond delay="163"/>
                                          </p:stCondLst>
                                        </p:cTn>
                                        <p:tgtEl>
                                          <p:spTgt spid="58"/>
                                        </p:tgtEl>
                                        <p:attrNameLst>
                                          <p:attrName>ppt_y</p:attrName>
                                        </p:attrNameLst>
                                      </p:cBhvr>
                                      <p:tavLst>
                                        <p:tav tm="0" fmla="#ppt_y-sin(pi*$)/27">
                                          <p:val>
                                            <p:fltVal val="0"/>
                                          </p:val>
                                        </p:tav>
                                        <p:tav tm="100000">
                                          <p:val>
                                            <p:fltVal val="1"/>
                                          </p:val>
                                        </p:tav>
                                      </p:tavLst>
                                    </p:anim>
                                    <p:anim calcmode="lin" valueType="num">
                                      <p:cBhvr>
                                        <p:cTn id="112" dur="1" tmFilter="0, 0; 0.125,0.2665; 0.25,0.4; 0.375,0.465; 0.5,0.5;  0.625,0.535; 0.75,0.6; 0.875,0.7335; 1,1">
                                          <p:stCondLst>
                                            <p:cond delay="249"/>
                                          </p:stCondLst>
                                        </p:cTn>
                                        <p:tgtEl>
                                          <p:spTgt spid="58"/>
                                        </p:tgtEl>
                                        <p:attrNameLst>
                                          <p:attrName>ppt_y</p:attrName>
                                        </p:attrNameLst>
                                      </p:cBhvr>
                                      <p:tavLst>
                                        <p:tav tm="0" fmla="#ppt_y-sin(pi*$)/81">
                                          <p:val>
                                            <p:fltVal val="0"/>
                                          </p:val>
                                        </p:tav>
                                        <p:tav tm="100000">
                                          <p:val>
                                            <p:fltVal val="1"/>
                                          </p:val>
                                        </p:tav>
                                      </p:tavLst>
                                    </p:anim>
                                    <p:animScale>
                                      <p:cBhvr>
                                        <p:cTn id="113" dur="1">
                                          <p:stCondLst>
                                            <p:cond delay="80"/>
                                          </p:stCondLst>
                                        </p:cTn>
                                        <p:tgtEl>
                                          <p:spTgt spid="58"/>
                                        </p:tgtEl>
                                      </p:cBhvr>
                                      <p:to x="100000" y="60000"/>
                                    </p:animScale>
                                    <p:animScale>
                                      <p:cBhvr>
                                        <p:cTn id="114" dur="1" decel="50000">
                                          <p:stCondLst>
                                            <p:cond delay="83"/>
                                          </p:stCondLst>
                                        </p:cTn>
                                        <p:tgtEl>
                                          <p:spTgt spid="58"/>
                                        </p:tgtEl>
                                      </p:cBhvr>
                                      <p:to x="100000" y="100000"/>
                                    </p:animScale>
                                    <p:animScale>
                                      <p:cBhvr>
                                        <p:cTn id="115" dur="1">
                                          <p:stCondLst>
                                            <p:cond delay="161"/>
                                          </p:stCondLst>
                                        </p:cTn>
                                        <p:tgtEl>
                                          <p:spTgt spid="58"/>
                                        </p:tgtEl>
                                      </p:cBhvr>
                                      <p:to x="100000" y="80000"/>
                                    </p:animScale>
                                    <p:animScale>
                                      <p:cBhvr>
                                        <p:cTn id="116" dur="1" decel="50000">
                                          <p:stCondLst>
                                            <p:cond delay="164"/>
                                          </p:stCondLst>
                                        </p:cTn>
                                        <p:tgtEl>
                                          <p:spTgt spid="58"/>
                                        </p:tgtEl>
                                      </p:cBhvr>
                                      <p:to x="100000" y="100000"/>
                                    </p:animScale>
                                    <p:animScale>
                                      <p:cBhvr>
                                        <p:cTn id="117" dur="1">
                                          <p:stCondLst>
                                            <p:cond delay="249"/>
                                          </p:stCondLst>
                                        </p:cTn>
                                        <p:tgtEl>
                                          <p:spTgt spid="58"/>
                                        </p:tgtEl>
                                      </p:cBhvr>
                                      <p:to x="100000" y="90000"/>
                                    </p:animScale>
                                    <p:animScale>
                                      <p:cBhvr>
                                        <p:cTn id="118" dur="1" decel="50000">
                                          <p:stCondLst>
                                            <p:cond delay="249"/>
                                          </p:stCondLst>
                                        </p:cTn>
                                        <p:tgtEl>
                                          <p:spTgt spid="58"/>
                                        </p:tgtEl>
                                      </p:cBhvr>
                                      <p:to x="100000" y="100000"/>
                                    </p:animScale>
                                    <p:animScale>
                                      <p:cBhvr>
                                        <p:cTn id="119" dur="1">
                                          <p:stCondLst>
                                            <p:cond delay="249"/>
                                          </p:stCondLst>
                                        </p:cTn>
                                        <p:tgtEl>
                                          <p:spTgt spid="58"/>
                                        </p:tgtEl>
                                      </p:cBhvr>
                                      <p:to x="100000" y="95000"/>
                                    </p:animScale>
                                    <p:animScale>
                                      <p:cBhvr>
                                        <p:cTn id="120" dur="1" decel="50000">
                                          <p:stCondLst>
                                            <p:cond delay="249"/>
                                          </p:stCondLst>
                                        </p:cTn>
                                        <p:tgtEl>
                                          <p:spTgt spid="58"/>
                                        </p:tgtEl>
                                      </p:cBhvr>
                                      <p:to x="100000" y="100000"/>
                                    </p:animScale>
                                  </p:childTnLst>
                                </p:cTn>
                              </p:par>
                            </p:childTnLst>
                          </p:cTn>
                        </p:par>
                        <p:par>
                          <p:cTn id="121" fill="hold">
                            <p:stCondLst>
                              <p:cond delay="450"/>
                            </p:stCondLst>
                            <p:childTnLst>
                              <p:par>
                                <p:cTn id="122" presetID="22" presetClass="entr" presetSubtype="8" fill="hold" grpId="0" nodeType="afterEffect">
                                  <p:stCondLst>
                                    <p:cond delay="0"/>
                                  </p:stCondLst>
                                  <p:childTnLst>
                                    <p:set>
                                      <p:cBhvr>
                                        <p:cTn id="123" dur="1" fill="hold">
                                          <p:stCondLst>
                                            <p:cond delay="0"/>
                                          </p:stCondLst>
                                        </p:cTn>
                                        <p:tgtEl>
                                          <p:spTgt spid="39"/>
                                        </p:tgtEl>
                                        <p:attrNameLst>
                                          <p:attrName>style.visibility</p:attrName>
                                        </p:attrNameLst>
                                      </p:cBhvr>
                                      <p:to>
                                        <p:strVal val="visible"/>
                                      </p:to>
                                    </p:set>
                                    <p:animEffect transition="in" filter="wipe(left)">
                                      <p:cBhvr>
                                        <p:cTn id="124" dur="500"/>
                                        <p:tgtEl>
                                          <p:spTgt spid="39"/>
                                        </p:tgtEl>
                                      </p:cBhvr>
                                    </p:animEffect>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60"/>
                                        </p:tgtEl>
                                        <p:attrNameLst>
                                          <p:attrName>style.visibility</p:attrName>
                                        </p:attrNameLst>
                                      </p:cBhvr>
                                      <p:to>
                                        <p:strVal val="visible"/>
                                      </p:to>
                                    </p:set>
                                    <p:animEffect transition="in" filter="wipe(down)">
                                      <p:cBhvr>
                                        <p:cTn id="129" dur="58">
                                          <p:stCondLst>
                                            <p:cond delay="0"/>
                                          </p:stCondLst>
                                        </p:cTn>
                                        <p:tgtEl>
                                          <p:spTgt spid="60"/>
                                        </p:tgtEl>
                                      </p:cBhvr>
                                    </p:animEffect>
                                    <p:anim calcmode="lin" valueType="num">
                                      <p:cBhvr>
                                        <p:cTn id="130" dur="182" tmFilter="0,0; 0.14,0.36; 0.43,0.73; 0.71,0.91; 1.0,1.0">
                                          <p:stCondLst>
                                            <p:cond delay="0"/>
                                          </p:stCondLst>
                                        </p:cTn>
                                        <p:tgtEl>
                                          <p:spTgt spid="60"/>
                                        </p:tgtEl>
                                        <p:attrNameLst>
                                          <p:attrName>ppt_x</p:attrName>
                                        </p:attrNameLst>
                                      </p:cBhvr>
                                      <p:tavLst>
                                        <p:tav tm="0">
                                          <p:val>
                                            <p:strVal val="#ppt_x-0.25"/>
                                          </p:val>
                                        </p:tav>
                                        <p:tav tm="100000">
                                          <p:val>
                                            <p:strVal val="#ppt_x"/>
                                          </p:val>
                                        </p:tav>
                                      </p:tavLst>
                                    </p:anim>
                                    <p:anim calcmode="lin" valueType="num">
                                      <p:cBhvr>
                                        <p:cTn id="131" dur="66" tmFilter="0.0,0.0; 0.25,0.07; 0.50,0.2; 0.75,0.467; 1.0,1.0">
                                          <p:stCondLst>
                                            <p:cond delay="0"/>
                                          </p:stCondLst>
                                        </p:cTn>
                                        <p:tgtEl>
                                          <p:spTgt spid="60"/>
                                        </p:tgtEl>
                                        <p:attrNameLst>
                                          <p:attrName>ppt_y</p:attrName>
                                        </p:attrNameLst>
                                      </p:cBhvr>
                                      <p:tavLst>
                                        <p:tav tm="0" fmla="#ppt_y-sin(pi*$)/3">
                                          <p:val>
                                            <p:fltVal val="0.5"/>
                                          </p:val>
                                        </p:tav>
                                        <p:tav tm="100000">
                                          <p:val>
                                            <p:fltVal val="1"/>
                                          </p:val>
                                        </p:tav>
                                      </p:tavLst>
                                    </p:anim>
                                    <p:anim calcmode="lin" valueType="num">
                                      <p:cBhvr>
                                        <p:cTn id="132" dur="66" tmFilter="0, 0; 0.125,0.2665; 0.25,0.4; 0.375,0.465; 0.5,0.5;  0.625,0.535; 0.75,0.6; 0.875,0.7335; 1,1">
                                          <p:stCondLst>
                                            <p:cond delay="66"/>
                                          </p:stCondLst>
                                        </p:cTn>
                                        <p:tgtEl>
                                          <p:spTgt spid="60"/>
                                        </p:tgtEl>
                                        <p:attrNameLst>
                                          <p:attrName>ppt_y</p:attrName>
                                        </p:attrNameLst>
                                      </p:cBhvr>
                                      <p:tavLst>
                                        <p:tav tm="0" fmla="#ppt_y-sin(pi*$)/9">
                                          <p:val>
                                            <p:fltVal val="0"/>
                                          </p:val>
                                        </p:tav>
                                        <p:tav tm="100000">
                                          <p:val>
                                            <p:fltVal val="1"/>
                                          </p:val>
                                        </p:tav>
                                      </p:tavLst>
                                    </p:anim>
                                    <p:anim calcmode="lin" valueType="num">
                                      <p:cBhvr>
                                        <p:cTn id="133" dur="33" tmFilter="0, 0; 0.125,0.2665; 0.25,0.4; 0.375,0.465; 0.5,0.5;  0.625,0.535; 0.75,0.6; 0.875,0.7335; 1,1">
                                          <p:stCondLst>
                                            <p:cond delay="132"/>
                                          </p:stCondLst>
                                        </p:cTn>
                                        <p:tgtEl>
                                          <p:spTgt spid="60"/>
                                        </p:tgtEl>
                                        <p:attrNameLst>
                                          <p:attrName>ppt_y</p:attrName>
                                        </p:attrNameLst>
                                      </p:cBhvr>
                                      <p:tavLst>
                                        <p:tav tm="0" fmla="#ppt_y-sin(pi*$)/27">
                                          <p:val>
                                            <p:fltVal val="0"/>
                                          </p:val>
                                        </p:tav>
                                        <p:tav tm="100000">
                                          <p:val>
                                            <p:fltVal val="1"/>
                                          </p:val>
                                        </p:tav>
                                      </p:tavLst>
                                    </p:anim>
                                    <p:anim calcmode="lin" valueType="num">
                                      <p:cBhvr>
                                        <p:cTn id="134" dur="16" tmFilter="0, 0; 0.125,0.2665; 0.25,0.4; 0.375,0.465; 0.5,0.5;  0.625,0.535; 0.75,0.6; 0.875,0.7335; 1,1">
                                          <p:stCondLst>
                                            <p:cond delay="166"/>
                                          </p:stCondLst>
                                        </p:cTn>
                                        <p:tgtEl>
                                          <p:spTgt spid="60"/>
                                        </p:tgtEl>
                                        <p:attrNameLst>
                                          <p:attrName>ppt_y</p:attrName>
                                        </p:attrNameLst>
                                      </p:cBhvr>
                                      <p:tavLst>
                                        <p:tav tm="0" fmla="#ppt_y-sin(pi*$)/81">
                                          <p:val>
                                            <p:fltVal val="0"/>
                                          </p:val>
                                        </p:tav>
                                        <p:tav tm="100000">
                                          <p:val>
                                            <p:fltVal val="1"/>
                                          </p:val>
                                        </p:tav>
                                      </p:tavLst>
                                    </p:anim>
                                    <p:animScale>
                                      <p:cBhvr>
                                        <p:cTn id="135" dur="3">
                                          <p:stCondLst>
                                            <p:cond delay="65"/>
                                          </p:stCondLst>
                                        </p:cTn>
                                        <p:tgtEl>
                                          <p:spTgt spid="60"/>
                                        </p:tgtEl>
                                      </p:cBhvr>
                                      <p:to x="100000" y="60000"/>
                                    </p:animScale>
                                    <p:animScale>
                                      <p:cBhvr>
                                        <p:cTn id="136" dur="17" decel="50000">
                                          <p:stCondLst>
                                            <p:cond delay="68"/>
                                          </p:stCondLst>
                                        </p:cTn>
                                        <p:tgtEl>
                                          <p:spTgt spid="60"/>
                                        </p:tgtEl>
                                      </p:cBhvr>
                                      <p:to x="100000" y="100000"/>
                                    </p:animScale>
                                    <p:animScale>
                                      <p:cBhvr>
                                        <p:cTn id="137" dur="3">
                                          <p:stCondLst>
                                            <p:cond delay="131"/>
                                          </p:stCondLst>
                                        </p:cTn>
                                        <p:tgtEl>
                                          <p:spTgt spid="60"/>
                                        </p:tgtEl>
                                      </p:cBhvr>
                                      <p:to x="100000" y="80000"/>
                                    </p:animScale>
                                    <p:animScale>
                                      <p:cBhvr>
                                        <p:cTn id="138" dur="17" decel="50000">
                                          <p:stCondLst>
                                            <p:cond delay="134"/>
                                          </p:stCondLst>
                                        </p:cTn>
                                        <p:tgtEl>
                                          <p:spTgt spid="60"/>
                                        </p:tgtEl>
                                      </p:cBhvr>
                                      <p:to x="100000" y="100000"/>
                                    </p:animScale>
                                    <p:animScale>
                                      <p:cBhvr>
                                        <p:cTn id="139" dur="3">
                                          <p:stCondLst>
                                            <p:cond delay="164"/>
                                          </p:stCondLst>
                                        </p:cTn>
                                        <p:tgtEl>
                                          <p:spTgt spid="60"/>
                                        </p:tgtEl>
                                      </p:cBhvr>
                                      <p:to x="100000" y="90000"/>
                                    </p:animScale>
                                    <p:animScale>
                                      <p:cBhvr>
                                        <p:cTn id="140" dur="17" decel="50000">
                                          <p:stCondLst>
                                            <p:cond delay="167"/>
                                          </p:stCondLst>
                                        </p:cTn>
                                        <p:tgtEl>
                                          <p:spTgt spid="60"/>
                                        </p:tgtEl>
                                      </p:cBhvr>
                                      <p:to x="100000" y="100000"/>
                                    </p:animScale>
                                    <p:animScale>
                                      <p:cBhvr>
                                        <p:cTn id="141" dur="3">
                                          <p:stCondLst>
                                            <p:cond delay="181"/>
                                          </p:stCondLst>
                                        </p:cTn>
                                        <p:tgtEl>
                                          <p:spTgt spid="60"/>
                                        </p:tgtEl>
                                      </p:cBhvr>
                                      <p:to x="100000" y="95000"/>
                                    </p:animScale>
                                    <p:animScale>
                                      <p:cBhvr>
                                        <p:cTn id="142" dur="17" decel="50000">
                                          <p:stCondLst>
                                            <p:cond delay="183"/>
                                          </p:stCondLst>
                                        </p:cTn>
                                        <p:tgtEl>
                                          <p:spTgt spid="60"/>
                                        </p:tgtEl>
                                      </p:cBhvr>
                                      <p:to x="100000" y="100000"/>
                                    </p:animScale>
                                  </p:childTnLst>
                                </p:cTn>
                              </p:par>
                            </p:childTnLst>
                          </p:cTn>
                        </p:par>
                        <p:par>
                          <p:cTn id="143" fill="hold">
                            <p:stCondLst>
                              <p:cond delay="200"/>
                            </p:stCondLst>
                            <p:childTnLst>
                              <p:par>
                                <p:cTn id="144" presetID="26" presetClass="entr" presetSubtype="0" fill="hold" grpId="0" nodeType="afterEffect">
                                  <p:stCondLst>
                                    <p:cond delay="0"/>
                                  </p:stCondLst>
                                  <p:childTnLst>
                                    <p:set>
                                      <p:cBhvr>
                                        <p:cTn id="145" dur="1" fill="hold">
                                          <p:stCondLst>
                                            <p:cond delay="0"/>
                                          </p:stCondLst>
                                        </p:cTn>
                                        <p:tgtEl>
                                          <p:spTgt spid="62"/>
                                        </p:tgtEl>
                                        <p:attrNameLst>
                                          <p:attrName>style.visibility</p:attrName>
                                        </p:attrNameLst>
                                      </p:cBhvr>
                                      <p:to>
                                        <p:strVal val="visible"/>
                                      </p:to>
                                    </p:set>
                                    <p:animEffect transition="in" filter="wipe(down)">
                                      <p:cBhvr>
                                        <p:cTn id="146" dur="71">
                                          <p:stCondLst>
                                            <p:cond delay="0"/>
                                          </p:stCondLst>
                                        </p:cTn>
                                        <p:tgtEl>
                                          <p:spTgt spid="62"/>
                                        </p:tgtEl>
                                      </p:cBhvr>
                                    </p:animEffect>
                                    <p:anim calcmode="lin" valueType="num">
                                      <p:cBhvr>
                                        <p:cTn id="147" dur="224" tmFilter="0,0; 0.14,0.36; 0.43,0.73; 0.71,0.91; 1.0,1.0">
                                          <p:stCondLst>
                                            <p:cond delay="0"/>
                                          </p:stCondLst>
                                        </p:cTn>
                                        <p:tgtEl>
                                          <p:spTgt spid="62"/>
                                        </p:tgtEl>
                                        <p:attrNameLst>
                                          <p:attrName>ppt_x</p:attrName>
                                        </p:attrNameLst>
                                      </p:cBhvr>
                                      <p:tavLst>
                                        <p:tav tm="0">
                                          <p:val>
                                            <p:strVal val="#ppt_x-0.25"/>
                                          </p:val>
                                        </p:tav>
                                        <p:tav tm="100000">
                                          <p:val>
                                            <p:strVal val="#ppt_x"/>
                                          </p:val>
                                        </p:tav>
                                      </p:tavLst>
                                    </p:anim>
                                    <p:anim calcmode="lin" valueType="num">
                                      <p:cBhvr>
                                        <p:cTn id="148" dur="82" tmFilter="0.0,0.0; 0.25,0.07; 0.50,0.2; 0.75,0.467; 1.0,1.0">
                                          <p:stCondLst>
                                            <p:cond delay="0"/>
                                          </p:stCondLst>
                                        </p:cTn>
                                        <p:tgtEl>
                                          <p:spTgt spid="62"/>
                                        </p:tgtEl>
                                        <p:attrNameLst>
                                          <p:attrName>ppt_y</p:attrName>
                                        </p:attrNameLst>
                                      </p:cBhvr>
                                      <p:tavLst>
                                        <p:tav tm="0" fmla="#ppt_y-sin(pi*$)/3">
                                          <p:val>
                                            <p:fltVal val="0.5"/>
                                          </p:val>
                                        </p:tav>
                                        <p:tav tm="100000">
                                          <p:val>
                                            <p:fltVal val="1"/>
                                          </p:val>
                                        </p:tav>
                                      </p:tavLst>
                                    </p:anim>
                                    <p:anim calcmode="lin" valueType="num">
                                      <p:cBhvr>
                                        <p:cTn id="149" dur="82" tmFilter="0, 0; 0.125,0.2665; 0.25,0.4; 0.375,0.465; 0.5,0.5;  0.625,0.535; 0.75,0.6; 0.875,0.7335; 1,1">
                                          <p:stCondLst>
                                            <p:cond delay="82"/>
                                          </p:stCondLst>
                                        </p:cTn>
                                        <p:tgtEl>
                                          <p:spTgt spid="62"/>
                                        </p:tgtEl>
                                        <p:attrNameLst>
                                          <p:attrName>ppt_y</p:attrName>
                                        </p:attrNameLst>
                                      </p:cBhvr>
                                      <p:tavLst>
                                        <p:tav tm="0" fmla="#ppt_y-sin(pi*$)/9">
                                          <p:val>
                                            <p:fltVal val="0"/>
                                          </p:val>
                                        </p:tav>
                                        <p:tav tm="100000">
                                          <p:val>
                                            <p:fltVal val="1"/>
                                          </p:val>
                                        </p:tav>
                                      </p:tavLst>
                                    </p:anim>
                                    <p:anim calcmode="lin" valueType="num">
                                      <p:cBhvr>
                                        <p:cTn id="150" dur="2" tmFilter="0, 0; 0.125,0.2665; 0.25,0.4; 0.375,0.465; 0.5,0.5;  0.625,0.535; 0.75,0.6; 0.875,0.7335; 1,1">
                                          <p:stCondLst>
                                            <p:cond delay="163"/>
                                          </p:stCondLst>
                                        </p:cTn>
                                        <p:tgtEl>
                                          <p:spTgt spid="62"/>
                                        </p:tgtEl>
                                        <p:attrNameLst>
                                          <p:attrName>ppt_y</p:attrName>
                                        </p:attrNameLst>
                                      </p:cBhvr>
                                      <p:tavLst>
                                        <p:tav tm="0" fmla="#ppt_y-sin(pi*$)/27">
                                          <p:val>
                                            <p:fltVal val="0"/>
                                          </p:val>
                                        </p:tav>
                                        <p:tav tm="100000">
                                          <p:val>
                                            <p:fltVal val="1"/>
                                          </p:val>
                                        </p:tav>
                                      </p:tavLst>
                                    </p:anim>
                                    <p:anim calcmode="lin" valueType="num">
                                      <p:cBhvr>
                                        <p:cTn id="151" dur="1" tmFilter="0, 0; 0.125,0.2665; 0.25,0.4; 0.375,0.465; 0.5,0.5;  0.625,0.535; 0.75,0.6; 0.875,0.7335; 1,1">
                                          <p:stCondLst>
                                            <p:cond delay="249"/>
                                          </p:stCondLst>
                                        </p:cTn>
                                        <p:tgtEl>
                                          <p:spTgt spid="62"/>
                                        </p:tgtEl>
                                        <p:attrNameLst>
                                          <p:attrName>ppt_y</p:attrName>
                                        </p:attrNameLst>
                                      </p:cBhvr>
                                      <p:tavLst>
                                        <p:tav tm="0" fmla="#ppt_y-sin(pi*$)/81">
                                          <p:val>
                                            <p:fltVal val="0"/>
                                          </p:val>
                                        </p:tav>
                                        <p:tav tm="100000">
                                          <p:val>
                                            <p:fltVal val="1"/>
                                          </p:val>
                                        </p:tav>
                                      </p:tavLst>
                                    </p:anim>
                                    <p:animScale>
                                      <p:cBhvr>
                                        <p:cTn id="152" dur="1">
                                          <p:stCondLst>
                                            <p:cond delay="80"/>
                                          </p:stCondLst>
                                        </p:cTn>
                                        <p:tgtEl>
                                          <p:spTgt spid="62"/>
                                        </p:tgtEl>
                                      </p:cBhvr>
                                      <p:to x="100000" y="60000"/>
                                    </p:animScale>
                                    <p:animScale>
                                      <p:cBhvr>
                                        <p:cTn id="153" dur="1" decel="50000">
                                          <p:stCondLst>
                                            <p:cond delay="83"/>
                                          </p:stCondLst>
                                        </p:cTn>
                                        <p:tgtEl>
                                          <p:spTgt spid="62"/>
                                        </p:tgtEl>
                                      </p:cBhvr>
                                      <p:to x="100000" y="100000"/>
                                    </p:animScale>
                                    <p:animScale>
                                      <p:cBhvr>
                                        <p:cTn id="154" dur="1">
                                          <p:stCondLst>
                                            <p:cond delay="161"/>
                                          </p:stCondLst>
                                        </p:cTn>
                                        <p:tgtEl>
                                          <p:spTgt spid="62"/>
                                        </p:tgtEl>
                                      </p:cBhvr>
                                      <p:to x="100000" y="80000"/>
                                    </p:animScale>
                                    <p:animScale>
                                      <p:cBhvr>
                                        <p:cTn id="155" dur="1" decel="50000">
                                          <p:stCondLst>
                                            <p:cond delay="164"/>
                                          </p:stCondLst>
                                        </p:cTn>
                                        <p:tgtEl>
                                          <p:spTgt spid="62"/>
                                        </p:tgtEl>
                                      </p:cBhvr>
                                      <p:to x="100000" y="100000"/>
                                    </p:animScale>
                                    <p:animScale>
                                      <p:cBhvr>
                                        <p:cTn id="156" dur="1">
                                          <p:stCondLst>
                                            <p:cond delay="249"/>
                                          </p:stCondLst>
                                        </p:cTn>
                                        <p:tgtEl>
                                          <p:spTgt spid="62"/>
                                        </p:tgtEl>
                                      </p:cBhvr>
                                      <p:to x="100000" y="90000"/>
                                    </p:animScale>
                                    <p:animScale>
                                      <p:cBhvr>
                                        <p:cTn id="157" dur="1" decel="50000">
                                          <p:stCondLst>
                                            <p:cond delay="249"/>
                                          </p:stCondLst>
                                        </p:cTn>
                                        <p:tgtEl>
                                          <p:spTgt spid="62"/>
                                        </p:tgtEl>
                                      </p:cBhvr>
                                      <p:to x="100000" y="100000"/>
                                    </p:animScale>
                                    <p:animScale>
                                      <p:cBhvr>
                                        <p:cTn id="158" dur="1">
                                          <p:stCondLst>
                                            <p:cond delay="249"/>
                                          </p:stCondLst>
                                        </p:cTn>
                                        <p:tgtEl>
                                          <p:spTgt spid="62"/>
                                        </p:tgtEl>
                                      </p:cBhvr>
                                      <p:to x="100000" y="95000"/>
                                    </p:animScale>
                                    <p:animScale>
                                      <p:cBhvr>
                                        <p:cTn id="159" dur="1" decel="50000">
                                          <p:stCondLst>
                                            <p:cond delay="249"/>
                                          </p:stCondLst>
                                        </p:cTn>
                                        <p:tgtEl>
                                          <p:spTgt spid="62"/>
                                        </p:tgtEl>
                                      </p:cBhvr>
                                      <p:to x="100000" y="100000"/>
                                    </p:animScale>
                                  </p:childTnLst>
                                </p:cTn>
                              </p:par>
                            </p:childTnLst>
                          </p:cTn>
                        </p:par>
                        <p:par>
                          <p:cTn id="160" fill="hold">
                            <p:stCondLst>
                              <p:cond delay="450"/>
                            </p:stCondLst>
                            <p:childTnLst>
                              <p:par>
                                <p:cTn id="161" presetID="22" presetClass="entr" presetSubtype="8" fill="hold" grpId="0" nodeType="afterEffect">
                                  <p:stCondLst>
                                    <p:cond delay="0"/>
                                  </p:stCondLst>
                                  <p:childTnLst>
                                    <p:set>
                                      <p:cBhvr>
                                        <p:cTn id="162" dur="1" fill="hold">
                                          <p:stCondLst>
                                            <p:cond delay="0"/>
                                          </p:stCondLst>
                                        </p:cTn>
                                        <p:tgtEl>
                                          <p:spTgt spid="44"/>
                                        </p:tgtEl>
                                        <p:attrNameLst>
                                          <p:attrName>style.visibility</p:attrName>
                                        </p:attrNameLst>
                                      </p:cBhvr>
                                      <p:to>
                                        <p:strVal val="visible"/>
                                      </p:to>
                                    </p:set>
                                    <p:animEffect transition="in" filter="wipe(left)">
                                      <p:cBhvr>
                                        <p:cTn id="163" dur="500"/>
                                        <p:tgtEl>
                                          <p:spTgt spid="44"/>
                                        </p:tgtEl>
                                      </p:cBhvr>
                                    </p:animEffect>
                                  </p:childTnLst>
                                </p:cTn>
                              </p:par>
                              <p:par>
                                <p:cTn id="164" presetID="14" presetClass="entr" presetSubtype="10" fill="hold" nodeType="withEffect">
                                  <p:stCondLst>
                                    <p:cond delay="0"/>
                                  </p:stCondLst>
                                  <p:childTnLst>
                                    <p:set>
                                      <p:cBhvr>
                                        <p:cTn id="165" dur="1" fill="hold">
                                          <p:stCondLst>
                                            <p:cond delay="0"/>
                                          </p:stCondLst>
                                        </p:cTn>
                                        <p:tgtEl>
                                          <p:spTgt spid="54"/>
                                        </p:tgtEl>
                                        <p:attrNameLst>
                                          <p:attrName>style.visibility</p:attrName>
                                        </p:attrNameLst>
                                      </p:cBhvr>
                                      <p:to>
                                        <p:strVal val="visible"/>
                                      </p:to>
                                    </p:set>
                                    <p:animEffect transition="in" filter="randombar(horizontal)">
                                      <p:cBhvr>
                                        <p:cTn id="16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0" grpId="0" animBg="1"/>
      <p:bldP spid="22" grpId="0" animBg="1"/>
      <p:bldP spid="2" grpId="0" animBg="1"/>
      <p:bldP spid="39" grpId="0" animBg="1"/>
      <p:bldP spid="44" grpId="0" animBg="1"/>
      <p:bldP spid="56" grpId="0" animBg="1"/>
      <p:bldP spid="58" grpId="0" animBg="1"/>
      <p:bldP spid="60" grpId="0" animBg="1"/>
      <p:bldP spid="6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4" name="TextBox 3">
            <a:extLst>
              <a:ext uri="{FF2B5EF4-FFF2-40B4-BE49-F238E27FC236}">
                <a16:creationId xmlns:a16="http://schemas.microsoft.com/office/drawing/2014/main" id="{1A796912-6E6D-4424-A758-A3487BB88E12}"/>
              </a:ext>
            </a:extLst>
          </p:cNvPr>
          <p:cNvSpPr txBox="1"/>
          <p:nvPr/>
        </p:nvSpPr>
        <p:spPr>
          <a:xfrm>
            <a:off x="627471" y="643766"/>
            <a:ext cx="3431198" cy="830997"/>
          </a:xfrm>
          <a:prstGeom prst="rect">
            <a:avLst/>
          </a:prstGeom>
          <a:noFill/>
        </p:spPr>
        <p:txBody>
          <a:bodyPr wrap="square" rtlCol="0">
            <a:spAutoFit/>
          </a:bodyPr>
          <a:lstStyle/>
          <a:p>
            <a:r>
              <a:rPr lang="en-US" sz="2400" b="1">
                <a:solidFill>
                  <a:srgbClr val="0070C0"/>
                </a:solidFill>
                <a:latin typeface="Times New Roman" panose="02020603050405020304" pitchFamily="18" charset="0"/>
                <a:cs typeface="Times New Roman" panose="02020603050405020304" pitchFamily="18" charset="0"/>
              </a:rPr>
              <a:t>Xác định khu vực Đông Nam Á trên lược đồ.</a:t>
            </a:r>
          </a:p>
        </p:txBody>
      </p:sp>
      <p:sp>
        <p:nvSpPr>
          <p:cNvPr id="63" name="TextBox 62">
            <a:extLst>
              <a:ext uri="{FF2B5EF4-FFF2-40B4-BE49-F238E27FC236}">
                <a16:creationId xmlns:a16="http://schemas.microsoft.com/office/drawing/2014/main" id="{EDAC4985-40B7-414B-9645-4B18C480CAB9}"/>
              </a:ext>
            </a:extLst>
          </p:cNvPr>
          <p:cNvSpPr txBox="1"/>
          <p:nvPr/>
        </p:nvSpPr>
        <p:spPr>
          <a:xfrm>
            <a:off x="627471" y="1539622"/>
            <a:ext cx="3157385" cy="2470741"/>
          </a:xfrm>
          <a:prstGeom prst="rect">
            <a:avLst/>
          </a:prstGeom>
          <a:noFill/>
        </p:spPr>
        <p:txBody>
          <a:bodyPr wrap="square" rtlCol="0">
            <a:spAutoFit/>
          </a:bodyPr>
          <a:lstStyle/>
          <a:p>
            <a:pPr algn="just">
              <a:lnSpc>
                <a:spcPct val="92000"/>
              </a:lnSpc>
            </a:pPr>
            <a:r>
              <a:rPr lang="en-US" sz="2400" b="1" i="1" spc="-60">
                <a:solidFill>
                  <a:srgbClr val="EE8148"/>
                </a:solidFill>
                <a:latin typeface="Times New Roman" panose="02020603050405020304" pitchFamily="18" charset="0"/>
                <a:cs typeface="Times New Roman" panose="02020603050405020304" pitchFamily="18" charset="0"/>
              </a:rPr>
              <a:t>Đông Nam Á nằm ở phía đông nam châu Á, phía tây của Thái Bình Dương, gồm phần bán đảo gắn với lục địa và phần đảo, có đường Xích đạo chạy qua.</a:t>
            </a:r>
          </a:p>
        </p:txBody>
      </p:sp>
      <p:sp>
        <p:nvSpPr>
          <p:cNvPr id="5" name="TextBox 4">
            <a:extLst>
              <a:ext uri="{FF2B5EF4-FFF2-40B4-BE49-F238E27FC236}">
                <a16:creationId xmlns:a16="http://schemas.microsoft.com/office/drawing/2014/main" id="{0E3A36E9-19BF-4AFB-93E1-3BA783F8E5DB}"/>
              </a:ext>
            </a:extLst>
          </p:cNvPr>
          <p:cNvSpPr txBox="1"/>
          <p:nvPr/>
        </p:nvSpPr>
        <p:spPr>
          <a:xfrm>
            <a:off x="627470" y="676195"/>
            <a:ext cx="3157385" cy="830997"/>
          </a:xfrm>
          <a:prstGeom prst="rect">
            <a:avLst/>
          </a:prstGeom>
          <a:noFill/>
        </p:spPr>
        <p:txBody>
          <a:bodyPr wrap="square" rtlCol="0">
            <a:spAutoFit/>
          </a:bodyPr>
          <a:lstStyle/>
          <a:p>
            <a:r>
              <a:rPr lang="en-US" sz="2400" b="1">
                <a:solidFill>
                  <a:srgbClr val="0070C0"/>
                </a:solidFill>
                <a:latin typeface="Times New Roman" panose="02020603050405020304" pitchFamily="18" charset="0"/>
                <a:cs typeface="Times New Roman" panose="02020603050405020304" pitchFamily="18" charset="0"/>
              </a:rPr>
              <a:t>Đọc tên 11 nước trong khu vực.</a:t>
            </a:r>
          </a:p>
        </p:txBody>
      </p:sp>
      <p:pic>
        <p:nvPicPr>
          <p:cNvPr id="6" name="Picture 2" descr="luoc do _0">
            <a:extLst>
              <a:ext uri="{FF2B5EF4-FFF2-40B4-BE49-F238E27FC236}">
                <a16:creationId xmlns:a16="http://schemas.microsoft.com/office/drawing/2014/main" id="{76FADB7D-B0FF-455C-A00D-4A1A226A9630}"/>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b="6667"/>
          <a:stretch>
            <a:fillRect/>
          </a:stretch>
        </p:blipFill>
        <p:spPr bwMode="auto">
          <a:xfrm>
            <a:off x="3931161" y="125079"/>
            <a:ext cx="5207840" cy="458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9">
            <a:extLst>
              <a:ext uri="{FF2B5EF4-FFF2-40B4-BE49-F238E27FC236}">
                <a16:creationId xmlns:a16="http://schemas.microsoft.com/office/drawing/2014/main" id="{F667EFF6-3728-49B3-AB41-BEA7F02A22AD}"/>
              </a:ext>
            </a:extLst>
          </p:cNvPr>
          <p:cNvSpPr>
            <a:spLocks/>
          </p:cNvSpPr>
          <p:nvPr/>
        </p:nvSpPr>
        <p:spPr bwMode="auto">
          <a:xfrm>
            <a:off x="6479814" y="2849144"/>
            <a:ext cx="2664186" cy="1530769"/>
          </a:xfrm>
          <a:custGeom>
            <a:avLst/>
            <a:gdLst>
              <a:gd name="T0" fmla="*/ 2147483647 w 2923"/>
              <a:gd name="T1" fmla="*/ 2147483647 h 1328"/>
              <a:gd name="T2" fmla="*/ 2147483647 w 2923"/>
              <a:gd name="T3" fmla="*/ 2147483647 h 1328"/>
              <a:gd name="T4" fmla="*/ 2147483647 w 2923"/>
              <a:gd name="T5" fmla="*/ 2147483647 h 1328"/>
              <a:gd name="T6" fmla="*/ 2147483647 w 2923"/>
              <a:gd name="T7" fmla="*/ 2147483647 h 1328"/>
              <a:gd name="T8" fmla="*/ 2147483647 w 2923"/>
              <a:gd name="T9" fmla="*/ 2147483647 h 1328"/>
              <a:gd name="T10" fmla="*/ 2147483647 w 2923"/>
              <a:gd name="T11" fmla="*/ 2147483647 h 1328"/>
              <a:gd name="T12" fmla="*/ 2147483647 w 2923"/>
              <a:gd name="T13" fmla="*/ 2147483647 h 1328"/>
              <a:gd name="T14" fmla="*/ 2147483647 w 2923"/>
              <a:gd name="T15" fmla="*/ 2147483647 h 1328"/>
              <a:gd name="T16" fmla="*/ 2147483647 w 2923"/>
              <a:gd name="T17" fmla="*/ 2147483647 h 1328"/>
              <a:gd name="T18" fmla="*/ 2147483647 w 2923"/>
              <a:gd name="T19" fmla="*/ 2147483647 h 1328"/>
              <a:gd name="T20" fmla="*/ 2147483647 w 2923"/>
              <a:gd name="T21" fmla="*/ 2147483647 h 1328"/>
              <a:gd name="T22" fmla="*/ 2147483647 w 2923"/>
              <a:gd name="T23" fmla="*/ 2147483647 h 1328"/>
              <a:gd name="T24" fmla="*/ 2147483647 w 2923"/>
              <a:gd name="T25" fmla="*/ 2147483647 h 1328"/>
              <a:gd name="T26" fmla="*/ 2147483647 w 2923"/>
              <a:gd name="T27" fmla="*/ 2147483647 h 1328"/>
              <a:gd name="T28" fmla="*/ 2147483647 w 2923"/>
              <a:gd name="T29" fmla="*/ 2147483647 h 1328"/>
              <a:gd name="T30" fmla="*/ 2147483647 w 2923"/>
              <a:gd name="T31" fmla="*/ 2147483647 h 1328"/>
              <a:gd name="T32" fmla="*/ 2147483647 w 2923"/>
              <a:gd name="T33" fmla="*/ 2147483647 h 1328"/>
              <a:gd name="T34" fmla="*/ 2147483647 w 2923"/>
              <a:gd name="T35" fmla="*/ 2147483647 h 1328"/>
              <a:gd name="T36" fmla="*/ 2147483647 w 2923"/>
              <a:gd name="T37" fmla="*/ 2147483647 h 1328"/>
              <a:gd name="T38" fmla="*/ 2147483647 w 2923"/>
              <a:gd name="T39" fmla="*/ 2147483647 h 1328"/>
              <a:gd name="T40" fmla="*/ 2147483647 w 2923"/>
              <a:gd name="T41" fmla="*/ 2147483647 h 1328"/>
              <a:gd name="T42" fmla="*/ 2147483647 w 2923"/>
              <a:gd name="T43" fmla="*/ 2147483647 h 1328"/>
              <a:gd name="T44" fmla="*/ 2147483647 w 2923"/>
              <a:gd name="T45" fmla="*/ 2147483647 h 1328"/>
              <a:gd name="T46" fmla="*/ 2147483647 w 2923"/>
              <a:gd name="T47" fmla="*/ 2147483647 h 1328"/>
              <a:gd name="T48" fmla="*/ 2147483647 w 2923"/>
              <a:gd name="T49" fmla="*/ 2147483647 h 1328"/>
              <a:gd name="T50" fmla="*/ 2147483647 w 2923"/>
              <a:gd name="T51" fmla="*/ 2147483647 h 1328"/>
              <a:gd name="T52" fmla="*/ 2147483647 w 2923"/>
              <a:gd name="T53" fmla="*/ 2147483647 h 1328"/>
              <a:gd name="T54" fmla="*/ 2147483647 w 2923"/>
              <a:gd name="T55" fmla="*/ 2147483647 h 1328"/>
              <a:gd name="T56" fmla="*/ 2147483647 w 2923"/>
              <a:gd name="T57" fmla="*/ 2147483647 h 1328"/>
              <a:gd name="T58" fmla="*/ 2147483647 w 2923"/>
              <a:gd name="T59" fmla="*/ 2147483647 h 1328"/>
              <a:gd name="T60" fmla="*/ 2147483647 w 2923"/>
              <a:gd name="T61" fmla="*/ 2147483647 h 1328"/>
              <a:gd name="T62" fmla="*/ 2147483647 w 2923"/>
              <a:gd name="T63" fmla="*/ 2147483647 h 1328"/>
              <a:gd name="T64" fmla="*/ 2147483647 w 2923"/>
              <a:gd name="T65" fmla="*/ 2147483647 h 1328"/>
              <a:gd name="T66" fmla="*/ 2147483647 w 2923"/>
              <a:gd name="T67" fmla="*/ 2147483647 h 1328"/>
              <a:gd name="T68" fmla="*/ 2147483647 w 2923"/>
              <a:gd name="T69" fmla="*/ 2147483647 h 1328"/>
              <a:gd name="T70" fmla="*/ 2147483647 w 2923"/>
              <a:gd name="T71" fmla="*/ 2147483647 h 1328"/>
              <a:gd name="T72" fmla="*/ 2147483647 w 2923"/>
              <a:gd name="T73" fmla="*/ 2147483647 h 1328"/>
              <a:gd name="T74" fmla="*/ 2147483647 w 2923"/>
              <a:gd name="T75" fmla="*/ 2147483647 h 1328"/>
              <a:gd name="T76" fmla="*/ 2147483647 w 2923"/>
              <a:gd name="T77" fmla="*/ 2147483647 h 1328"/>
              <a:gd name="T78" fmla="*/ 2147483647 w 2923"/>
              <a:gd name="T79" fmla="*/ 2147483647 h 1328"/>
              <a:gd name="T80" fmla="*/ 2147483647 w 2923"/>
              <a:gd name="T81" fmla="*/ 2147483647 h 1328"/>
              <a:gd name="T82" fmla="*/ 2147483647 w 2923"/>
              <a:gd name="T83" fmla="*/ 2147483647 h 1328"/>
              <a:gd name="T84" fmla="*/ 2147483647 w 2923"/>
              <a:gd name="T85" fmla="*/ 2147483647 h 1328"/>
              <a:gd name="T86" fmla="*/ 2147483647 w 2923"/>
              <a:gd name="T87" fmla="*/ 2147483647 h 1328"/>
              <a:gd name="T88" fmla="*/ 2147483647 w 2923"/>
              <a:gd name="T89" fmla="*/ 2147483647 h 1328"/>
              <a:gd name="T90" fmla="*/ 2147483647 w 2923"/>
              <a:gd name="T91" fmla="*/ 2147483647 h 1328"/>
              <a:gd name="T92" fmla="*/ 2147483647 w 2923"/>
              <a:gd name="T93" fmla="*/ 2147483647 h 1328"/>
              <a:gd name="T94" fmla="*/ 2147483647 w 2923"/>
              <a:gd name="T95" fmla="*/ 2147483647 h 1328"/>
              <a:gd name="T96" fmla="*/ 2147483647 w 2923"/>
              <a:gd name="T97" fmla="*/ 2147483647 h 1328"/>
              <a:gd name="T98" fmla="*/ 2147483647 w 2923"/>
              <a:gd name="T99" fmla="*/ 2147483647 h 1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3"/>
              <a:gd name="T151" fmla="*/ 0 h 1328"/>
              <a:gd name="T152" fmla="*/ 2923 w 2923"/>
              <a:gd name="T153" fmla="*/ 1328 h 1328"/>
              <a:gd name="connsiteX0" fmla="*/ 160 w 10177"/>
              <a:gd name="connsiteY0" fmla="*/ 2334 h 9977"/>
              <a:gd name="connsiteX1" fmla="*/ 3 w 10177"/>
              <a:gd name="connsiteY1" fmla="*/ 2131 h 9977"/>
              <a:gd name="connsiteX2" fmla="*/ 99 w 10177"/>
              <a:gd name="connsiteY2" fmla="*/ 1784 h 9977"/>
              <a:gd name="connsiteX3" fmla="*/ 287 w 10177"/>
              <a:gd name="connsiteY3" fmla="*/ 1235 h 9977"/>
              <a:gd name="connsiteX4" fmla="*/ 568 w 10177"/>
              <a:gd name="connsiteY4" fmla="*/ 338 h 9977"/>
              <a:gd name="connsiteX5" fmla="*/ 944 w 10177"/>
              <a:gd name="connsiteY5" fmla="*/ 0 h 9977"/>
              <a:gd name="connsiteX6" fmla="*/ 1067 w 10177"/>
              <a:gd name="connsiteY6" fmla="*/ 67 h 9977"/>
              <a:gd name="connsiteX7" fmla="*/ 1006 w 10177"/>
              <a:gd name="connsiteY7" fmla="*/ 888 h 9977"/>
              <a:gd name="connsiteX8" fmla="*/ 1255 w 10177"/>
              <a:gd name="connsiteY8" fmla="*/ 1167 h 9977"/>
              <a:gd name="connsiteX9" fmla="*/ 1317 w 10177"/>
              <a:gd name="connsiteY9" fmla="*/ 1370 h 9977"/>
              <a:gd name="connsiteX10" fmla="*/ 1567 w 10177"/>
              <a:gd name="connsiteY10" fmla="*/ 1716 h 9977"/>
              <a:gd name="connsiteX11" fmla="*/ 2100 w 10177"/>
              <a:gd name="connsiteY11" fmla="*/ 1370 h 9977"/>
              <a:gd name="connsiteX12" fmla="*/ 2819 w 10177"/>
              <a:gd name="connsiteY12" fmla="*/ 1649 h 9977"/>
              <a:gd name="connsiteX13" fmla="*/ 3038 w 10177"/>
              <a:gd name="connsiteY13" fmla="*/ 2266 h 9977"/>
              <a:gd name="connsiteX14" fmla="*/ 3445 w 10177"/>
              <a:gd name="connsiteY14" fmla="*/ 2198 h 9977"/>
              <a:gd name="connsiteX15" fmla="*/ 3756 w 10177"/>
              <a:gd name="connsiteY15" fmla="*/ 1649 h 9977"/>
              <a:gd name="connsiteX16" fmla="*/ 4290 w 10177"/>
              <a:gd name="connsiteY16" fmla="*/ 1513 h 9977"/>
              <a:gd name="connsiteX17" fmla="*/ 4509 w 10177"/>
              <a:gd name="connsiteY17" fmla="*/ 1099 h 9977"/>
              <a:gd name="connsiteX18" fmla="*/ 4758 w 10177"/>
              <a:gd name="connsiteY18" fmla="*/ 685 h 9977"/>
              <a:gd name="connsiteX19" fmla="*/ 5196 w 10177"/>
              <a:gd name="connsiteY19" fmla="*/ 617 h 9977"/>
              <a:gd name="connsiteX20" fmla="*/ 5446 w 10177"/>
              <a:gd name="connsiteY20" fmla="*/ 203 h 9977"/>
              <a:gd name="connsiteX21" fmla="*/ 5604 w 10177"/>
              <a:gd name="connsiteY21" fmla="*/ 2266 h 9977"/>
              <a:gd name="connsiteX22" fmla="*/ 5853 w 10177"/>
              <a:gd name="connsiteY22" fmla="*/ 2334 h 9977"/>
              <a:gd name="connsiteX23" fmla="*/ 6072 w 10177"/>
              <a:gd name="connsiteY23" fmla="*/ 2748 h 9977"/>
              <a:gd name="connsiteX24" fmla="*/ 6322 w 10177"/>
              <a:gd name="connsiteY24" fmla="*/ 2816 h 9977"/>
              <a:gd name="connsiteX25" fmla="*/ 6541 w 10177"/>
              <a:gd name="connsiteY25" fmla="*/ 3712 h 9977"/>
              <a:gd name="connsiteX26" fmla="*/ 6667 w 10177"/>
              <a:gd name="connsiteY26" fmla="*/ 3780 h 9977"/>
              <a:gd name="connsiteX27" fmla="*/ 6698 w 10177"/>
              <a:gd name="connsiteY27" fmla="*/ 3991 h 9977"/>
              <a:gd name="connsiteX28" fmla="*/ 6384 w 10177"/>
              <a:gd name="connsiteY28" fmla="*/ 4540 h 9977"/>
              <a:gd name="connsiteX29" fmla="*/ 5980 w 10177"/>
              <a:gd name="connsiteY29" fmla="*/ 4744 h 9977"/>
              <a:gd name="connsiteX30" fmla="*/ 5727 w 10177"/>
              <a:gd name="connsiteY30" fmla="*/ 4819 h 9977"/>
              <a:gd name="connsiteX31" fmla="*/ 5665 w 10177"/>
              <a:gd name="connsiteY31" fmla="*/ 5022 h 9977"/>
              <a:gd name="connsiteX32" fmla="*/ 5508 w 10177"/>
              <a:gd name="connsiteY32" fmla="*/ 5301 h 9977"/>
              <a:gd name="connsiteX33" fmla="*/ 5415 w 10177"/>
              <a:gd name="connsiteY33" fmla="*/ 5436 h 9977"/>
              <a:gd name="connsiteX34" fmla="*/ 5258 w 10177"/>
              <a:gd name="connsiteY34" fmla="*/ 5783 h 9977"/>
              <a:gd name="connsiteX35" fmla="*/ 5727 w 10177"/>
              <a:gd name="connsiteY35" fmla="*/ 6122 h 9977"/>
              <a:gd name="connsiteX36" fmla="*/ 6230 w 10177"/>
              <a:gd name="connsiteY36" fmla="*/ 5850 h 9977"/>
              <a:gd name="connsiteX37" fmla="*/ 6479 w 10177"/>
              <a:gd name="connsiteY37" fmla="*/ 5707 h 9977"/>
              <a:gd name="connsiteX38" fmla="*/ 6572 w 10177"/>
              <a:gd name="connsiteY38" fmla="*/ 5504 h 9977"/>
              <a:gd name="connsiteX39" fmla="*/ 6667 w 10177"/>
              <a:gd name="connsiteY39" fmla="*/ 5436 h 9977"/>
              <a:gd name="connsiteX40" fmla="*/ 6729 w 10177"/>
              <a:gd name="connsiteY40" fmla="*/ 5225 h 9977"/>
              <a:gd name="connsiteX41" fmla="*/ 7294 w 10177"/>
              <a:gd name="connsiteY41" fmla="*/ 5301 h 9977"/>
              <a:gd name="connsiteX42" fmla="*/ 7417 w 10177"/>
              <a:gd name="connsiteY42" fmla="*/ 5369 h 9977"/>
              <a:gd name="connsiteX43" fmla="*/ 8262 w 10177"/>
              <a:gd name="connsiteY43" fmla="*/ 5436 h 9977"/>
              <a:gd name="connsiteX44" fmla="*/ 8607 w 10177"/>
              <a:gd name="connsiteY44" fmla="*/ 5783 h 9977"/>
              <a:gd name="connsiteX45" fmla="*/ 8761 w 10177"/>
              <a:gd name="connsiteY45" fmla="*/ 5504 h 9977"/>
              <a:gd name="connsiteX46" fmla="*/ 8792 w 10177"/>
              <a:gd name="connsiteY46" fmla="*/ 5301 h 9977"/>
              <a:gd name="connsiteX47" fmla="*/ 8857 w 10177"/>
              <a:gd name="connsiteY47" fmla="*/ 5158 h 9977"/>
              <a:gd name="connsiteX48" fmla="*/ 9733 w 10177"/>
              <a:gd name="connsiteY48" fmla="*/ 5225 h 9977"/>
              <a:gd name="connsiteX49" fmla="*/ 10176 w 10177"/>
              <a:gd name="connsiteY49" fmla="*/ 5572 h 9977"/>
              <a:gd name="connsiteX50" fmla="*/ 9825 w 10177"/>
              <a:gd name="connsiteY50" fmla="*/ 7085 h 9977"/>
              <a:gd name="connsiteX51" fmla="*/ 9575 w 10177"/>
              <a:gd name="connsiteY51" fmla="*/ 7153 h 9977"/>
              <a:gd name="connsiteX52" fmla="*/ 9168 w 10177"/>
              <a:gd name="connsiteY52" fmla="*/ 7229 h 9977"/>
              <a:gd name="connsiteX53" fmla="*/ 9138 w 10177"/>
              <a:gd name="connsiteY53" fmla="*/ 6747 h 9977"/>
              <a:gd name="connsiteX54" fmla="*/ 8949 w 10177"/>
              <a:gd name="connsiteY54" fmla="*/ 6604 h 9977"/>
              <a:gd name="connsiteX55" fmla="*/ 7478 w 10177"/>
              <a:gd name="connsiteY55" fmla="*/ 6814 h 9977"/>
              <a:gd name="connsiteX56" fmla="*/ 7448 w 10177"/>
              <a:gd name="connsiteY56" fmla="*/ 7085 h 9977"/>
              <a:gd name="connsiteX57" fmla="*/ 7259 w 10177"/>
              <a:gd name="connsiteY57" fmla="*/ 7364 h 9977"/>
              <a:gd name="connsiteX58" fmla="*/ 6418 w 10177"/>
              <a:gd name="connsiteY58" fmla="*/ 7296 h 9977"/>
              <a:gd name="connsiteX59" fmla="*/ 6230 w 10177"/>
              <a:gd name="connsiteY59" fmla="*/ 7432 h 9977"/>
              <a:gd name="connsiteX60" fmla="*/ 7229 w 10177"/>
              <a:gd name="connsiteY60" fmla="*/ 8260 h 9977"/>
              <a:gd name="connsiteX61" fmla="*/ 7010 w 10177"/>
              <a:gd name="connsiteY61" fmla="*/ 8674 h 9977"/>
              <a:gd name="connsiteX62" fmla="*/ 6979 w 10177"/>
              <a:gd name="connsiteY62" fmla="*/ 8878 h 9977"/>
              <a:gd name="connsiteX63" fmla="*/ 6760 w 10177"/>
              <a:gd name="connsiteY63" fmla="*/ 8810 h 9977"/>
              <a:gd name="connsiteX64" fmla="*/ 6856 w 10177"/>
              <a:gd name="connsiteY64" fmla="*/ 8328 h 9977"/>
              <a:gd name="connsiteX65" fmla="*/ 6821 w 10177"/>
              <a:gd name="connsiteY65" fmla="*/ 8599 h 9977"/>
              <a:gd name="connsiteX66" fmla="*/ 6698 w 10177"/>
              <a:gd name="connsiteY66" fmla="*/ 9224 h 9977"/>
              <a:gd name="connsiteX67" fmla="*/ 6291 w 10177"/>
              <a:gd name="connsiteY67" fmla="*/ 9638 h 9977"/>
              <a:gd name="connsiteX68" fmla="*/ 6041 w 10177"/>
              <a:gd name="connsiteY68" fmla="*/ 9977 h 9977"/>
              <a:gd name="connsiteX69" fmla="*/ 5792 w 10177"/>
              <a:gd name="connsiteY69" fmla="*/ 9563 h 9977"/>
              <a:gd name="connsiteX70" fmla="*/ 4413 w 10177"/>
              <a:gd name="connsiteY70" fmla="*/ 9774 h 9977"/>
              <a:gd name="connsiteX71" fmla="*/ 4321 w 10177"/>
              <a:gd name="connsiteY71" fmla="*/ 9909 h 9977"/>
              <a:gd name="connsiteX72" fmla="*/ 4228 w 10177"/>
              <a:gd name="connsiteY72" fmla="*/ 9841 h 9977"/>
              <a:gd name="connsiteX73" fmla="*/ 3790 w 10177"/>
              <a:gd name="connsiteY73" fmla="*/ 9638 h 9977"/>
              <a:gd name="connsiteX74" fmla="*/ 3257 w 10177"/>
              <a:gd name="connsiteY74" fmla="*/ 9360 h 9977"/>
              <a:gd name="connsiteX75" fmla="*/ 3164 w 10177"/>
              <a:gd name="connsiteY75" fmla="*/ 9495 h 9977"/>
              <a:gd name="connsiteX76" fmla="*/ 3099 w 10177"/>
              <a:gd name="connsiteY76" fmla="*/ 9638 h 9977"/>
              <a:gd name="connsiteX77" fmla="*/ 2696 w 10177"/>
              <a:gd name="connsiteY77" fmla="*/ 9495 h 9977"/>
              <a:gd name="connsiteX78" fmla="*/ 2477 w 10177"/>
              <a:gd name="connsiteY78" fmla="*/ 9292 h 9977"/>
              <a:gd name="connsiteX79" fmla="*/ 2319 w 10177"/>
              <a:gd name="connsiteY79" fmla="*/ 9081 h 9977"/>
              <a:gd name="connsiteX80" fmla="*/ 2131 w 10177"/>
              <a:gd name="connsiteY80" fmla="*/ 9292 h 9977"/>
              <a:gd name="connsiteX81" fmla="*/ 1601 w 10177"/>
              <a:gd name="connsiteY81" fmla="*/ 8878 h 9977"/>
              <a:gd name="connsiteX82" fmla="*/ 1348 w 10177"/>
              <a:gd name="connsiteY82" fmla="*/ 8599 h 9977"/>
              <a:gd name="connsiteX83" fmla="*/ 944 w 10177"/>
              <a:gd name="connsiteY83" fmla="*/ 7982 h 9977"/>
              <a:gd name="connsiteX84" fmla="*/ 787 w 10177"/>
              <a:gd name="connsiteY84" fmla="*/ 7710 h 9977"/>
              <a:gd name="connsiteX85" fmla="*/ 537 w 10177"/>
              <a:gd name="connsiteY85" fmla="*/ 7085 h 9977"/>
              <a:gd name="connsiteX86" fmla="*/ 691 w 10177"/>
              <a:gd name="connsiteY86" fmla="*/ 6468 h 9977"/>
              <a:gd name="connsiteX87" fmla="*/ 725 w 10177"/>
              <a:gd name="connsiteY87" fmla="*/ 6265 h 9977"/>
              <a:gd name="connsiteX88" fmla="*/ 817 w 10177"/>
              <a:gd name="connsiteY88" fmla="*/ 6189 h 9977"/>
              <a:gd name="connsiteX89" fmla="*/ 1255 w 10177"/>
              <a:gd name="connsiteY89" fmla="*/ 6468 h 9977"/>
              <a:gd name="connsiteX90" fmla="*/ 1443 w 10177"/>
              <a:gd name="connsiteY90" fmla="*/ 6604 h 9977"/>
              <a:gd name="connsiteX91" fmla="*/ 1724 w 10177"/>
              <a:gd name="connsiteY91" fmla="*/ 7153 h 9977"/>
              <a:gd name="connsiteX92" fmla="*/ 1724 w 10177"/>
              <a:gd name="connsiteY92" fmla="*/ 6671 h 9977"/>
              <a:gd name="connsiteX93" fmla="*/ 1413 w 10177"/>
              <a:gd name="connsiteY93" fmla="*/ 6054 h 9977"/>
              <a:gd name="connsiteX94" fmla="*/ 1194 w 10177"/>
              <a:gd name="connsiteY94" fmla="*/ 5640 h 9977"/>
              <a:gd name="connsiteX95" fmla="*/ 910 w 10177"/>
              <a:gd name="connsiteY95" fmla="*/ 3644 h 9977"/>
              <a:gd name="connsiteX96" fmla="*/ 410 w 10177"/>
              <a:gd name="connsiteY96" fmla="*/ 3712 h 9977"/>
              <a:gd name="connsiteX97" fmla="*/ 160 w 10177"/>
              <a:gd name="connsiteY97" fmla="*/ 2680 h 9977"/>
              <a:gd name="connsiteX98" fmla="*/ 34 w 10177"/>
              <a:gd name="connsiteY98" fmla="*/ 2334 h 9977"/>
              <a:gd name="connsiteX99" fmla="*/ 3 w 10177"/>
              <a:gd name="connsiteY99" fmla="*/ 2131 h 9977"/>
              <a:gd name="connsiteX0" fmla="*/ 157 w 10029"/>
              <a:gd name="connsiteY0" fmla="*/ 2339 h 10000"/>
              <a:gd name="connsiteX1" fmla="*/ 3 w 10029"/>
              <a:gd name="connsiteY1" fmla="*/ 2136 h 10000"/>
              <a:gd name="connsiteX2" fmla="*/ 97 w 10029"/>
              <a:gd name="connsiteY2" fmla="*/ 1788 h 10000"/>
              <a:gd name="connsiteX3" fmla="*/ 282 w 10029"/>
              <a:gd name="connsiteY3" fmla="*/ 1238 h 10000"/>
              <a:gd name="connsiteX4" fmla="*/ 558 w 10029"/>
              <a:gd name="connsiteY4" fmla="*/ 339 h 10000"/>
              <a:gd name="connsiteX5" fmla="*/ 928 w 10029"/>
              <a:gd name="connsiteY5" fmla="*/ 0 h 10000"/>
              <a:gd name="connsiteX6" fmla="*/ 1048 w 10029"/>
              <a:gd name="connsiteY6" fmla="*/ 67 h 10000"/>
              <a:gd name="connsiteX7" fmla="*/ 989 w 10029"/>
              <a:gd name="connsiteY7" fmla="*/ 890 h 10000"/>
              <a:gd name="connsiteX8" fmla="*/ 1233 w 10029"/>
              <a:gd name="connsiteY8" fmla="*/ 1170 h 10000"/>
              <a:gd name="connsiteX9" fmla="*/ 1294 w 10029"/>
              <a:gd name="connsiteY9" fmla="*/ 1373 h 10000"/>
              <a:gd name="connsiteX10" fmla="*/ 1540 w 10029"/>
              <a:gd name="connsiteY10" fmla="*/ 1720 h 10000"/>
              <a:gd name="connsiteX11" fmla="*/ 2063 w 10029"/>
              <a:gd name="connsiteY11" fmla="*/ 1373 h 10000"/>
              <a:gd name="connsiteX12" fmla="*/ 2770 w 10029"/>
              <a:gd name="connsiteY12" fmla="*/ 1653 h 10000"/>
              <a:gd name="connsiteX13" fmla="*/ 2985 w 10029"/>
              <a:gd name="connsiteY13" fmla="*/ 2271 h 10000"/>
              <a:gd name="connsiteX14" fmla="*/ 3385 w 10029"/>
              <a:gd name="connsiteY14" fmla="*/ 2203 h 10000"/>
              <a:gd name="connsiteX15" fmla="*/ 3691 w 10029"/>
              <a:gd name="connsiteY15" fmla="*/ 1653 h 10000"/>
              <a:gd name="connsiteX16" fmla="*/ 4215 w 10029"/>
              <a:gd name="connsiteY16" fmla="*/ 1516 h 10000"/>
              <a:gd name="connsiteX17" fmla="*/ 4431 w 10029"/>
              <a:gd name="connsiteY17" fmla="*/ 1102 h 10000"/>
              <a:gd name="connsiteX18" fmla="*/ 4675 w 10029"/>
              <a:gd name="connsiteY18" fmla="*/ 687 h 10000"/>
              <a:gd name="connsiteX19" fmla="*/ 5106 w 10029"/>
              <a:gd name="connsiteY19" fmla="*/ 618 h 10000"/>
              <a:gd name="connsiteX20" fmla="*/ 5351 w 10029"/>
              <a:gd name="connsiteY20" fmla="*/ 203 h 10000"/>
              <a:gd name="connsiteX21" fmla="*/ 5507 w 10029"/>
              <a:gd name="connsiteY21" fmla="*/ 2271 h 10000"/>
              <a:gd name="connsiteX22" fmla="*/ 5751 w 10029"/>
              <a:gd name="connsiteY22" fmla="*/ 2339 h 10000"/>
              <a:gd name="connsiteX23" fmla="*/ 5966 w 10029"/>
              <a:gd name="connsiteY23" fmla="*/ 2754 h 10000"/>
              <a:gd name="connsiteX24" fmla="*/ 6212 w 10029"/>
              <a:gd name="connsiteY24" fmla="*/ 2822 h 10000"/>
              <a:gd name="connsiteX25" fmla="*/ 6427 w 10029"/>
              <a:gd name="connsiteY25" fmla="*/ 3721 h 10000"/>
              <a:gd name="connsiteX26" fmla="*/ 6551 w 10029"/>
              <a:gd name="connsiteY26" fmla="*/ 3789 h 10000"/>
              <a:gd name="connsiteX27" fmla="*/ 6582 w 10029"/>
              <a:gd name="connsiteY27" fmla="*/ 4000 h 10000"/>
              <a:gd name="connsiteX28" fmla="*/ 6273 w 10029"/>
              <a:gd name="connsiteY28" fmla="*/ 4550 h 10000"/>
              <a:gd name="connsiteX29" fmla="*/ 5876 w 10029"/>
              <a:gd name="connsiteY29" fmla="*/ 4755 h 10000"/>
              <a:gd name="connsiteX30" fmla="*/ 5627 w 10029"/>
              <a:gd name="connsiteY30" fmla="*/ 4830 h 10000"/>
              <a:gd name="connsiteX31" fmla="*/ 5566 w 10029"/>
              <a:gd name="connsiteY31" fmla="*/ 5034 h 10000"/>
              <a:gd name="connsiteX32" fmla="*/ 5412 w 10029"/>
              <a:gd name="connsiteY32" fmla="*/ 5313 h 10000"/>
              <a:gd name="connsiteX33" fmla="*/ 5321 w 10029"/>
              <a:gd name="connsiteY33" fmla="*/ 5449 h 10000"/>
              <a:gd name="connsiteX34" fmla="*/ 5167 w 10029"/>
              <a:gd name="connsiteY34" fmla="*/ 5796 h 10000"/>
              <a:gd name="connsiteX35" fmla="*/ 5627 w 10029"/>
              <a:gd name="connsiteY35" fmla="*/ 6136 h 10000"/>
              <a:gd name="connsiteX36" fmla="*/ 6122 w 10029"/>
              <a:gd name="connsiteY36" fmla="*/ 5863 h 10000"/>
              <a:gd name="connsiteX37" fmla="*/ 6366 w 10029"/>
              <a:gd name="connsiteY37" fmla="*/ 5720 h 10000"/>
              <a:gd name="connsiteX38" fmla="*/ 6458 w 10029"/>
              <a:gd name="connsiteY38" fmla="*/ 5517 h 10000"/>
              <a:gd name="connsiteX39" fmla="*/ 6551 w 10029"/>
              <a:gd name="connsiteY39" fmla="*/ 5449 h 10000"/>
              <a:gd name="connsiteX40" fmla="*/ 6612 w 10029"/>
              <a:gd name="connsiteY40" fmla="*/ 5237 h 10000"/>
              <a:gd name="connsiteX41" fmla="*/ 7167 w 10029"/>
              <a:gd name="connsiteY41" fmla="*/ 5313 h 10000"/>
              <a:gd name="connsiteX42" fmla="*/ 7288 w 10029"/>
              <a:gd name="connsiteY42" fmla="*/ 5381 h 10000"/>
              <a:gd name="connsiteX43" fmla="*/ 8118 w 10029"/>
              <a:gd name="connsiteY43" fmla="*/ 5449 h 10000"/>
              <a:gd name="connsiteX44" fmla="*/ 8457 w 10029"/>
              <a:gd name="connsiteY44" fmla="*/ 5796 h 10000"/>
              <a:gd name="connsiteX45" fmla="*/ 8609 w 10029"/>
              <a:gd name="connsiteY45" fmla="*/ 5517 h 10000"/>
              <a:gd name="connsiteX46" fmla="*/ 8639 w 10029"/>
              <a:gd name="connsiteY46" fmla="*/ 5313 h 10000"/>
              <a:gd name="connsiteX47" fmla="*/ 8703 w 10029"/>
              <a:gd name="connsiteY47" fmla="*/ 5170 h 10000"/>
              <a:gd name="connsiteX48" fmla="*/ 9867 w 10029"/>
              <a:gd name="connsiteY48" fmla="*/ 5198 h 10000"/>
              <a:gd name="connsiteX49" fmla="*/ 9999 w 10029"/>
              <a:gd name="connsiteY49" fmla="*/ 5585 h 10000"/>
              <a:gd name="connsiteX50" fmla="*/ 9654 w 10029"/>
              <a:gd name="connsiteY50" fmla="*/ 7101 h 10000"/>
              <a:gd name="connsiteX51" fmla="*/ 9408 w 10029"/>
              <a:gd name="connsiteY51" fmla="*/ 7169 h 10000"/>
              <a:gd name="connsiteX52" fmla="*/ 9009 w 10029"/>
              <a:gd name="connsiteY52" fmla="*/ 7246 h 10000"/>
              <a:gd name="connsiteX53" fmla="*/ 8979 w 10029"/>
              <a:gd name="connsiteY53" fmla="*/ 6763 h 10000"/>
              <a:gd name="connsiteX54" fmla="*/ 8793 w 10029"/>
              <a:gd name="connsiteY54" fmla="*/ 6619 h 10000"/>
              <a:gd name="connsiteX55" fmla="*/ 7348 w 10029"/>
              <a:gd name="connsiteY55" fmla="*/ 6830 h 10000"/>
              <a:gd name="connsiteX56" fmla="*/ 7318 w 10029"/>
              <a:gd name="connsiteY56" fmla="*/ 7101 h 10000"/>
              <a:gd name="connsiteX57" fmla="*/ 7133 w 10029"/>
              <a:gd name="connsiteY57" fmla="*/ 7381 h 10000"/>
              <a:gd name="connsiteX58" fmla="*/ 6306 w 10029"/>
              <a:gd name="connsiteY58" fmla="*/ 7313 h 10000"/>
              <a:gd name="connsiteX59" fmla="*/ 6122 w 10029"/>
              <a:gd name="connsiteY59" fmla="*/ 7449 h 10000"/>
              <a:gd name="connsiteX60" fmla="*/ 7103 w 10029"/>
              <a:gd name="connsiteY60" fmla="*/ 8279 h 10000"/>
              <a:gd name="connsiteX61" fmla="*/ 6888 w 10029"/>
              <a:gd name="connsiteY61" fmla="*/ 8694 h 10000"/>
              <a:gd name="connsiteX62" fmla="*/ 6858 w 10029"/>
              <a:gd name="connsiteY62" fmla="*/ 8898 h 10000"/>
              <a:gd name="connsiteX63" fmla="*/ 6642 w 10029"/>
              <a:gd name="connsiteY63" fmla="*/ 8830 h 10000"/>
              <a:gd name="connsiteX64" fmla="*/ 6737 w 10029"/>
              <a:gd name="connsiteY64" fmla="*/ 8347 h 10000"/>
              <a:gd name="connsiteX65" fmla="*/ 6702 w 10029"/>
              <a:gd name="connsiteY65" fmla="*/ 8619 h 10000"/>
              <a:gd name="connsiteX66" fmla="*/ 6582 w 10029"/>
              <a:gd name="connsiteY66" fmla="*/ 9245 h 10000"/>
              <a:gd name="connsiteX67" fmla="*/ 6182 w 10029"/>
              <a:gd name="connsiteY67" fmla="*/ 9660 h 10000"/>
              <a:gd name="connsiteX68" fmla="*/ 5936 w 10029"/>
              <a:gd name="connsiteY68" fmla="*/ 10000 h 10000"/>
              <a:gd name="connsiteX69" fmla="*/ 5691 w 10029"/>
              <a:gd name="connsiteY69" fmla="*/ 9585 h 10000"/>
              <a:gd name="connsiteX70" fmla="*/ 4336 w 10029"/>
              <a:gd name="connsiteY70" fmla="*/ 9797 h 10000"/>
              <a:gd name="connsiteX71" fmla="*/ 4246 w 10029"/>
              <a:gd name="connsiteY71" fmla="*/ 9932 h 10000"/>
              <a:gd name="connsiteX72" fmla="*/ 4154 w 10029"/>
              <a:gd name="connsiteY72" fmla="*/ 9864 h 10000"/>
              <a:gd name="connsiteX73" fmla="*/ 3724 w 10029"/>
              <a:gd name="connsiteY73" fmla="*/ 9660 h 10000"/>
              <a:gd name="connsiteX74" fmla="*/ 3200 w 10029"/>
              <a:gd name="connsiteY74" fmla="*/ 9382 h 10000"/>
              <a:gd name="connsiteX75" fmla="*/ 3109 w 10029"/>
              <a:gd name="connsiteY75" fmla="*/ 9517 h 10000"/>
              <a:gd name="connsiteX76" fmla="*/ 3045 w 10029"/>
              <a:gd name="connsiteY76" fmla="*/ 9660 h 10000"/>
              <a:gd name="connsiteX77" fmla="*/ 2649 w 10029"/>
              <a:gd name="connsiteY77" fmla="*/ 9517 h 10000"/>
              <a:gd name="connsiteX78" fmla="*/ 2434 w 10029"/>
              <a:gd name="connsiteY78" fmla="*/ 9313 h 10000"/>
              <a:gd name="connsiteX79" fmla="*/ 2279 w 10029"/>
              <a:gd name="connsiteY79" fmla="*/ 9102 h 10000"/>
              <a:gd name="connsiteX80" fmla="*/ 2094 w 10029"/>
              <a:gd name="connsiteY80" fmla="*/ 9313 h 10000"/>
              <a:gd name="connsiteX81" fmla="*/ 1573 w 10029"/>
              <a:gd name="connsiteY81" fmla="*/ 8898 h 10000"/>
              <a:gd name="connsiteX82" fmla="*/ 1325 w 10029"/>
              <a:gd name="connsiteY82" fmla="*/ 8619 h 10000"/>
              <a:gd name="connsiteX83" fmla="*/ 928 w 10029"/>
              <a:gd name="connsiteY83" fmla="*/ 8000 h 10000"/>
              <a:gd name="connsiteX84" fmla="*/ 773 w 10029"/>
              <a:gd name="connsiteY84" fmla="*/ 7728 h 10000"/>
              <a:gd name="connsiteX85" fmla="*/ 528 w 10029"/>
              <a:gd name="connsiteY85" fmla="*/ 7101 h 10000"/>
              <a:gd name="connsiteX86" fmla="*/ 679 w 10029"/>
              <a:gd name="connsiteY86" fmla="*/ 6483 h 10000"/>
              <a:gd name="connsiteX87" fmla="*/ 712 w 10029"/>
              <a:gd name="connsiteY87" fmla="*/ 6279 h 10000"/>
              <a:gd name="connsiteX88" fmla="*/ 803 w 10029"/>
              <a:gd name="connsiteY88" fmla="*/ 6203 h 10000"/>
              <a:gd name="connsiteX89" fmla="*/ 1233 w 10029"/>
              <a:gd name="connsiteY89" fmla="*/ 6483 h 10000"/>
              <a:gd name="connsiteX90" fmla="*/ 1418 w 10029"/>
              <a:gd name="connsiteY90" fmla="*/ 6619 h 10000"/>
              <a:gd name="connsiteX91" fmla="*/ 1694 w 10029"/>
              <a:gd name="connsiteY91" fmla="*/ 7169 h 10000"/>
              <a:gd name="connsiteX92" fmla="*/ 1694 w 10029"/>
              <a:gd name="connsiteY92" fmla="*/ 6686 h 10000"/>
              <a:gd name="connsiteX93" fmla="*/ 1388 w 10029"/>
              <a:gd name="connsiteY93" fmla="*/ 6068 h 10000"/>
              <a:gd name="connsiteX94" fmla="*/ 1173 w 10029"/>
              <a:gd name="connsiteY94" fmla="*/ 5653 h 10000"/>
              <a:gd name="connsiteX95" fmla="*/ 894 w 10029"/>
              <a:gd name="connsiteY95" fmla="*/ 3652 h 10000"/>
              <a:gd name="connsiteX96" fmla="*/ 403 w 10029"/>
              <a:gd name="connsiteY96" fmla="*/ 3721 h 10000"/>
              <a:gd name="connsiteX97" fmla="*/ 157 w 10029"/>
              <a:gd name="connsiteY97" fmla="*/ 2686 h 10000"/>
              <a:gd name="connsiteX98" fmla="*/ 33 w 10029"/>
              <a:gd name="connsiteY98" fmla="*/ 2339 h 10000"/>
              <a:gd name="connsiteX99" fmla="*/ 3 w 1002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009 w 10089"/>
              <a:gd name="connsiteY52" fmla="*/ 724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198 w 10089"/>
              <a:gd name="connsiteY52" fmla="*/ 6614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312 w 10089"/>
              <a:gd name="connsiteY52" fmla="*/ 649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573 w 10020"/>
              <a:gd name="connsiteY81" fmla="*/ 8898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576 w 10020"/>
              <a:gd name="connsiteY28" fmla="*/ 4945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261"/>
              <a:gd name="connsiteY0" fmla="*/ 2339 h 10000"/>
              <a:gd name="connsiteX1" fmla="*/ 3 w 10261"/>
              <a:gd name="connsiteY1" fmla="*/ 2136 h 10000"/>
              <a:gd name="connsiteX2" fmla="*/ 97 w 10261"/>
              <a:gd name="connsiteY2" fmla="*/ 1788 h 10000"/>
              <a:gd name="connsiteX3" fmla="*/ 282 w 10261"/>
              <a:gd name="connsiteY3" fmla="*/ 1238 h 10000"/>
              <a:gd name="connsiteX4" fmla="*/ 558 w 10261"/>
              <a:gd name="connsiteY4" fmla="*/ 339 h 10000"/>
              <a:gd name="connsiteX5" fmla="*/ 928 w 10261"/>
              <a:gd name="connsiteY5" fmla="*/ 0 h 10000"/>
              <a:gd name="connsiteX6" fmla="*/ 1048 w 10261"/>
              <a:gd name="connsiteY6" fmla="*/ 67 h 10000"/>
              <a:gd name="connsiteX7" fmla="*/ 989 w 10261"/>
              <a:gd name="connsiteY7" fmla="*/ 890 h 10000"/>
              <a:gd name="connsiteX8" fmla="*/ 1233 w 10261"/>
              <a:gd name="connsiteY8" fmla="*/ 1170 h 10000"/>
              <a:gd name="connsiteX9" fmla="*/ 1294 w 10261"/>
              <a:gd name="connsiteY9" fmla="*/ 1373 h 10000"/>
              <a:gd name="connsiteX10" fmla="*/ 1540 w 10261"/>
              <a:gd name="connsiteY10" fmla="*/ 1720 h 10000"/>
              <a:gd name="connsiteX11" fmla="*/ 2063 w 10261"/>
              <a:gd name="connsiteY11" fmla="*/ 1373 h 10000"/>
              <a:gd name="connsiteX12" fmla="*/ 2770 w 10261"/>
              <a:gd name="connsiteY12" fmla="*/ 1653 h 10000"/>
              <a:gd name="connsiteX13" fmla="*/ 2985 w 10261"/>
              <a:gd name="connsiteY13" fmla="*/ 2271 h 10000"/>
              <a:gd name="connsiteX14" fmla="*/ 3385 w 10261"/>
              <a:gd name="connsiteY14" fmla="*/ 2203 h 10000"/>
              <a:gd name="connsiteX15" fmla="*/ 3691 w 10261"/>
              <a:gd name="connsiteY15" fmla="*/ 1653 h 10000"/>
              <a:gd name="connsiteX16" fmla="*/ 4215 w 10261"/>
              <a:gd name="connsiteY16" fmla="*/ 1516 h 10000"/>
              <a:gd name="connsiteX17" fmla="*/ 4431 w 10261"/>
              <a:gd name="connsiteY17" fmla="*/ 1102 h 10000"/>
              <a:gd name="connsiteX18" fmla="*/ 4675 w 10261"/>
              <a:gd name="connsiteY18" fmla="*/ 687 h 10000"/>
              <a:gd name="connsiteX19" fmla="*/ 5106 w 10261"/>
              <a:gd name="connsiteY19" fmla="*/ 618 h 10000"/>
              <a:gd name="connsiteX20" fmla="*/ 5351 w 10261"/>
              <a:gd name="connsiteY20" fmla="*/ 203 h 10000"/>
              <a:gd name="connsiteX21" fmla="*/ 5507 w 10261"/>
              <a:gd name="connsiteY21" fmla="*/ 2271 h 10000"/>
              <a:gd name="connsiteX22" fmla="*/ 5751 w 10261"/>
              <a:gd name="connsiteY22" fmla="*/ 2339 h 10000"/>
              <a:gd name="connsiteX23" fmla="*/ 5966 w 10261"/>
              <a:gd name="connsiteY23" fmla="*/ 2754 h 10000"/>
              <a:gd name="connsiteX24" fmla="*/ 6212 w 10261"/>
              <a:gd name="connsiteY24" fmla="*/ 2822 h 10000"/>
              <a:gd name="connsiteX25" fmla="*/ 6427 w 10261"/>
              <a:gd name="connsiteY25" fmla="*/ 3721 h 10000"/>
              <a:gd name="connsiteX26" fmla="*/ 6721 w 10261"/>
              <a:gd name="connsiteY26" fmla="*/ 3513 h 10000"/>
              <a:gd name="connsiteX27" fmla="*/ 6961 w 10261"/>
              <a:gd name="connsiteY27" fmla="*/ 4039 h 10000"/>
              <a:gd name="connsiteX28" fmla="*/ 6576 w 10261"/>
              <a:gd name="connsiteY28" fmla="*/ 4945 h 10000"/>
              <a:gd name="connsiteX29" fmla="*/ 5876 w 10261"/>
              <a:gd name="connsiteY29" fmla="*/ 4755 h 10000"/>
              <a:gd name="connsiteX30" fmla="*/ 5627 w 10261"/>
              <a:gd name="connsiteY30" fmla="*/ 4830 h 10000"/>
              <a:gd name="connsiteX31" fmla="*/ 5566 w 10261"/>
              <a:gd name="connsiteY31" fmla="*/ 5034 h 10000"/>
              <a:gd name="connsiteX32" fmla="*/ 5412 w 10261"/>
              <a:gd name="connsiteY32" fmla="*/ 5313 h 10000"/>
              <a:gd name="connsiteX33" fmla="*/ 5321 w 10261"/>
              <a:gd name="connsiteY33" fmla="*/ 5449 h 10000"/>
              <a:gd name="connsiteX34" fmla="*/ 5167 w 10261"/>
              <a:gd name="connsiteY34" fmla="*/ 5796 h 10000"/>
              <a:gd name="connsiteX35" fmla="*/ 5627 w 10261"/>
              <a:gd name="connsiteY35" fmla="*/ 6136 h 10000"/>
              <a:gd name="connsiteX36" fmla="*/ 6122 w 10261"/>
              <a:gd name="connsiteY36" fmla="*/ 5863 h 10000"/>
              <a:gd name="connsiteX37" fmla="*/ 6366 w 10261"/>
              <a:gd name="connsiteY37" fmla="*/ 5720 h 10000"/>
              <a:gd name="connsiteX38" fmla="*/ 6458 w 10261"/>
              <a:gd name="connsiteY38" fmla="*/ 5517 h 10000"/>
              <a:gd name="connsiteX39" fmla="*/ 6551 w 10261"/>
              <a:gd name="connsiteY39" fmla="*/ 5449 h 10000"/>
              <a:gd name="connsiteX40" fmla="*/ 6612 w 10261"/>
              <a:gd name="connsiteY40" fmla="*/ 5237 h 10000"/>
              <a:gd name="connsiteX41" fmla="*/ 7167 w 10261"/>
              <a:gd name="connsiteY41" fmla="*/ 5313 h 10000"/>
              <a:gd name="connsiteX42" fmla="*/ 7288 w 10261"/>
              <a:gd name="connsiteY42" fmla="*/ 5381 h 10000"/>
              <a:gd name="connsiteX43" fmla="*/ 8118 w 10261"/>
              <a:gd name="connsiteY43" fmla="*/ 5449 h 10000"/>
              <a:gd name="connsiteX44" fmla="*/ 8457 w 10261"/>
              <a:gd name="connsiteY44" fmla="*/ 5796 h 10000"/>
              <a:gd name="connsiteX45" fmla="*/ 8609 w 10261"/>
              <a:gd name="connsiteY45" fmla="*/ 5517 h 10000"/>
              <a:gd name="connsiteX46" fmla="*/ 8639 w 10261"/>
              <a:gd name="connsiteY46" fmla="*/ 5313 h 10000"/>
              <a:gd name="connsiteX47" fmla="*/ 9044 w 10261"/>
              <a:gd name="connsiteY47" fmla="*/ 5762 h 10000"/>
              <a:gd name="connsiteX48" fmla="*/ 9867 w 10261"/>
              <a:gd name="connsiteY48" fmla="*/ 5198 h 10000"/>
              <a:gd name="connsiteX49" fmla="*/ 9999 w 10261"/>
              <a:gd name="connsiteY49" fmla="*/ 5585 h 10000"/>
              <a:gd name="connsiteX50" fmla="*/ 10241 w 10261"/>
              <a:gd name="connsiteY50" fmla="*/ 7062 h 10000"/>
              <a:gd name="connsiteX51" fmla="*/ 9408 w 10261"/>
              <a:gd name="connsiteY51" fmla="*/ 7169 h 10000"/>
              <a:gd name="connsiteX52" fmla="*/ 9312 w 10261"/>
              <a:gd name="connsiteY52" fmla="*/ 6496 h 10000"/>
              <a:gd name="connsiteX53" fmla="*/ 8979 w 10261"/>
              <a:gd name="connsiteY53" fmla="*/ 6763 h 10000"/>
              <a:gd name="connsiteX54" fmla="*/ 8793 w 10261"/>
              <a:gd name="connsiteY54" fmla="*/ 6619 h 10000"/>
              <a:gd name="connsiteX55" fmla="*/ 7348 w 10261"/>
              <a:gd name="connsiteY55" fmla="*/ 6830 h 10000"/>
              <a:gd name="connsiteX56" fmla="*/ 7318 w 10261"/>
              <a:gd name="connsiteY56" fmla="*/ 7101 h 10000"/>
              <a:gd name="connsiteX57" fmla="*/ 7133 w 10261"/>
              <a:gd name="connsiteY57" fmla="*/ 7381 h 10000"/>
              <a:gd name="connsiteX58" fmla="*/ 6306 w 10261"/>
              <a:gd name="connsiteY58" fmla="*/ 7313 h 10000"/>
              <a:gd name="connsiteX59" fmla="*/ 6122 w 10261"/>
              <a:gd name="connsiteY59" fmla="*/ 7449 h 10000"/>
              <a:gd name="connsiteX60" fmla="*/ 7103 w 10261"/>
              <a:gd name="connsiteY60" fmla="*/ 8279 h 10000"/>
              <a:gd name="connsiteX61" fmla="*/ 6888 w 10261"/>
              <a:gd name="connsiteY61" fmla="*/ 8694 h 10000"/>
              <a:gd name="connsiteX62" fmla="*/ 6858 w 10261"/>
              <a:gd name="connsiteY62" fmla="*/ 8898 h 10000"/>
              <a:gd name="connsiteX63" fmla="*/ 6642 w 10261"/>
              <a:gd name="connsiteY63" fmla="*/ 8830 h 10000"/>
              <a:gd name="connsiteX64" fmla="*/ 6737 w 10261"/>
              <a:gd name="connsiteY64" fmla="*/ 8347 h 10000"/>
              <a:gd name="connsiteX65" fmla="*/ 6702 w 10261"/>
              <a:gd name="connsiteY65" fmla="*/ 8619 h 10000"/>
              <a:gd name="connsiteX66" fmla="*/ 6582 w 10261"/>
              <a:gd name="connsiteY66" fmla="*/ 9245 h 10000"/>
              <a:gd name="connsiteX67" fmla="*/ 6182 w 10261"/>
              <a:gd name="connsiteY67" fmla="*/ 9660 h 10000"/>
              <a:gd name="connsiteX68" fmla="*/ 5936 w 10261"/>
              <a:gd name="connsiteY68" fmla="*/ 10000 h 10000"/>
              <a:gd name="connsiteX69" fmla="*/ 5691 w 10261"/>
              <a:gd name="connsiteY69" fmla="*/ 9585 h 10000"/>
              <a:gd name="connsiteX70" fmla="*/ 4336 w 10261"/>
              <a:gd name="connsiteY70" fmla="*/ 9797 h 10000"/>
              <a:gd name="connsiteX71" fmla="*/ 4246 w 10261"/>
              <a:gd name="connsiteY71" fmla="*/ 9932 h 10000"/>
              <a:gd name="connsiteX72" fmla="*/ 4154 w 10261"/>
              <a:gd name="connsiteY72" fmla="*/ 9864 h 10000"/>
              <a:gd name="connsiteX73" fmla="*/ 3724 w 10261"/>
              <a:gd name="connsiteY73" fmla="*/ 9660 h 10000"/>
              <a:gd name="connsiteX74" fmla="*/ 3200 w 10261"/>
              <a:gd name="connsiteY74" fmla="*/ 9382 h 10000"/>
              <a:gd name="connsiteX75" fmla="*/ 3109 w 10261"/>
              <a:gd name="connsiteY75" fmla="*/ 9517 h 10000"/>
              <a:gd name="connsiteX76" fmla="*/ 3045 w 10261"/>
              <a:gd name="connsiteY76" fmla="*/ 9660 h 10000"/>
              <a:gd name="connsiteX77" fmla="*/ 2649 w 10261"/>
              <a:gd name="connsiteY77" fmla="*/ 9517 h 10000"/>
              <a:gd name="connsiteX78" fmla="*/ 2434 w 10261"/>
              <a:gd name="connsiteY78" fmla="*/ 9313 h 10000"/>
              <a:gd name="connsiteX79" fmla="*/ 2279 w 10261"/>
              <a:gd name="connsiteY79" fmla="*/ 9102 h 10000"/>
              <a:gd name="connsiteX80" fmla="*/ 2094 w 10261"/>
              <a:gd name="connsiteY80" fmla="*/ 9313 h 10000"/>
              <a:gd name="connsiteX81" fmla="*/ 1706 w 10261"/>
              <a:gd name="connsiteY81" fmla="*/ 8464 h 10000"/>
              <a:gd name="connsiteX82" fmla="*/ 1477 w 10261"/>
              <a:gd name="connsiteY82" fmla="*/ 7948 h 10000"/>
              <a:gd name="connsiteX83" fmla="*/ 1004 w 10261"/>
              <a:gd name="connsiteY83" fmla="*/ 7684 h 10000"/>
              <a:gd name="connsiteX84" fmla="*/ 773 w 10261"/>
              <a:gd name="connsiteY84" fmla="*/ 7728 h 10000"/>
              <a:gd name="connsiteX85" fmla="*/ 528 w 10261"/>
              <a:gd name="connsiteY85" fmla="*/ 7101 h 10000"/>
              <a:gd name="connsiteX86" fmla="*/ 679 w 10261"/>
              <a:gd name="connsiteY86" fmla="*/ 6483 h 10000"/>
              <a:gd name="connsiteX87" fmla="*/ 712 w 10261"/>
              <a:gd name="connsiteY87" fmla="*/ 6279 h 10000"/>
              <a:gd name="connsiteX88" fmla="*/ 803 w 10261"/>
              <a:gd name="connsiteY88" fmla="*/ 6203 h 10000"/>
              <a:gd name="connsiteX89" fmla="*/ 1233 w 10261"/>
              <a:gd name="connsiteY89" fmla="*/ 6483 h 10000"/>
              <a:gd name="connsiteX90" fmla="*/ 1418 w 10261"/>
              <a:gd name="connsiteY90" fmla="*/ 6619 h 10000"/>
              <a:gd name="connsiteX91" fmla="*/ 1694 w 10261"/>
              <a:gd name="connsiteY91" fmla="*/ 7169 h 10000"/>
              <a:gd name="connsiteX92" fmla="*/ 1694 w 10261"/>
              <a:gd name="connsiteY92" fmla="*/ 6686 h 10000"/>
              <a:gd name="connsiteX93" fmla="*/ 1388 w 10261"/>
              <a:gd name="connsiteY93" fmla="*/ 6068 h 10000"/>
              <a:gd name="connsiteX94" fmla="*/ 1173 w 10261"/>
              <a:gd name="connsiteY94" fmla="*/ 5653 h 10000"/>
              <a:gd name="connsiteX95" fmla="*/ 894 w 10261"/>
              <a:gd name="connsiteY95" fmla="*/ 3652 h 10000"/>
              <a:gd name="connsiteX96" fmla="*/ 403 w 10261"/>
              <a:gd name="connsiteY96" fmla="*/ 3721 h 10000"/>
              <a:gd name="connsiteX97" fmla="*/ 157 w 10261"/>
              <a:gd name="connsiteY97" fmla="*/ 2686 h 10000"/>
              <a:gd name="connsiteX98" fmla="*/ 33 w 10261"/>
              <a:gd name="connsiteY98" fmla="*/ 2339 h 10000"/>
              <a:gd name="connsiteX99" fmla="*/ 3 w 10261"/>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507 w 10293"/>
              <a:gd name="connsiteY21" fmla="*/ 2271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631 w 10293"/>
              <a:gd name="connsiteY14" fmla="*/ 2558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93" h="10000">
                <a:moveTo>
                  <a:pt x="157" y="2339"/>
                </a:moveTo>
                <a:cubicBezTo>
                  <a:pt x="121" y="2309"/>
                  <a:pt x="17" y="2264"/>
                  <a:pt x="3" y="2136"/>
                </a:cubicBezTo>
                <a:cubicBezTo>
                  <a:pt x="-14" y="1970"/>
                  <a:pt x="64" y="1886"/>
                  <a:pt x="97" y="1788"/>
                </a:cubicBezTo>
                <a:cubicBezTo>
                  <a:pt x="296" y="1185"/>
                  <a:pt x="141" y="1540"/>
                  <a:pt x="282" y="1238"/>
                </a:cubicBezTo>
                <a:cubicBezTo>
                  <a:pt x="336" y="883"/>
                  <a:pt x="436" y="611"/>
                  <a:pt x="558" y="339"/>
                </a:cubicBezTo>
                <a:cubicBezTo>
                  <a:pt x="561" y="332"/>
                  <a:pt x="864" y="90"/>
                  <a:pt x="928" y="0"/>
                </a:cubicBezTo>
                <a:cubicBezTo>
                  <a:pt x="968" y="22"/>
                  <a:pt x="1035" y="-23"/>
                  <a:pt x="1048" y="67"/>
                </a:cubicBezTo>
                <a:cubicBezTo>
                  <a:pt x="1082" y="309"/>
                  <a:pt x="1025" y="641"/>
                  <a:pt x="989" y="890"/>
                </a:cubicBezTo>
                <a:cubicBezTo>
                  <a:pt x="1052" y="1343"/>
                  <a:pt x="958" y="898"/>
                  <a:pt x="1233" y="1170"/>
                </a:cubicBezTo>
                <a:cubicBezTo>
                  <a:pt x="1267" y="1200"/>
                  <a:pt x="1271" y="1313"/>
                  <a:pt x="1294" y="1373"/>
                </a:cubicBezTo>
                <a:cubicBezTo>
                  <a:pt x="1361" y="1562"/>
                  <a:pt x="1441" y="1645"/>
                  <a:pt x="1540" y="1720"/>
                </a:cubicBezTo>
                <a:cubicBezTo>
                  <a:pt x="1718" y="1343"/>
                  <a:pt x="1758" y="1433"/>
                  <a:pt x="2063" y="1373"/>
                </a:cubicBezTo>
                <a:cubicBezTo>
                  <a:pt x="2397" y="1418"/>
                  <a:pt x="2538" y="1305"/>
                  <a:pt x="2770" y="1653"/>
                </a:cubicBezTo>
                <a:cubicBezTo>
                  <a:pt x="2827" y="2045"/>
                  <a:pt x="2908" y="2577"/>
                  <a:pt x="3080" y="2705"/>
                </a:cubicBezTo>
                <a:cubicBezTo>
                  <a:pt x="3215" y="2683"/>
                  <a:pt x="3529" y="2733"/>
                  <a:pt x="3631" y="2558"/>
                </a:cubicBezTo>
                <a:cubicBezTo>
                  <a:pt x="3733" y="2383"/>
                  <a:pt x="3594" y="1827"/>
                  <a:pt x="3691" y="1653"/>
                </a:cubicBezTo>
                <a:cubicBezTo>
                  <a:pt x="3788" y="1479"/>
                  <a:pt x="4158" y="1525"/>
                  <a:pt x="4215" y="1516"/>
                </a:cubicBezTo>
                <a:cubicBezTo>
                  <a:pt x="4306" y="1305"/>
                  <a:pt x="4299" y="1200"/>
                  <a:pt x="4431" y="1102"/>
                </a:cubicBezTo>
                <a:cubicBezTo>
                  <a:pt x="4491" y="1011"/>
                  <a:pt x="4605" y="717"/>
                  <a:pt x="4675" y="687"/>
                </a:cubicBezTo>
                <a:cubicBezTo>
                  <a:pt x="4817" y="633"/>
                  <a:pt x="4961" y="641"/>
                  <a:pt x="5106" y="618"/>
                </a:cubicBezTo>
                <a:cubicBezTo>
                  <a:pt x="5193" y="490"/>
                  <a:pt x="5264" y="332"/>
                  <a:pt x="5351" y="203"/>
                </a:cubicBezTo>
                <a:cubicBezTo>
                  <a:pt x="5802" y="452"/>
                  <a:pt x="5586" y="-325"/>
                  <a:pt x="5886" y="1916"/>
                </a:cubicBezTo>
                <a:cubicBezTo>
                  <a:pt x="5908" y="2090"/>
                  <a:pt x="5671" y="2316"/>
                  <a:pt x="5751" y="2339"/>
                </a:cubicBezTo>
                <a:cubicBezTo>
                  <a:pt x="5930" y="2491"/>
                  <a:pt x="5808" y="2656"/>
                  <a:pt x="5966" y="2754"/>
                </a:cubicBezTo>
                <a:cubicBezTo>
                  <a:pt x="6047" y="2799"/>
                  <a:pt x="6131" y="2799"/>
                  <a:pt x="6212" y="2822"/>
                </a:cubicBezTo>
                <a:cubicBezTo>
                  <a:pt x="6326" y="3094"/>
                  <a:pt x="6342" y="3606"/>
                  <a:pt x="6427" y="3721"/>
                </a:cubicBezTo>
                <a:cubicBezTo>
                  <a:pt x="6512" y="3836"/>
                  <a:pt x="6681" y="3490"/>
                  <a:pt x="6721" y="3513"/>
                </a:cubicBezTo>
                <a:cubicBezTo>
                  <a:pt x="6732" y="3580"/>
                  <a:pt x="6985" y="3800"/>
                  <a:pt x="6961" y="4039"/>
                </a:cubicBezTo>
                <a:cubicBezTo>
                  <a:pt x="6937" y="4278"/>
                  <a:pt x="6872" y="4870"/>
                  <a:pt x="6576" y="4945"/>
                </a:cubicBezTo>
                <a:cubicBezTo>
                  <a:pt x="6465" y="5323"/>
                  <a:pt x="6071" y="4822"/>
                  <a:pt x="5876" y="4755"/>
                </a:cubicBezTo>
                <a:cubicBezTo>
                  <a:pt x="5791" y="4777"/>
                  <a:pt x="5704" y="4762"/>
                  <a:pt x="5627" y="4830"/>
                </a:cubicBezTo>
                <a:cubicBezTo>
                  <a:pt x="5593" y="4860"/>
                  <a:pt x="5593" y="4973"/>
                  <a:pt x="5566" y="5034"/>
                </a:cubicBezTo>
                <a:cubicBezTo>
                  <a:pt x="5519" y="5140"/>
                  <a:pt x="5462" y="5222"/>
                  <a:pt x="5412" y="5313"/>
                </a:cubicBezTo>
                <a:cubicBezTo>
                  <a:pt x="5385" y="5366"/>
                  <a:pt x="5348" y="5396"/>
                  <a:pt x="5321" y="5449"/>
                </a:cubicBezTo>
                <a:cubicBezTo>
                  <a:pt x="5268" y="5555"/>
                  <a:pt x="5167" y="5796"/>
                  <a:pt x="5167" y="5796"/>
                </a:cubicBezTo>
                <a:cubicBezTo>
                  <a:pt x="5224" y="6430"/>
                  <a:pt x="5315" y="6196"/>
                  <a:pt x="5627" y="6136"/>
                </a:cubicBezTo>
                <a:cubicBezTo>
                  <a:pt x="5815" y="6000"/>
                  <a:pt x="5926" y="5925"/>
                  <a:pt x="6122" y="5863"/>
                </a:cubicBezTo>
                <a:cubicBezTo>
                  <a:pt x="6202" y="5803"/>
                  <a:pt x="6293" y="5803"/>
                  <a:pt x="6366" y="5720"/>
                </a:cubicBezTo>
                <a:cubicBezTo>
                  <a:pt x="6404" y="5675"/>
                  <a:pt x="6420" y="5570"/>
                  <a:pt x="6458" y="5517"/>
                </a:cubicBezTo>
                <a:cubicBezTo>
                  <a:pt x="6484" y="5479"/>
                  <a:pt x="6522" y="5472"/>
                  <a:pt x="6551" y="5449"/>
                </a:cubicBezTo>
                <a:cubicBezTo>
                  <a:pt x="6572" y="5381"/>
                  <a:pt x="6575" y="5245"/>
                  <a:pt x="6612" y="5237"/>
                </a:cubicBezTo>
                <a:cubicBezTo>
                  <a:pt x="6797" y="5200"/>
                  <a:pt x="6981" y="5275"/>
                  <a:pt x="7167" y="5313"/>
                </a:cubicBezTo>
                <a:cubicBezTo>
                  <a:pt x="7207" y="5320"/>
                  <a:pt x="7248" y="5373"/>
                  <a:pt x="7288" y="5381"/>
                </a:cubicBezTo>
                <a:cubicBezTo>
                  <a:pt x="7563" y="5418"/>
                  <a:pt x="7842" y="5426"/>
                  <a:pt x="8118" y="5449"/>
                </a:cubicBezTo>
                <a:cubicBezTo>
                  <a:pt x="8303" y="5510"/>
                  <a:pt x="8397" y="5411"/>
                  <a:pt x="8457" y="5796"/>
                </a:cubicBezTo>
                <a:cubicBezTo>
                  <a:pt x="8502" y="5690"/>
                  <a:pt x="8568" y="5630"/>
                  <a:pt x="8609" y="5517"/>
                </a:cubicBezTo>
                <a:cubicBezTo>
                  <a:pt x="8629" y="5464"/>
                  <a:pt x="8567" y="5272"/>
                  <a:pt x="8639" y="5313"/>
                </a:cubicBezTo>
                <a:cubicBezTo>
                  <a:pt x="8711" y="5354"/>
                  <a:pt x="8839" y="5781"/>
                  <a:pt x="9044" y="5762"/>
                </a:cubicBezTo>
                <a:cubicBezTo>
                  <a:pt x="9249" y="5743"/>
                  <a:pt x="9680" y="5221"/>
                  <a:pt x="9867" y="5198"/>
                </a:cubicBezTo>
                <a:cubicBezTo>
                  <a:pt x="10054" y="5175"/>
                  <a:pt x="10107" y="5313"/>
                  <a:pt x="10169" y="5624"/>
                </a:cubicBezTo>
                <a:cubicBezTo>
                  <a:pt x="10231" y="5935"/>
                  <a:pt x="10368" y="6805"/>
                  <a:pt x="10241" y="7062"/>
                </a:cubicBezTo>
                <a:cubicBezTo>
                  <a:pt x="10114" y="7319"/>
                  <a:pt x="9490" y="7147"/>
                  <a:pt x="9408" y="7169"/>
                </a:cubicBezTo>
                <a:cubicBezTo>
                  <a:pt x="9301" y="7426"/>
                  <a:pt x="9557" y="6857"/>
                  <a:pt x="9312" y="6496"/>
                </a:cubicBezTo>
                <a:cubicBezTo>
                  <a:pt x="9252" y="6404"/>
                  <a:pt x="9009" y="6906"/>
                  <a:pt x="8979" y="6763"/>
                </a:cubicBezTo>
                <a:cubicBezTo>
                  <a:pt x="8975" y="6748"/>
                  <a:pt x="8797" y="6619"/>
                  <a:pt x="8793" y="6619"/>
                </a:cubicBezTo>
                <a:cubicBezTo>
                  <a:pt x="8471" y="6641"/>
                  <a:pt x="7738" y="6551"/>
                  <a:pt x="7348" y="6830"/>
                </a:cubicBezTo>
                <a:cubicBezTo>
                  <a:pt x="7338" y="6921"/>
                  <a:pt x="7345" y="7034"/>
                  <a:pt x="7318" y="7101"/>
                </a:cubicBezTo>
                <a:cubicBezTo>
                  <a:pt x="7267" y="7230"/>
                  <a:pt x="7133" y="7381"/>
                  <a:pt x="7133" y="7381"/>
                </a:cubicBezTo>
                <a:cubicBezTo>
                  <a:pt x="6858" y="7358"/>
                  <a:pt x="6582" y="7351"/>
                  <a:pt x="6306" y="7313"/>
                </a:cubicBezTo>
                <a:cubicBezTo>
                  <a:pt x="6111" y="7283"/>
                  <a:pt x="6172" y="7101"/>
                  <a:pt x="6122" y="7449"/>
                </a:cubicBezTo>
                <a:cubicBezTo>
                  <a:pt x="6191" y="8732"/>
                  <a:pt x="6370" y="8219"/>
                  <a:pt x="7103" y="8279"/>
                </a:cubicBezTo>
                <a:cubicBezTo>
                  <a:pt x="7063" y="8559"/>
                  <a:pt x="7009" y="8596"/>
                  <a:pt x="6888" y="8694"/>
                </a:cubicBezTo>
                <a:cubicBezTo>
                  <a:pt x="6877" y="8762"/>
                  <a:pt x="6888" y="8883"/>
                  <a:pt x="6858" y="8898"/>
                </a:cubicBezTo>
                <a:cubicBezTo>
                  <a:pt x="6787" y="8936"/>
                  <a:pt x="6676" y="8974"/>
                  <a:pt x="6642" y="8830"/>
                </a:cubicBezTo>
                <a:cubicBezTo>
                  <a:pt x="6609" y="8672"/>
                  <a:pt x="6693" y="8499"/>
                  <a:pt x="6737" y="8347"/>
                </a:cubicBezTo>
                <a:cubicBezTo>
                  <a:pt x="6760" y="8272"/>
                  <a:pt x="6716" y="8529"/>
                  <a:pt x="6702" y="8619"/>
                </a:cubicBezTo>
                <a:cubicBezTo>
                  <a:pt x="6669" y="8867"/>
                  <a:pt x="6652" y="9042"/>
                  <a:pt x="6582" y="9245"/>
                </a:cubicBezTo>
                <a:cubicBezTo>
                  <a:pt x="6434" y="9668"/>
                  <a:pt x="6373" y="9434"/>
                  <a:pt x="6182" y="9660"/>
                </a:cubicBezTo>
                <a:cubicBezTo>
                  <a:pt x="6084" y="9773"/>
                  <a:pt x="6044" y="9917"/>
                  <a:pt x="5936" y="10000"/>
                </a:cubicBezTo>
                <a:cubicBezTo>
                  <a:pt x="5728" y="9690"/>
                  <a:pt x="5802" y="9849"/>
                  <a:pt x="5691" y="9585"/>
                </a:cubicBezTo>
                <a:cubicBezTo>
                  <a:pt x="5190" y="9827"/>
                  <a:pt x="5053" y="9751"/>
                  <a:pt x="4336" y="9797"/>
                </a:cubicBezTo>
                <a:cubicBezTo>
                  <a:pt x="4306" y="9842"/>
                  <a:pt x="4282" y="9917"/>
                  <a:pt x="4246" y="9932"/>
                </a:cubicBezTo>
                <a:cubicBezTo>
                  <a:pt x="4215" y="9947"/>
                  <a:pt x="4185" y="9880"/>
                  <a:pt x="4154" y="9864"/>
                </a:cubicBezTo>
                <a:cubicBezTo>
                  <a:pt x="4010" y="9789"/>
                  <a:pt x="3866" y="9766"/>
                  <a:pt x="3724" y="9660"/>
                </a:cubicBezTo>
                <a:cubicBezTo>
                  <a:pt x="3567" y="9419"/>
                  <a:pt x="3381" y="9464"/>
                  <a:pt x="3200" y="9382"/>
                </a:cubicBezTo>
                <a:cubicBezTo>
                  <a:pt x="3170" y="9427"/>
                  <a:pt x="3136" y="9464"/>
                  <a:pt x="3109" y="9517"/>
                </a:cubicBezTo>
                <a:cubicBezTo>
                  <a:pt x="3085" y="9562"/>
                  <a:pt x="3076" y="9653"/>
                  <a:pt x="3045" y="9660"/>
                </a:cubicBezTo>
                <a:cubicBezTo>
                  <a:pt x="2910" y="9698"/>
                  <a:pt x="2780" y="9562"/>
                  <a:pt x="2649" y="9517"/>
                </a:cubicBezTo>
                <a:cubicBezTo>
                  <a:pt x="2508" y="9215"/>
                  <a:pt x="2683" y="9540"/>
                  <a:pt x="2434" y="9313"/>
                </a:cubicBezTo>
                <a:cubicBezTo>
                  <a:pt x="2376" y="9260"/>
                  <a:pt x="2330" y="9170"/>
                  <a:pt x="2279" y="9102"/>
                </a:cubicBezTo>
                <a:cubicBezTo>
                  <a:pt x="2215" y="9155"/>
                  <a:pt x="2189" y="9419"/>
                  <a:pt x="2094" y="9313"/>
                </a:cubicBezTo>
                <a:cubicBezTo>
                  <a:pt x="1999" y="9207"/>
                  <a:pt x="1870" y="8585"/>
                  <a:pt x="1706" y="8464"/>
                </a:cubicBezTo>
                <a:cubicBezTo>
                  <a:pt x="1595" y="8230"/>
                  <a:pt x="1688" y="8114"/>
                  <a:pt x="1477" y="7948"/>
                </a:cubicBezTo>
                <a:cubicBezTo>
                  <a:pt x="1355" y="7766"/>
                  <a:pt x="1138" y="7782"/>
                  <a:pt x="1004" y="7684"/>
                </a:cubicBezTo>
                <a:cubicBezTo>
                  <a:pt x="798" y="7246"/>
                  <a:pt x="852" y="7825"/>
                  <a:pt x="773" y="7728"/>
                </a:cubicBezTo>
                <a:cubicBezTo>
                  <a:pt x="694" y="7631"/>
                  <a:pt x="611" y="7306"/>
                  <a:pt x="528" y="7101"/>
                </a:cubicBezTo>
                <a:cubicBezTo>
                  <a:pt x="582" y="6740"/>
                  <a:pt x="540" y="6958"/>
                  <a:pt x="679" y="6483"/>
                </a:cubicBezTo>
                <a:cubicBezTo>
                  <a:pt x="696" y="6423"/>
                  <a:pt x="689" y="6332"/>
                  <a:pt x="712" y="6279"/>
                </a:cubicBezTo>
                <a:cubicBezTo>
                  <a:pt x="736" y="6226"/>
                  <a:pt x="773" y="6226"/>
                  <a:pt x="803" y="6203"/>
                </a:cubicBezTo>
                <a:cubicBezTo>
                  <a:pt x="951" y="6279"/>
                  <a:pt x="1089" y="6378"/>
                  <a:pt x="1233" y="6483"/>
                </a:cubicBezTo>
                <a:lnTo>
                  <a:pt x="1418" y="6619"/>
                </a:lnTo>
                <a:cubicBezTo>
                  <a:pt x="1516" y="6853"/>
                  <a:pt x="1553" y="7064"/>
                  <a:pt x="1694" y="7169"/>
                </a:cubicBezTo>
                <a:cubicBezTo>
                  <a:pt x="1721" y="6988"/>
                  <a:pt x="1755" y="6891"/>
                  <a:pt x="1694" y="6686"/>
                </a:cubicBezTo>
                <a:cubicBezTo>
                  <a:pt x="1627" y="6460"/>
                  <a:pt x="1486" y="6233"/>
                  <a:pt x="1388" y="6068"/>
                </a:cubicBezTo>
                <a:cubicBezTo>
                  <a:pt x="1284" y="5887"/>
                  <a:pt x="1311" y="5758"/>
                  <a:pt x="1173" y="5653"/>
                </a:cubicBezTo>
                <a:cubicBezTo>
                  <a:pt x="907" y="5087"/>
                  <a:pt x="1287" y="3932"/>
                  <a:pt x="894" y="3652"/>
                </a:cubicBezTo>
                <a:cubicBezTo>
                  <a:pt x="679" y="3774"/>
                  <a:pt x="658" y="3781"/>
                  <a:pt x="403" y="3721"/>
                </a:cubicBezTo>
                <a:cubicBezTo>
                  <a:pt x="164" y="3366"/>
                  <a:pt x="390" y="3034"/>
                  <a:pt x="157" y="2686"/>
                </a:cubicBezTo>
                <a:cubicBezTo>
                  <a:pt x="121" y="2566"/>
                  <a:pt x="67" y="2468"/>
                  <a:pt x="33" y="2339"/>
                </a:cubicBezTo>
                <a:cubicBezTo>
                  <a:pt x="17" y="2279"/>
                  <a:pt x="3" y="2136"/>
                  <a:pt x="3" y="2136"/>
                </a:cubicBezTo>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3600" kern="1200">
              <a:latin typeface="Times New Roman" panose="02020603050405020304" pitchFamily="18" charset="0"/>
              <a:ea typeface="+mn-ea"/>
              <a:cs typeface="+mn-cs"/>
            </a:endParaRPr>
          </a:p>
        </p:txBody>
      </p:sp>
      <p:sp>
        <p:nvSpPr>
          <p:cNvPr id="9" name="Rectangle 48">
            <a:extLst>
              <a:ext uri="{FF2B5EF4-FFF2-40B4-BE49-F238E27FC236}">
                <a16:creationId xmlns:a16="http://schemas.microsoft.com/office/drawing/2014/main" id="{44BFFB9E-8962-4025-8D8A-2EE29E784D8C}"/>
              </a:ext>
            </a:extLst>
          </p:cNvPr>
          <p:cNvSpPr>
            <a:spLocks noChangeArrowheads="1"/>
          </p:cNvSpPr>
          <p:nvPr/>
        </p:nvSpPr>
        <p:spPr bwMode="auto">
          <a:xfrm>
            <a:off x="4444550" y="4746897"/>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800" b="1"/>
              <a:t>Lược đồ các khu vực châu Á</a:t>
            </a:r>
          </a:p>
        </p:txBody>
      </p:sp>
      <p:sp>
        <p:nvSpPr>
          <p:cNvPr id="10" name="TextBox 9">
            <a:extLst>
              <a:ext uri="{FF2B5EF4-FFF2-40B4-BE49-F238E27FC236}">
                <a16:creationId xmlns:a16="http://schemas.microsoft.com/office/drawing/2014/main" id="{DDCEF366-3A06-4906-BA0A-7770AC58CF7C}"/>
              </a:ext>
            </a:extLst>
          </p:cNvPr>
          <p:cNvSpPr txBox="1"/>
          <p:nvPr/>
        </p:nvSpPr>
        <p:spPr>
          <a:xfrm>
            <a:off x="587503" y="1404632"/>
            <a:ext cx="2292350" cy="1717458"/>
          </a:xfrm>
          <a:prstGeom prst="rect">
            <a:avLst/>
          </a:prstGeom>
          <a:noFill/>
        </p:spPr>
        <p:txBody>
          <a:bodyPr wrap="square" rtlCol="0">
            <a:spAutoFit/>
          </a:bodyPr>
          <a:lstStyle/>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Mi-an-ma</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Lào</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Thái Lan</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Cam-pu-chia</a:t>
            </a:r>
          </a:p>
          <a:p>
            <a:pPr marL="457200" indent="-457200" algn="just">
              <a:lnSpc>
                <a:spcPct val="88000"/>
              </a:lnSpc>
              <a:buFont typeface="+mj-lt"/>
              <a:buAutoNum type="arabicPeriod"/>
            </a:pPr>
            <a:r>
              <a:rPr lang="en-US" sz="2400" b="1" i="1" spc="-80">
                <a:latin typeface="Times New Roman" panose="02020603050405020304" pitchFamily="18" charset="0"/>
                <a:cs typeface="Times New Roman" panose="02020603050405020304" pitchFamily="18" charset="0"/>
              </a:rPr>
              <a:t>Việt Nam</a:t>
            </a:r>
          </a:p>
        </p:txBody>
      </p:sp>
      <p:sp>
        <p:nvSpPr>
          <p:cNvPr id="12" name="TextBox 11">
            <a:extLst>
              <a:ext uri="{FF2B5EF4-FFF2-40B4-BE49-F238E27FC236}">
                <a16:creationId xmlns:a16="http://schemas.microsoft.com/office/drawing/2014/main" id="{9663B03F-6AE7-46A9-9B03-58B0A50B0E6B}"/>
              </a:ext>
            </a:extLst>
          </p:cNvPr>
          <p:cNvSpPr txBox="1"/>
          <p:nvPr/>
        </p:nvSpPr>
        <p:spPr>
          <a:xfrm>
            <a:off x="1492505" y="2989122"/>
            <a:ext cx="2292350" cy="2042482"/>
          </a:xfrm>
          <a:prstGeom prst="rect">
            <a:avLst/>
          </a:prstGeom>
          <a:noFill/>
        </p:spPr>
        <p:txBody>
          <a:bodyPr wrap="square">
            <a:spAutoFit/>
          </a:bodyPr>
          <a:lstStyle/>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6. Ma-lai-xi-a</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7. Xin-ga-po</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8. In-đô-nê-xi-a</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9. Phi-lip-pin</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10. Bru-nây</a:t>
            </a:r>
          </a:p>
          <a:p>
            <a:pPr marR="0" lvl="0" algn="just" defTabSz="914400" rtl="0" eaLnBrk="1" fontAlgn="auto" latinLnBrk="0" hangingPunct="1">
              <a:lnSpc>
                <a:spcPct val="88000"/>
              </a:lnSpc>
              <a:spcBef>
                <a:spcPts val="0"/>
              </a:spcBef>
              <a:spcAft>
                <a:spcPts val="0"/>
              </a:spcAft>
              <a:buClr>
                <a:srgbClr val="000000"/>
              </a:buClr>
              <a:buSzTx/>
              <a:tabLst/>
              <a:defRPr/>
            </a:pPr>
            <a:r>
              <a:rPr kumimoji="0" lang="en-US" sz="2400" b="1" i="1" u="none" strike="noStrike" kern="0" cap="none" spc="-8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11. Đông Ti-mo</a:t>
            </a:r>
          </a:p>
        </p:txBody>
      </p:sp>
      <p:sp>
        <p:nvSpPr>
          <p:cNvPr id="2" name="Title 1">
            <a:extLst>
              <a:ext uri="{FF2B5EF4-FFF2-40B4-BE49-F238E27FC236}">
                <a16:creationId xmlns:a16="http://schemas.microsoft.com/office/drawing/2014/main" id="{524D6422-CC83-4AFF-8AFE-86699F47C2C7}"/>
              </a:ext>
            </a:extLst>
          </p:cNvPr>
          <p:cNvSpPr>
            <a:spLocks noGrp="1"/>
          </p:cNvSpPr>
          <p:nvPr>
            <p:ph type="title"/>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3" presetClass="entr" presetSubtype="1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repeatCount="3000" autoRev="1" fill="hold" grpId="1" nodeType="clickEffect" p14:presetBounceEnd="20000">
                                      <p:stCondLst>
                                        <p:cond delay="0"/>
                                      </p:stCondLst>
                                      <p:childTnLst>
                                        <p:animScale p14:bounceEnd="20000">
                                          <p:cBhvr>
                                            <p:cTn id="24" dur="500" fill="hold"/>
                                            <p:tgtEl>
                                              <p:spTgt spid="8"/>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63"/>
                                            </p:tgtEl>
                                            <p:attrNameLst>
                                              <p:attrName>ppt_w</p:attrName>
                                            </p:attrNameLst>
                                          </p:cBhvr>
                                          <p:tavLst>
                                            <p:tav tm="0">
                                              <p:val>
                                                <p:strVal val="ppt_w"/>
                                              </p:val>
                                            </p:tav>
                                            <p:tav tm="100000">
                                              <p:val>
                                                <p:fltVal val="0"/>
                                              </p:val>
                                            </p:tav>
                                          </p:tavLst>
                                        </p:anim>
                                        <p:anim calcmode="lin" valueType="num">
                                          <p:cBhvr>
                                            <p:cTn id="39" dur="500"/>
                                            <p:tgtEl>
                                              <p:spTgt spid="63"/>
                                            </p:tgtEl>
                                            <p:attrNameLst>
                                              <p:attrName>ppt_h</p:attrName>
                                            </p:attrNameLst>
                                          </p:cBhvr>
                                          <p:tavLst>
                                            <p:tav tm="0">
                                              <p:val>
                                                <p:strVal val="ppt_h"/>
                                              </p:val>
                                            </p:tav>
                                            <p:tav tm="100000">
                                              <p:val>
                                                <p:fltVal val="0"/>
                                              </p:val>
                                            </p:tav>
                                          </p:tavLst>
                                        </p:anim>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3" grpId="0"/>
          <p:bldP spid="63" grpId="1"/>
          <p:bldP spid="5" grpId="0"/>
          <p:bldP spid="8" grpId="0" animBg="1"/>
          <p:bldP spid="8" grpId="1" animBg="1"/>
          <p:bldP spid="9" grpId="0"/>
          <p:bldP spid="10" grpId="0" animBg="1"/>
          <p:bldP spid="12"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3" presetClass="entr" presetSubtype="10" fill="hold" grpId="0" nodeType="withEffect">
                                      <p:stCondLst>
                                        <p:cond delay="1500"/>
                                      </p:stCondLst>
                                      <p:childTnLst>
                                        <p:set>
                                          <p:cBhvr>
                                            <p:cTn id="9" dur="1" fill="hold">
                                              <p:stCondLst>
                                                <p:cond delay="0"/>
                                              </p:stCondLst>
                                            </p:cTn>
                                            <p:tgtEl>
                                              <p:spTgt spid="9"/>
                                            </p:tgtEl>
                                            <p:attrNameLst>
                                              <p:attrName>style.visibility</p:attrName>
                                            </p:attrNameLst>
                                          </p:cBhvr>
                                          <p:to>
                                            <p:strVal val="visible"/>
                                          </p:to>
                                        </p:set>
                                        <p:animEffect transition="in" filter="blinds(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mph" presetSubtype="0" repeatCount="3000" autoRev="1" fill="hold" grpId="1" nodeType="clickEffect">
                                      <p:stCondLst>
                                        <p:cond delay="0"/>
                                      </p:stCondLst>
                                      <p:childTnLst>
                                        <p:animScale>
                                          <p:cBhvr>
                                            <p:cTn id="24" dur="500" fill="hold"/>
                                            <p:tgtEl>
                                              <p:spTgt spid="8"/>
                                            </p:tgtEl>
                                          </p:cBhvr>
                                          <p:by x="150000" y="150000"/>
                                        </p:animScale>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xit" presetSubtype="32" fill="hold" grpId="1" nodeType="withEffect">
                                      <p:stCondLst>
                                        <p:cond delay="0"/>
                                      </p:stCondLst>
                                      <p:childTnLst>
                                        <p:anim calcmode="lin" valueType="num">
                                          <p:cBhvr>
                                            <p:cTn id="38" dur="500"/>
                                            <p:tgtEl>
                                              <p:spTgt spid="63"/>
                                            </p:tgtEl>
                                            <p:attrNameLst>
                                              <p:attrName>ppt_w</p:attrName>
                                            </p:attrNameLst>
                                          </p:cBhvr>
                                          <p:tavLst>
                                            <p:tav tm="0">
                                              <p:val>
                                                <p:strVal val="ppt_w"/>
                                              </p:val>
                                            </p:tav>
                                            <p:tav tm="100000">
                                              <p:val>
                                                <p:fltVal val="0"/>
                                              </p:val>
                                            </p:tav>
                                          </p:tavLst>
                                        </p:anim>
                                        <p:anim calcmode="lin" valueType="num">
                                          <p:cBhvr>
                                            <p:cTn id="39" dur="500"/>
                                            <p:tgtEl>
                                              <p:spTgt spid="63"/>
                                            </p:tgtEl>
                                            <p:attrNameLst>
                                              <p:attrName>ppt_h</p:attrName>
                                            </p:attrNameLst>
                                          </p:cBhvr>
                                          <p:tavLst>
                                            <p:tav tm="0">
                                              <p:val>
                                                <p:strVal val="ppt_h"/>
                                              </p:val>
                                            </p:tav>
                                            <p:tav tm="100000">
                                              <p:val>
                                                <p:fltVal val="0"/>
                                              </p:val>
                                            </p:tav>
                                          </p:tavLst>
                                        </p:anim>
                                        <p:animEffect transition="out" filter="fade">
                                          <p:cBhvr>
                                            <p:cTn id="40" dur="500"/>
                                            <p:tgtEl>
                                              <p:spTgt spid="63"/>
                                            </p:tgtEl>
                                          </p:cBhvr>
                                        </p:animEffect>
                                        <p:set>
                                          <p:cBhvr>
                                            <p:cTn id="41" dur="1" fill="hold">
                                              <p:stCondLst>
                                                <p:cond delay="499"/>
                                              </p:stCondLst>
                                            </p:cTn>
                                            <p:tgtEl>
                                              <p:spTgt spid="6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par>
                              <p:cTn id="52" fill="hold">
                                <p:stCondLst>
                                  <p:cond delay="500"/>
                                </p:stCondLst>
                                <p:childTnLst>
                                  <p:par>
                                    <p:cTn id="53" presetID="16" presetClass="entr" presetSubtype="21"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3" grpId="0"/>
          <p:bldP spid="63" grpId="1"/>
          <p:bldP spid="5" grpId="0"/>
          <p:bldP spid="8" grpId="0" animBg="1"/>
          <p:bldP spid="8" grpId="1" animBg="1"/>
          <p:bldP spid="9" grpId="0"/>
          <p:bldP spid="10" grpId="0"/>
          <p:bldP spid="12"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sp>
        <p:nvSpPr>
          <p:cNvPr id="4" name="TextBox 3">
            <a:extLst>
              <a:ext uri="{FF2B5EF4-FFF2-40B4-BE49-F238E27FC236}">
                <a16:creationId xmlns:a16="http://schemas.microsoft.com/office/drawing/2014/main" id="{1A796912-6E6D-4424-A758-A3487BB88E12}"/>
              </a:ext>
            </a:extLst>
          </p:cNvPr>
          <p:cNvSpPr txBox="1"/>
          <p:nvPr/>
        </p:nvSpPr>
        <p:spPr>
          <a:xfrm>
            <a:off x="246470" y="277158"/>
            <a:ext cx="3611537" cy="2677656"/>
          </a:xfrm>
          <a:prstGeom prst="rect">
            <a:avLst/>
          </a:prstGeom>
          <a:noFill/>
        </p:spPr>
        <p:txBody>
          <a:bodyPr wrap="square" rtlCol="0">
            <a:spAutoFit/>
          </a:bodyPr>
          <a:lstStyle/>
          <a:p>
            <a:pPr algn="just"/>
            <a:r>
              <a:rPr lang="en-US" sz="2800" b="1">
                <a:solidFill>
                  <a:srgbClr val="0070C0"/>
                </a:solidFill>
                <a:latin typeface="Times New Roman" panose="02020603050405020304" pitchFamily="18" charset="0"/>
                <a:cs typeface="Times New Roman" panose="02020603050405020304" pitchFamily="18" charset="0"/>
              </a:rPr>
              <a:t>Khu vực Đông Nam Á có đường Xích đạo chạy qua, vậy sẽ có khí hậu như thế nào? Loại rừng chủ yếu là gì?</a:t>
            </a:r>
          </a:p>
        </p:txBody>
      </p:sp>
      <p:sp>
        <p:nvSpPr>
          <p:cNvPr id="63" name="TextBox 62">
            <a:extLst>
              <a:ext uri="{FF2B5EF4-FFF2-40B4-BE49-F238E27FC236}">
                <a16:creationId xmlns:a16="http://schemas.microsoft.com/office/drawing/2014/main" id="{EDAC4985-40B7-414B-9645-4B18C480CAB9}"/>
              </a:ext>
            </a:extLst>
          </p:cNvPr>
          <p:cNvSpPr txBox="1"/>
          <p:nvPr/>
        </p:nvSpPr>
        <p:spPr>
          <a:xfrm>
            <a:off x="246471" y="3158147"/>
            <a:ext cx="3611538" cy="1281505"/>
          </a:xfrm>
          <a:prstGeom prst="rect">
            <a:avLst/>
          </a:prstGeom>
          <a:noFill/>
        </p:spPr>
        <p:txBody>
          <a:bodyPr wrap="square" rtlCol="0">
            <a:spAutoFit/>
          </a:bodyPr>
          <a:lstStyle/>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Có khí hậu nóng.</a:t>
            </a:r>
          </a:p>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Loại rừng chủ yếu là Rừng rậm nhiệt đới. </a:t>
            </a:r>
          </a:p>
        </p:txBody>
      </p:sp>
      <p:pic>
        <p:nvPicPr>
          <p:cNvPr id="6" name="Picture 2" descr="luoc do _0">
            <a:extLst>
              <a:ext uri="{FF2B5EF4-FFF2-40B4-BE49-F238E27FC236}">
                <a16:creationId xmlns:a16="http://schemas.microsoft.com/office/drawing/2014/main" id="{76FADB7D-B0FF-455C-A00D-4A1A226A9630}"/>
              </a:ext>
            </a:extLst>
          </p:cNvPr>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b="6667"/>
          <a:stretch>
            <a:fillRect/>
          </a:stretch>
        </p:blipFill>
        <p:spPr bwMode="auto">
          <a:xfrm>
            <a:off x="3931161" y="125079"/>
            <a:ext cx="5207840" cy="458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9">
            <a:extLst>
              <a:ext uri="{FF2B5EF4-FFF2-40B4-BE49-F238E27FC236}">
                <a16:creationId xmlns:a16="http://schemas.microsoft.com/office/drawing/2014/main" id="{F667EFF6-3728-49B3-AB41-BEA7F02A22AD}"/>
              </a:ext>
            </a:extLst>
          </p:cNvPr>
          <p:cNvSpPr>
            <a:spLocks/>
          </p:cNvSpPr>
          <p:nvPr/>
        </p:nvSpPr>
        <p:spPr bwMode="auto">
          <a:xfrm>
            <a:off x="6479814" y="2849144"/>
            <a:ext cx="2664186" cy="1530769"/>
          </a:xfrm>
          <a:custGeom>
            <a:avLst/>
            <a:gdLst>
              <a:gd name="T0" fmla="*/ 2147483647 w 2923"/>
              <a:gd name="T1" fmla="*/ 2147483647 h 1328"/>
              <a:gd name="T2" fmla="*/ 2147483647 w 2923"/>
              <a:gd name="T3" fmla="*/ 2147483647 h 1328"/>
              <a:gd name="T4" fmla="*/ 2147483647 w 2923"/>
              <a:gd name="T5" fmla="*/ 2147483647 h 1328"/>
              <a:gd name="T6" fmla="*/ 2147483647 w 2923"/>
              <a:gd name="T7" fmla="*/ 2147483647 h 1328"/>
              <a:gd name="T8" fmla="*/ 2147483647 w 2923"/>
              <a:gd name="T9" fmla="*/ 2147483647 h 1328"/>
              <a:gd name="T10" fmla="*/ 2147483647 w 2923"/>
              <a:gd name="T11" fmla="*/ 2147483647 h 1328"/>
              <a:gd name="T12" fmla="*/ 2147483647 w 2923"/>
              <a:gd name="T13" fmla="*/ 2147483647 h 1328"/>
              <a:gd name="T14" fmla="*/ 2147483647 w 2923"/>
              <a:gd name="T15" fmla="*/ 2147483647 h 1328"/>
              <a:gd name="T16" fmla="*/ 2147483647 w 2923"/>
              <a:gd name="T17" fmla="*/ 2147483647 h 1328"/>
              <a:gd name="T18" fmla="*/ 2147483647 w 2923"/>
              <a:gd name="T19" fmla="*/ 2147483647 h 1328"/>
              <a:gd name="T20" fmla="*/ 2147483647 w 2923"/>
              <a:gd name="T21" fmla="*/ 2147483647 h 1328"/>
              <a:gd name="T22" fmla="*/ 2147483647 w 2923"/>
              <a:gd name="T23" fmla="*/ 2147483647 h 1328"/>
              <a:gd name="T24" fmla="*/ 2147483647 w 2923"/>
              <a:gd name="T25" fmla="*/ 2147483647 h 1328"/>
              <a:gd name="T26" fmla="*/ 2147483647 w 2923"/>
              <a:gd name="T27" fmla="*/ 2147483647 h 1328"/>
              <a:gd name="T28" fmla="*/ 2147483647 w 2923"/>
              <a:gd name="T29" fmla="*/ 2147483647 h 1328"/>
              <a:gd name="T30" fmla="*/ 2147483647 w 2923"/>
              <a:gd name="T31" fmla="*/ 2147483647 h 1328"/>
              <a:gd name="T32" fmla="*/ 2147483647 w 2923"/>
              <a:gd name="T33" fmla="*/ 2147483647 h 1328"/>
              <a:gd name="T34" fmla="*/ 2147483647 w 2923"/>
              <a:gd name="T35" fmla="*/ 2147483647 h 1328"/>
              <a:gd name="T36" fmla="*/ 2147483647 w 2923"/>
              <a:gd name="T37" fmla="*/ 2147483647 h 1328"/>
              <a:gd name="T38" fmla="*/ 2147483647 w 2923"/>
              <a:gd name="T39" fmla="*/ 2147483647 h 1328"/>
              <a:gd name="T40" fmla="*/ 2147483647 w 2923"/>
              <a:gd name="T41" fmla="*/ 2147483647 h 1328"/>
              <a:gd name="T42" fmla="*/ 2147483647 w 2923"/>
              <a:gd name="T43" fmla="*/ 2147483647 h 1328"/>
              <a:gd name="T44" fmla="*/ 2147483647 w 2923"/>
              <a:gd name="T45" fmla="*/ 2147483647 h 1328"/>
              <a:gd name="T46" fmla="*/ 2147483647 w 2923"/>
              <a:gd name="T47" fmla="*/ 2147483647 h 1328"/>
              <a:gd name="T48" fmla="*/ 2147483647 w 2923"/>
              <a:gd name="T49" fmla="*/ 2147483647 h 1328"/>
              <a:gd name="T50" fmla="*/ 2147483647 w 2923"/>
              <a:gd name="T51" fmla="*/ 2147483647 h 1328"/>
              <a:gd name="T52" fmla="*/ 2147483647 w 2923"/>
              <a:gd name="T53" fmla="*/ 2147483647 h 1328"/>
              <a:gd name="T54" fmla="*/ 2147483647 w 2923"/>
              <a:gd name="T55" fmla="*/ 2147483647 h 1328"/>
              <a:gd name="T56" fmla="*/ 2147483647 w 2923"/>
              <a:gd name="T57" fmla="*/ 2147483647 h 1328"/>
              <a:gd name="T58" fmla="*/ 2147483647 w 2923"/>
              <a:gd name="T59" fmla="*/ 2147483647 h 1328"/>
              <a:gd name="T60" fmla="*/ 2147483647 w 2923"/>
              <a:gd name="T61" fmla="*/ 2147483647 h 1328"/>
              <a:gd name="T62" fmla="*/ 2147483647 w 2923"/>
              <a:gd name="T63" fmla="*/ 2147483647 h 1328"/>
              <a:gd name="T64" fmla="*/ 2147483647 w 2923"/>
              <a:gd name="T65" fmla="*/ 2147483647 h 1328"/>
              <a:gd name="T66" fmla="*/ 2147483647 w 2923"/>
              <a:gd name="T67" fmla="*/ 2147483647 h 1328"/>
              <a:gd name="T68" fmla="*/ 2147483647 w 2923"/>
              <a:gd name="T69" fmla="*/ 2147483647 h 1328"/>
              <a:gd name="T70" fmla="*/ 2147483647 w 2923"/>
              <a:gd name="T71" fmla="*/ 2147483647 h 1328"/>
              <a:gd name="T72" fmla="*/ 2147483647 w 2923"/>
              <a:gd name="T73" fmla="*/ 2147483647 h 1328"/>
              <a:gd name="T74" fmla="*/ 2147483647 w 2923"/>
              <a:gd name="T75" fmla="*/ 2147483647 h 1328"/>
              <a:gd name="T76" fmla="*/ 2147483647 w 2923"/>
              <a:gd name="T77" fmla="*/ 2147483647 h 1328"/>
              <a:gd name="T78" fmla="*/ 2147483647 w 2923"/>
              <a:gd name="T79" fmla="*/ 2147483647 h 1328"/>
              <a:gd name="T80" fmla="*/ 2147483647 w 2923"/>
              <a:gd name="T81" fmla="*/ 2147483647 h 1328"/>
              <a:gd name="T82" fmla="*/ 2147483647 w 2923"/>
              <a:gd name="T83" fmla="*/ 2147483647 h 1328"/>
              <a:gd name="T84" fmla="*/ 2147483647 w 2923"/>
              <a:gd name="T85" fmla="*/ 2147483647 h 1328"/>
              <a:gd name="T86" fmla="*/ 2147483647 w 2923"/>
              <a:gd name="T87" fmla="*/ 2147483647 h 1328"/>
              <a:gd name="T88" fmla="*/ 2147483647 w 2923"/>
              <a:gd name="T89" fmla="*/ 2147483647 h 1328"/>
              <a:gd name="T90" fmla="*/ 2147483647 w 2923"/>
              <a:gd name="T91" fmla="*/ 2147483647 h 1328"/>
              <a:gd name="T92" fmla="*/ 2147483647 w 2923"/>
              <a:gd name="T93" fmla="*/ 2147483647 h 1328"/>
              <a:gd name="T94" fmla="*/ 2147483647 w 2923"/>
              <a:gd name="T95" fmla="*/ 2147483647 h 1328"/>
              <a:gd name="T96" fmla="*/ 2147483647 w 2923"/>
              <a:gd name="T97" fmla="*/ 2147483647 h 1328"/>
              <a:gd name="T98" fmla="*/ 2147483647 w 2923"/>
              <a:gd name="T99" fmla="*/ 2147483647 h 1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3"/>
              <a:gd name="T151" fmla="*/ 0 h 1328"/>
              <a:gd name="T152" fmla="*/ 2923 w 2923"/>
              <a:gd name="T153" fmla="*/ 1328 h 1328"/>
              <a:gd name="connsiteX0" fmla="*/ 160 w 10177"/>
              <a:gd name="connsiteY0" fmla="*/ 2334 h 9977"/>
              <a:gd name="connsiteX1" fmla="*/ 3 w 10177"/>
              <a:gd name="connsiteY1" fmla="*/ 2131 h 9977"/>
              <a:gd name="connsiteX2" fmla="*/ 99 w 10177"/>
              <a:gd name="connsiteY2" fmla="*/ 1784 h 9977"/>
              <a:gd name="connsiteX3" fmla="*/ 287 w 10177"/>
              <a:gd name="connsiteY3" fmla="*/ 1235 h 9977"/>
              <a:gd name="connsiteX4" fmla="*/ 568 w 10177"/>
              <a:gd name="connsiteY4" fmla="*/ 338 h 9977"/>
              <a:gd name="connsiteX5" fmla="*/ 944 w 10177"/>
              <a:gd name="connsiteY5" fmla="*/ 0 h 9977"/>
              <a:gd name="connsiteX6" fmla="*/ 1067 w 10177"/>
              <a:gd name="connsiteY6" fmla="*/ 67 h 9977"/>
              <a:gd name="connsiteX7" fmla="*/ 1006 w 10177"/>
              <a:gd name="connsiteY7" fmla="*/ 888 h 9977"/>
              <a:gd name="connsiteX8" fmla="*/ 1255 w 10177"/>
              <a:gd name="connsiteY8" fmla="*/ 1167 h 9977"/>
              <a:gd name="connsiteX9" fmla="*/ 1317 w 10177"/>
              <a:gd name="connsiteY9" fmla="*/ 1370 h 9977"/>
              <a:gd name="connsiteX10" fmla="*/ 1567 w 10177"/>
              <a:gd name="connsiteY10" fmla="*/ 1716 h 9977"/>
              <a:gd name="connsiteX11" fmla="*/ 2100 w 10177"/>
              <a:gd name="connsiteY11" fmla="*/ 1370 h 9977"/>
              <a:gd name="connsiteX12" fmla="*/ 2819 w 10177"/>
              <a:gd name="connsiteY12" fmla="*/ 1649 h 9977"/>
              <a:gd name="connsiteX13" fmla="*/ 3038 w 10177"/>
              <a:gd name="connsiteY13" fmla="*/ 2266 h 9977"/>
              <a:gd name="connsiteX14" fmla="*/ 3445 w 10177"/>
              <a:gd name="connsiteY14" fmla="*/ 2198 h 9977"/>
              <a:gd name="connsiteX15" fmla="*/ 3756 w 10177"/>
              <a:gd name="connsiteY15" fmla="*/ 1649 h 9977"/>
              <a:gd name="connsiteX16" fmla="*/ 4290 w 10177"/>
              <a:gd name="connsiteY16" fmla="*/ 1513 h 9977"/>
              <a:gd name="connsiteX17" fmla="*/ 4509 w 10177"/>
              <a:gd name="connsiteY17" fmla="*/ 1099 h 9977"/>
              <a:gd name="connsiteX18" fmla="*/ 4758 w 10177"/>
              <a:gd name="connsiteY18" fmla="*/ 685 h 9977"/>
              <a:gd name="connsiteX19" fmla="*/ 5196 w 10177"/>
              <a:gd name="connsiteY19" fmla="*/ 617 h 9977"/>
              <a:gd name="connsiteX20" fmla="*/ 5446 w 10177"/>
              <a:gd name="connsiteY20" fmla="*/ 203 h 9977"/>
              <a:gd name="connsiteX21" fmla="*/ 5604 w 10177"/>
              <a:gd name="connsiteY21" fmla="*/ 2266 h 9977"/>
              <a:gd name="connsiteX22" fmla="*/ 5853 w 10177"/>
              <a:gd name="connsiteY22" fmla="*/ 2334 h 9977"/>
              <a:gd name="connsiteX23" fmla="*/ 6072 w 10177"/>
              <a:gd name="connsiteY23" fmla="*/ 2748 h 9977"/>
              <a:gd name="connsiteX24" fmla="*/ 6322 w 10177"/>
              <a:gd name="connsiteY24" fmla="*/ 2816 h 9977"/>
              <a:gd name="connsiteX25" fmla="*/ 6541 w 10177"/>
              <a:gd name="connsiteY25" fmla="*/ 3712 h 9977"/>
              <a:gd name="connsiteX26" fmla="*/ 6667 w 10177"/>
              <a:gd name="connsiteY26" fmla="*/ 3780 h 9977"/>
              <a:gd name="connsiteX27" fmla="*/ 6698 w 10177"/>
              <a:gd name="connsiteY27" fmla="*/ 3991 h 9977"/>
              <a:gd name="connsiteX28" fmla="*/ 6384 w 10177"/>
              <a:gd name="connsiteY28" fmla="*/ 4540 h 9977"/>
              <a:gd name="connsiteX29" fmla="*/ 5980 w 10177"/>
              <a:gd name="connsiteY29" fmla="*/ 4744 h 9977"/>
              <a:gd name="connsiteX30" fmla="*/ 5727 w 10177"/>
              <a:gd name="connsiteY30" fmla="*/ 4819 h 9977"/>
              <a:gd name="connsiteX31" fmla="*/ 5665 w 10177"/>
              <a:gd name="connsiteY31" fmla="*/ 5022 h 9977"/>
              <a:gd name="connsiteX32" fmla="*/ 5508 w 10177"/>
              <a:gd name="connsiteY32" fmla="*/ 5301 h 9977"/>
              <a:gd name="connsiteX33" fmla="*/ 5415 w 10177"/>
              <a:gd name="connsiteY33" fmla="*/ 5436 h 9977"/>
              <a:gd name="connsiteX34" fmla="*/ 5258 w 10177"/>
              <a:gd name="connsiteY34" fmla="*/ 5783 h 9977"/>
              <a:gd name="connsiteX35" fmla="*/ 5727 w 10177"/>
              <a:gd name="connsiteY35" fmla="*/ 6122 h 9977"/>
              <a:gd name="connsiteX36" fmla="*/ 6230 w 10177"/>
              <a:gd name="connsiteY36" fmla="*/ 5850 h 9977"/>
              <a:gd name="connsiteX37" fmla="*/ 6479 w 10177"/>
              <a:gd name="connsiteY37" fmla="*/ 5707 h 9977"/>
              <a:gd name="connsiteX38" fmla="*/ 6572 w 10177"/>
              <a:gd name="connsiteY38" fmla="*/ 5504 h 9977"/>
              <a:gd name="connsiteX39" fmla="*/ 6667 w 10177"/>
              <a:gd name="connsiteY39" fmla="*/ 5436 h 9977"/>
              <a:gd name="connsiteX40" fmla="*/ 6729 w 10177"/>
              <a:gd name="connsiteY40" fmla="*/ 5225 h 9977"/>
              <a:gd name="connsiteX41" fmla="*/ 7294 w 10177"/>
              <a:gd name="connsiteY41" fmla="*/ 5301 h 9977"/>
              <a:gd name="connsiteX42" fmla="*/ 7417 w 10177"/>
              <a:gd name="connsiteY42" fmla="*/ 5369 h 9977"/>
              <a:gd name="connsiteX43" fmla="*/ 8262 w 10177"/>
              <a:gd name="connsiteY43" fmla="*/ 5436 h 9977"/>
              <a:gd name="connsiteX44" fmla="*/ 8607 w 10177"/>
              <a:gd name="connsiteY44" fmla="*/ 5783 h 9977"/>
              <a:gd name="connsiteX45" fmla="*/ 8761 w 10177"/>
              <a:gd name="connsiteY45" fmla="*/ 5504 h 9977"/>
              <a:gd name="connsiteX46" fmla="*/ 8792 w 10177"/>
              <a:gd name="connsiteY46" fmla="*/ 5301 h 9977"/>
              <a:gd name="connsiteX47" fmla="*/ 8857 w 10177"/>
              <a:gd name="connsiteY47" fmla="*/ 5158 h 9977"/>
              <a:gd name="connsiteX48" fmla="*/ 9733 w 10177"/>
              <a:gd name="connsiteY48" fmla="*/ 5225 h 9977"/>
              <a:gd name="connsiteX49" fmla="*/ 10176 w 10177"/>
              <a:gd name="connsiteY49" fmla="*/ 5572 h 9977"/>
              <a:gd name="connsiteX50" fmla="*/ 9825 w 10177"/>
              <a:gd name="connsiteY50" fmla="*/ 7085 h 9977"/>
              <a:gd name="connsiteX51" fmla="*/ 9575 w 10177"/>
              <a:gd name="connsiteY51" fmla="*/ 7153 h 9977"/>
              <a:gd name="connsiteX52" fmla="*/ 9168 w 10177"/>
              <a:gd name="connsiteY52" fmla="*/ 7229 h 9977"/>
              <a:gd name="connsiteX53" fmla="*/ 9138 w 10177"/>
              <a:gd name="connsiteY53" fmla="*/ 6747 h 9977"/>
              <a:gd name="connsiteX54" fmla="*/ 8949 w 10177"/>
              <a:gd name="connsiteY54" fmla="*/ 6604 h 9977"/>
              <a:gd name="connsiteX55" fmla="*/ 7478 w 10177"/>
              <a:gd name="connsiteY55" fmla="*/ 6814 h 9977"/>
              <a:gd name="connsiteX56" fmla="*/ 7448 w 10177"/>
              <a:gd name="connsiteY56" fmla="*/ 7085 h 9977"/>
              <a:gd name="connsiteX57" fmla="*/ 7259 w 10177"/>
              <a:gd name="connsiteY57" fmla="*/ 7364 h 9977"/>
              <a:gd name="connsiteX58" fmla="*/ 6418 w 10177"/>
              <a:gd name="connsiteY58" fmla="*/ 7296 h 9977"/>
              <a:gd name="connsiteX59" fmla="*/ 6230 w 10177"/>
              <a:gd name="connsiteY59" fmla="*/ 7432 h 9977"/>
              <a:gd name="connsiteX60" fmla="*/ 7229 w 10177"/>
              <a:gd name="connsiteY60" fmla="*/ 8260 h 9977"/>
              <a:gd name="connsiteX61" fmla="*/ 7010 w 10177"/>
              <a:gd name="connsiteY61" fmla="*/ 8674 h 9977"/>
              <a:gd name="connsiteX62" fmla="*/ 6979 w 10177"/>
              <a:gd name="connsiteY62" fmla="*/ 8878 h 9977"/>
              <a:gd name="connsiteX63" fmla="*/ 6760 w 10177"/>
              <a:gd name="connsiteY63" fmla="*/ 8810 h 9977"/>
              <a:gd name="connsiteX64" fmla="*/ 6856 w 10177"/>
              <a:gd name="connsiteY64" fmla="*/ 8328 h 9977"/>
              <a:gd name="connsiteX65" fmla="*/ 6821 w 10177"/>
              <a:gd name="connsiteY65" fmla="*/ 8599 h 9977"/>
              <a:gd name="connsiteX66" fmla="*/ 6698 w 10177"/>
              <a:gd name="connsiteY66" fmla="*/ 9224 h 9977"/>
              <a:gd name="connsiteX67" fmla="*/ 6291 w 10177"/>
              <a:gd name="connsiteY67" fmla="*/ 9638 h 9977"/>
              <a:gd name="connsiteX68" fmla="*/ 6041 w 10177"/>
              <a:gd name="connsiteY68" fmla="*/ 9977 h 9977"/>
              <a:gd name="connsiteX69" fmla="*/ 5792 w 10177"/>
              <a:gd name="connsiteY69" fmla="*/ 9563 h 9977"/>
              <a:gd name="connsiteX70" fmla="*/ 4413 w 10177"/>
              <a:gd name="connsiteY70" fmla="*/ 9774 h 9977"/>
              <a:gd name="connsiteX71" fmla="*/ 4321 w 10177"/>
              <a:gd name="connsiteY71" fmla="*/ 9909 h 9977"/>
              <a:gd name="connsiteX72" fmla="*/ 4228 w 10177"/>
              <a:gd name="connsiteY72" fmla="*/ 9841 h 9977"/>
              <a:gd name="connsiteX73" fmla="*/ 3790 w 10177"/>
              <a:gd name="connsiteY73" fmla="*/ 9638 h 9977"/>
              <a:gd name="connsiteX74" fmla="*/ 3257 w 10177"/>
              <a:gd name="connsiteY74" fmla="*/ 9360 h 9977"/>
              <a:gd name="connsiteX75" fmla="*/ 3164 w 10177"/>
              <a:gd name="connsiteY75" fmla="*/ 9495 h 9977"/>
              <a:gd name="connsiteX76" fmla="*/ 3099 w 10177"/>
              <a:gd name="connsiteY76" fmla="*/ 9638 h 9977"/>
              <a:gd name="connsiteX77" fmla="*/ 2696 w 10177"/>
              <a:gd name="connsiteY77" fmla="*/ 9495 h 9977"/>
              <a:gd name="connsiteX78" fmla="*/ 2477 w 10177"/>
              <a:gd name="connsiteY78" fmla="*/ 9292 h 9977"/>
              <a:gd name="connsiteX79" fmla="*/ 2319 w 10177"/>
              <a:gd name="connsiteY79" fmla="*/ 9081 h 9977"/>
              <a:gd name="connsiteX80" fmla="*/ 2131 w 10177"/>
              <a:gd name="connsiteY80" fmla="*/ 9292 h 9977"/>
              <a:gd name="connsiteX81" fmla="*/ 1601 w 10177"/>
              <a:gd name="connsiteY81" fmla="*/ 8878 h 9977"/>
              <a:gd name="connsiteX82" fmla="*/ 1348 w 10177"/>
              <a:gd name="connsiteY82" fmla="*/ 8599 h 9977"/>
              <a:gd name="connsiteX83" fmla="*/ 944 w 10177"/>
              <a:gd name="connsiteY83" fmla="*/ 7982 h 9977"/>
              <a:gd name="connsiteX84" fmla="*/ 787 w 10177"/>
              <a:gd name="connsiteY84" fmla="*/ 7710 h 9977"/>
              <a:gd name="connsiteX85" fmla="*/ 537 w 10177"/>
              <a:gd name="connsiteY85" fmla="*/ 7085 h 9977"/>
              <a:gd name="connsiteX86" fmla="*/ 691 w 10177"/>
              <a:gd name="connsiteY86" fmla="*/ 6468 h 9977"/>
              <a:gd name="connsiteX87" fmla="*/ 725 w 10177"/>
              <a:gd name="connsiteY87" fmla="*/ 6265 h 9977"/>
              <a:gd name="connsiteX88" fmla="*/ 817 w 10177"/>
              <a:gd name="connsiteY88" fmla="*/ 6189 h 9977"/>
              <a:gd name="connsiteX89" fmla="*/ 1255 w 10177"/>
              <a:gd name="connsiteY89" fmla="*/ 6468 h 9977"/>
              <a:gd name="connsiteX90" fmla="*/ 1443 w 10177"/>
              <a:gd name="connsiteY90" fmla="*/ 6604 h 9977"/>
              <a:gd name="connsiteX91" fmla="*/ 1724 w 10177"/>
              <a:gd name="connsiteY91" fmla="*/ 7153 h 9977"/>
              <a:gd name="connsiteX92" fmla="*/ 1724 w 10177"/>
              <a:gd name="connsiteY92" fmla="*/ 6671 h 9977"/>
              <a:gd name="connsiteX93" fmla="*/ 1413 w 10177"/>
              <a:gd name="connsiteY93" fmla="*/ 6054 h 9977"/>
              <a:gd name="connsiteX94" fmla="*/ 1194 w 10177"/>
              <a:gd name="connsiteY94" fmla="*/ 5640 h 9977"/>
              <a:gd name="connsiteX95" fmla="*/ 910 w 10177"/>
              <a:gd name="connsiteY95" fmla="*/ 3644 h 9977"/>
              <a:gd name="connsiteX96" fmla="*/ 410 w 10177"/>
              <a:gd name="connsiteY96" fmla="*/ 3712 h 9977"/>
              <a:gd name="connsiteX97" fmla="*/ 160 w 10177"/>
              <a:gd name="connsiteY97" fmla="*/ 2680 h 9977"/>
              <a:gd name="connsiteX98" fmla="*/ 34 w 10177"/>
              <a:gd name="connsiteY98" fmla="*/ 2334 h 9977"/>
              <a:gd name="connsiteX99" fmla="*/ 3 w 10177"/>
              <a:gd name="connsiteY99" fmla="*/ 2131 h 9977"/>
              <a:gd name="connsiteX0" fmla="*/ 157 w 10029"/>
              <a:gd name="connsiteY0" fmla="*/ 2339 h 10000"/>
              <a:gd name="connsiteX1" fmla="*/ 3 w 10029"/>
              <a:gd name="connsiteY1" fmla="*/ 2136 h 10000"/>
              <a:gd name="connsiteX2" fmla="*/ 97 w 10029"/>
              <a:gd name="connsiteY2" fmla="*/ 1788 h 10000"/>
              <a:gd name="connsiteX3" fmla="*/ 282 w 10029"/>
              <a:gd name="connsiteY3" fmla="*/ 1238 h 10000"/>
              <a:gd name="connsiteX4" fmla="*/ 558 w 10029"/>
              <a:gd name="connsiteY4" fmla="*/ 339 h 10000"/>
              <a:gd name="connsiteX5" fmla="*/ 928 w 10029"/>
              <a:gd name="connsiteY5" fmla="*/ 0 h 10000"/>
              <a:gd name="connsiteX6" fmla="*/ 1048 w 10029"/>
              <a:gd name="connsiteY6" fmla="*/ 67 h 10000"/>
              <a:gd name="connsiteX7" fmla="*/ 989 w 10029"/>
              <a:gd name="connsiteY7" fmla="*/ 890 h 10000"/>
              <a:gd name="connsiteX8" fmla="*/ 1233 w 10029"/>
              <a:gd name="connsiteY8" fmla="*/ 1170 h 10000"/>
              <a:gd name="connsiteX9" fmla="*/ 1294 w 10029"/>
              <a:gd name="connsiteY9" fmla="*/ 1373 h 10000"/>
              <a:gd name="connsiteX10" fmla="*/ 1540 w 10029"/>
              <a:gd name="connsiteY10" fmla="*/ 1720 h 10000"/>
              <a:gd name="connsiteX11" fmla="*/ 2063 w 10029"/>
              <a:gd name="connsiteY11" fmla="*/ 1373 h 10000"/>
              <a:gd name="connsiteX12" fmla="*/ 2770 w 10029"/>
              <a:gd name="connsiteY12" fmla="*/ 1653 h 10000"/>
              <a:gd name="connsiteX13" fmla="*/ 2985 w 10029"/>
              <a:gd name="connsiteY13" fmla="*/ 2271 h 10000"/>
              <a:gd name="connsiteX14" fmla="*/ 3385 w 10029"/>
              <a:gd name="connsiteY14" fmla="*/ 2203 h 10000"/>
              <a:gd name="connsiteX15" fmla="*/ 3691 w 10029"/>
              <a:gd name="connsiteY15" fmla="*/ 1653 h 10000"/>
              <a:gd name="connsiteX16" fmla="*/ 4215 w 10029"/>
              <a:gd name="connsiteY16" fmla="*/ 1516 h 10000"/>
              <a:gd name="connsiteX17" fmla="*/ 4431 w 10029"/>
              <a:gd name="connsiteY17" fmla="*/ 1102 h 10000"/>
              <a:gd name="connsiteX18" fmla="*/ 4675 w 10029"/>
              <a:gd name="connsiteY18" fmla="*/ 687 h 10000"/>
              <a:gd name="connsiteX19" fmla="*/ 5106 w 10029"/>
              <a:gd name="connsiteY19" fmla="*/ 618 h 10000"/>
              <a:gd name="connsiteX20" fmla="*/ 5351 w 10029"/>
              <a:gd name="connsiteY20" fmla="*/ 203 h 10000"/>
              <a:gd name="connsiteX21" fmla="*/ 5507 w 10029"/>
              <a:gd name="connsiteY21" fmla="*/ 2271 h 10000"/>
              <a:gd name="connsiteX22" fmla="*/ 5751 w 10029"/>
              <a:gd name="connsiteY22" fmla="*/ 2339 h 10000"/>
              <a:gd name="connsiteX23" fmla="*/ 5966 w 10029"/>
              <a:gd name="connsiteY23" fmla="*/ 2754 h 10000"/>
              <a:gd name="connsiteX24" fmla="*/ 6212 w 10029"/>
              <a:gd name="connsiteY24" fmla="*/ 2822 h 10000"/>
              <a:gd name="connsiteX25" fmla="*/ 6427 w 10029"/>
              <a:gd name="connsiteY25" fmla="*/ 3721 h 10000"/>
              <a:gd name="connsiteX26" fmla="*/ 6551 w 10029"/>
              <a:gd name="connsiteY26" fmla="*/ 3789 h 10000"/>
              <a:gd name="connsiteX27" fmla="*/ 6582 w 10029"/>
              <a:gd name="connsiteY27" fmla="*/ 4000 h 10000"/>
              <a:gd name="connsiteX28" fmla="*/ 6273 w 10029"/>
              <a:gd name="connsiteY28" fmla="*/ 4550 h 10000"/>
              <a:gd name="connsiteX29" fmla="*/ 5876 w 10029"/>
              <a:gd name="connsiteY29" fmla="*/ 4755 h 10000"/>
              <a:gd name="connsiteX30" fmla="*/ 5627 w 10029"/>
              <a:gd name="connsiteY30" fmla="*/ 4830 h 10000"/>
              <a:gd name="connsiteX31" fmla="*/ 5566 w 10029"/>
              <a:gd name="connsiteY31" fmla="*/ 5034 h 10000"/>
              <a:gd name="connsiteX32" fmla="*/ 5412 w 10029"/>
              <a:gd name="connsiteY32" fmla="*/ 5313 h 10000"/>
              <a:gd name="connsiteX33" fmla="*/ 5321 w 10029"/>
              <a:gd name="connsiteY33" fmla="*/ 5449 h 10000"/>
              <a:gd name="connsiteX34" fmla="*/ 5167 w 10029"/>
              <a:gd name="connsiteY34" fmla="*/ 5796 h 10000"/>
              <a:gd name="connsiteX35" fmla="*/ 5627 w 10029"/>
              <a:gd name="connsiteY35" fmla="*/ 6136 h 10000"/>
              <a:gd name="connsiteX36" fmla="*/ 6122 w 10029"/>
              <a:gd name="connsiteY36" fmla="*/ 5863 h 10000"/>
              <a:gd name="connsiteX37" fmla="*/ 6366 w 10029"/>
              <a:gd name="connsiteY37" fmla="*/ 5720 h 10000"/>
              <a:gd name="connsiteX38" fmla="*/ 6458 w 10029"/>
              <a:gd name="connsiteY38" fmla="*/ 5517 h 10000"/>
              <a:gd name="connsiteX39" fmla="*/ 6551 w 10029"/>
              <a:gd name="connsiteY39" fmla="*/ 5449 h 10000"/>
              <a:gd name="connsiteX40" fmla="*/ 6612 w 10029"/>
              <a:gd name="connsiteY40" fmla="*/ 5237 h 10000"/>
              <a:gd name="connsiteX41" fmla="*/ 7167 w 10029"/>
              <a:gd name="connsiteY41" fmla="*/ 5313 h 10000"/>
              <a:gd name="connsiteX42" fmla="*/ 7288 w 10029"/>
              <a:gd name="connsiteY42" fmla="*/ 5381 h 10000"/>
              <a:gd name="connsiteX43" fmla="*/ 8118 w 10029"/>
              <a:gd name="connsiteY43" fmla="*/ 5449 h 10000"/>
              <a:gd name="connsiteX44" fmla="*/ 8457 w 10029"/>
              <a:gd name="connsiteY44" fmla="*/ 5796 h 10000"/>
              <a:gd name="connsiteX45" fmla="*/ 8609 w 10029"/>
              <a:gd name="connsiteY45" fmla="*/ 5517 h 10000"/>
              <a:gd name="connsiteX46" fmla="*/ 8639 w 10029"/>
              <a:gd name="connsiteY46" fmla="*/ 5313 h 10000"/>
              <a:gd name="connsiteX47" fmla="*/ 8703 w 10029"/>
              <a:gd name="connsiteY47" fmla="*/ 5170 h 10000"/>
              <a:gd name="connsiteX48" fmla="*/ 9867 w 10029"/>
              <a:gd name="connsiteY48" fmla="*/ 5198 h 10000"/>
              <a:gd name="connsiteX49" fmla="*/ 9999 w 10029"/>
              <a:gd name="connsiteY49" fmla="*/ 5585 h 10000"/>
              <a:gd name="connsiteX50" fmla="*/ 9654 w 10029"/>
              <a:gd name="connsiteY50" fmla="*/ 7101 h 10000"/>
              <a:gd name="connsiteX51" fmla="*/ 9408 w 10029"/>
              <a:gd name="connsiteY51" fmla="*/ 7169 h 10000"/>
              <a:gd name="connsiteX52" fmla="*/ 9009 w 10029"/>
              <a:gd name="connsiteY52" fmla="*/ 7246 h 10000"/>
              <a:gd name="connsiteX53" fmla="*/ 8979 w 10029"/>
              <a:gd name="connsiteY53" fmla="*/ 6763 h 10000"/>
              <a:gd name="connsiteX54" fmla="*/ 8793 w 10029"/>
              <a:gd name="connsiteY54" fmla="*/ 6619 h 10000"/>
              <a:gd name="connsiteX55" fmla="*/ 7348 w 10029"/>
              <a:gd name="connsiteY55" fmla="*/ 6830 h 10000"/>
              <a:gd name="connsiteX56" fmla="*/ 7318 w 10029"/>
              <a:gd name="connsiteY56" fmla="*/ 7101 h 10000"/>
              <a:gd name="connsiteX57" fmla="*/ 7133 w 10029"/>
              <a:gd name="connsiteY57" fmla="*/ 7381 h 10000"/>
              <a:gd name="connsiteX58" fmla="*/ 6306 w 10029"/>
              <a:gd name="connsiteY58" fmla="*/ 7313 h 10000"/>
              <a:gd name="connsiteX59" fmla="*/ 6122 w 10029"/>
              <a:gd name="connsiteY59" fmla="*/ 7449 h 10000"/>
              <a:gd name="connsiteX60" fmla="*/ 7103 w 10029"/>
              <a:gd name="connsiteY60" fmla="*/ 8279 h 10000"/>
              <a:gd name="connsiteX61" fmla="*/ 6888 w 10029"/>
              <a:gd name="connsiteY61" fmla="*/ 8694 h 10000"/>
              <a:gd name="connsiteX62" fmla="*/ 6858 w 10029"/>
              <a:gd name="connsiteY62" fmla="*/ 8898 h 10000"/>
              <a:gd name="connsiteX63" fmla="*/ 6642 w 10029"/>
              <a:gd name="connsiteY63" fmla="*/ 8830 h 10000"/>
              <a:gd name="connsiteX64" fmla="*/ 6737 w 10029"/>
              <a:gd name="connsiteY64" fmla="*/ 8347 h 10000"/>
              <a:gd name="connsiteX65" fmla="*/ 6702 w 10029"/>
              <a:gd name="connsiteY65" fmla="*/ 8619 h 10000"/>
              <a:gd name="connsiteX66" fmla="*/ 6582 w 10029"/>
              <a:gd name="connsiteY66" fmla="*/ 9245 h 10000"/>
              <a:gd name="connsiteX67" fmla="*/ 6182 w 10029"/>
              <a:gd name="connsiteY67" fmla="*/ 9660 h 10000"/>
              <a:gd name="connsiteX68" fmla="*/ 5936 w 10029"/>
              <a:gd name="connsiteY68" fmla="*/ 10000 h 10000"/>
              <a:gd name="connsiteX69" fmla="*/ 5691 w 10029"/>
              <a:gd name="connsiteY69" fmla="*/ 9585 h 10000"/>
              <a:gd name="connsiteX70" fmla="*/ 4336 w 10029"/>
              <a:gd name="connsiteY70" fmla="*/ 9797 h 10000"/>
              <a:gd name="connsiteX71" fmla="*/ 4246 w 10029"/>
              <a:gd name="connsiteY71" fmla="*/ 9932 h 10000"/>
              <a:gd name="connsiteX72" fmla="*/ 4154 w 10029"/>
              <a:gd name="connsiteY72" fmla="*/ 9864 h 10000"/>
              <a:gd name="connsiteX73" fmla="*/ 3724 w 10029"/>
              <a:gd name="connsiteY73" fmla="*/ 9660 h 10000"/>
              <a:gd name="connsiteX74" fmla="*/ 3200 w 10029"/>
              <a:gd name="connsiteY74" fmla="*/ 9382 h 10000"/>
              <a:gd name="connsiteX75" fmla="*/ 3109 w 10029"/>
              <a:gd name="connsiteY75" fmla="*/ 9517 h 10000"/>
              <a:gd name="connsiteX76" fmla="*/ 3045 w 10029"/>
              <a:gd name="connsiteY76" fmla="*/ 9660 h 10000"/>
              <a:gd name="connsiteX77" fmla="*/ 2649 w 10029"/>
              <a:gd name="connsiteY77" fmla="*/ 9517 h 10000"/>
              <a:gd name="connsiteX78" fmla="*/ 2434 w 10029"/>
              <a:gd name="connsiteY78" fmla="*/ 9313 h 10000"/>
              <a:gd name="connsiteX79" fmla="*/ 2279 w 10029"/>
              <a:gd name="connsiteY79" fmla="*/ 9102 h 10000"/>
              <a:gd name="connsiteX80" fmla="*/ 2094 w 10029"/>
              <a:gd name="connsiteY80" fmla="*/ 9313 h 10000"/>
              <a:gd name="connsiteX81" fmla="*/ 1573 w 10029"/>
              <a:gd name="connsiteY81" fmla="*/ 8898 h 10000"/>
              <a:gd name="connsiteX82" fmla="*/ 1325 w 10029"/>
              <a:gd name="connsiteY82" fmla="*/ 8619 h 10000"/>
              <a:gd name="connsiteX83" fmla="*/ 928 w 10029"/>
              <a:gd name="connsiteY83" fmla="*/ 8000 h 10000"/>
              <a:gd name="connsiteX84" fmla="*/ 773 w 10029"/>
              <a:gd name="connsiteY84" fmla="*/ 7728 h 10000"/>
              <a:gd name="connsiteX85" fmla="*/ 528 w 10029"/>
              <a:gd name="connsiteY85" fmla="*/ 7101 h 10000"/>
              <a:gd name="connsiteX86" fmla="*/ 679 w 10029"/>
              <a:gd name="connsiteY86" fmla="*/ 6483 h 10000"/>
              <a:gd name="connsiteX87" fmla="*/ 712 w 10029"/>
              <a:gd name="connsiteY87" fmla="*/ 6279 h 10000"/>
              <a:gd name="connsiteX88" fmla="*/ 803 w 10029"/>
              <a:gd name="connsiteY88" fmla="*/ 6203 h 10000"/>
              <a:gd name="connsiteX89" fmla="*/ 1233 w 10029"/>
              <a:gd name="connsiteY89" fmla="*/ 6483 h 10000"/>
              <a:gd name="connsiteX90" fmla="*/ 1418 w 10029"/>
              <a:gd name="connsiteY90" fmla="*/ 6619 h 10000"/>
              <a:gd name="connsiteX91" fmla="*/ 1694 w 10029"/>
              <a:gd name="connsiteY91" fmla="*/ 7169 h 10000"/>
              <a:gd name="connsiteX92" fmla="*/ 1694 w 10029"/>
              <a:gd name="connsiteY92" fmla="*/ 6686 h 10000"/>
              <a:gd name="connsiteX93" fmla="*/ 1388 w 10029"/>
              <a:gd name="connsiteY93" fmla="*/ 6068 h 10000"/>
              <a:gd name="connsiteX94" fmla="*/ 1173 w 10029"/>
              <a:gd name="connsiteY94" fmla="*/ 5653 h 10000"/>
              <a:gd name="connsiteX95" fmla="*/ 894 w 10029"/>
              <a:gd name="connsiteY95" fmla="*/ 3652 h 10000"/>
              <a:gd name="connsiteX96" fmla="*/ 403 w 10029"/>
              <a:gd name="connsiteY96" fmla="*/ 3721 h 10000"/>
              <a:gd name="connsiteX97" fmla="*/ 157 w 10029"/>
              <a:gd name="connsiteY97" fmla="*/ 2686 h 10000"/>
              <a:gd name="connsiteX98" fmla="*/ 33 w 10029"/>
              <a:gd name="connsiteY98" fmla="*/ 2339 h 10000"/>
              <a:gd name="connsiteX99" fmla="*/ 3 w 1002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009 w 10089"/>
              <a:gd name="connsiteY52" fmla="*/ 724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198 w 10089"/>
              <a:gd name="connsiteY52" fmla="*/ 6614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312 w 10089"/>
              <a:gd name="connsiteY52" fmla="*/ 649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573 w 10020"/>
              <a:gd name="connsiteY81" fmla="*/ 8898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576 w 10020"/>
              <a:gd name="connsiteY28" fmla="*/ 4945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261"/>
              <a:gd name="connsiteY0" fmla="*/ 2339 h 10000"/>
              <a:gd name="connsiteX1" fmla="*/ 3 w 10261"/>
              <a:gd name="connsiteY1" fmla="*/ 2136 h 10000"/>
              <a:gd name="connsiteX2" fmla="*/ 97 w 10261"/>
              <a:gd name="connsiteY2" fmla="*/ 1788 h 10000"/>
              <a:gd name="connsiteX3" fmla="*/ 282 w 10261"/>
              <a:gd name="connsiteY3" fmla="*/ 1238 h 10000"/>
              <a:gd name="connsiteX4" fmla="*/ 558 w 10261"/>
              <a:gd name="connsiteY4" fmla="*/ 339 h 10000"/>
              <a:gd name="connsiteX5" fmla="*/ 928 w 10261"/>
              <a:gd name="connsiteY5" fmla="*/ 0 h 10000"/>
              <a:gd name="connsiteX6" fmla="*/ 1048 w 10261"/>
              <a:gd name="connsiteY6" fmla="*/ 67 h 10000"/>
              <a:gd name="connsiteX7" fmla="*/ 989 w 10261"/>
              <a:gd name="connsiteY7" fmla="*/ 890 h 10000"/>
              <a:gd name="connsiteX8" fmla="*/ 1233 w 10261"/>
              <a:gd name="connsiteY8" fmla="*/ 1170 h 10000"/>
              <a:gd name="connsiteX9" fmla="*/ 1294 w 10261"/>
              <a:gd name="connsiteY9" fmla="*/ 1373 h 10000"/>
              <a:gd name="connsiteX10" fmla="*/ 1540 w 10261"/>
              <a:gd name="connsiteY10" fmla="*/ 1720 h 10000"/>
              <a:gd name="connsiteX11" fmla="*/ 2063 w 10261"/>
              <a:gd name="connsiteY11" fmla="*/ 1373 h 10000"/>
              <a:gd name="connsiteX12" fmla="*/ 2770 w 10261"/>
              <a:gd name="connsiteY12" fmla="*/ 1653 h 10000"/>
              <a:gd name="connsiteX13" fmla="*/ 2985 w 10261"/>
              <a:gd name="connsiteY13" fmla="*/ 2271 h 10000"/>
              <a:gd name="connsiteX14" fmla="*/ 3385 w 10261"/>
              <a:gd name="connsiteY14" fmla="*/ 2203 h 10000"/>
              <a:gd name="connsiteX15" fmla="*/ 3691 w 10261"/>
              <a:gd name="connsiteY15" fmla="*/ 1653 h 10000"/>
              <a:gd name="connsiteX16" fmla="*/ 4215 w 10261"/>
              <a:gd name="connsiteY16" fmla="*/ 1516 h 10000"/>
              <a:gd name="connsiteX17" fmla="*/ 4431 w 10261"/>
              <a:gd name="connsiteY17" fmla="*/ 1102 h 10000"/>
              <a:gd name="connsiteX18" fmla="*/ 4675 w 10261"/>
              <a:gd name="connsiteY18" fmla="*/ 687 h 10000"/>
              <a:gd name="connsiteX19" fmla="*/ 5106 w 10261"/>
              <a:gd name="connsiteY19" fmla="*/ 618 h 10000"/>
              <a:gd name="connsiteX20" fmla="*/ 5351 w 10261"/>
              <a:gd name="connsiteY20" fmla="*/ 203 h 10000"/>
              <a:gd name="connsiteX21" fmla="*/ 5507 w 10261"/>
              <a:gd name="connsiteY21" fmla="*/ 2271 h 10000"/>
              <a:gd name="connsiteX22" fmla="*/ 5751 w 10261"/>
              <a:gd name="connsiteY22" fmla="*/ 2339 h 10000"/>
              <a:gd name="connsiteX23" fmla="*/ 5966 w 10261"/>
              <a:gd name="connsiteY23" fmla="*/ 2754 h 10000"/>
              <a:gd name="connsiteX24" fmla="*/ 6212 w 10261"/>
              <a:gd name="connsiteY24" fmla="*/ 2822 h 10000"/>
              <a:gd name="connsiteX25" fmla="*/ 6427 w 10261"/>
              <a:gd name="connsiteY25" fmla="*/ 3721 h 10000"/>
              <a:gd name="connsiteX26" fmla="*/ 6721 w 10261"/>
              <a:gd name="connsiteY26" fmla="*/ 3513 h 10000"/>
              <a:gd name="connsiteX27" fmla="*/ 6961 w 10261"/>
              <a:gd name="connsiteY27" fmla="*/ 4039 h 10000"/>
              <a:gd name="connsiteX28" fmla="*/ 6576 w 10261"/>
              <a:gd name="connsiteY28" fmla="*/ 4945 h 10000"/>
              <a:gd name="connsiteX29" fmla="*/ 5876 w 10261"/>
              <a:gd name="connsiteY29" fmla="*/ 4755 h 10000"/>
              <a:gd name="connsiteX30" fmla="*/ 5627 w 10261"/>
              <a:gd name="connsiteY30" fmla="*/ 4830 h 10000"/>
              <a:gd name="connsiteX31" fmla="*/ 5566 w 10261"/>
              <a:gd name="connsiteY31" fmla="*/ 5034 h 10000"/>
              <a:gd name="connsiteX32" fmla="*/ 5412 w 10261"/>
              <a:gd name="connsiteY32" fmla="*/ 5313 h 10000"/>
              <a:gd name="connsiteX33" fmla="*/ 5321 w 10261"/>
              <a:gd name="connsiteY33" fmla="*/ 5449 h 10000"/>
              <a:gd name="connsiteX34" fmla="*/ 5167 w 10261"/>
              <a:gd name="connsiteY34" fmla="*/ 5796 h 10000"/>
              <a:gd name="connsiteX35" fmla="*/ 5627 w 10261"/>
              <a:gd name="connsiteY35" fmla="*/ 6136 h 10000"/>
              <a:gd name="connsiteX36" fmla="*/ 6122 w 10261"/>
              <a:gd name="connsiteY36" fmla="*/ 5863 h 10000"/>
              <a:gd name="connsiteX37" fmla="*/ 6366 w 10261"/>
              <a:gd name="connsiteY37" fmla="*/ 5720 h 10000"/>
              <a:gd name="connsiteX38" fmla="*/ 6458 w 10261"/>
              <a:gd name="connsiteY38" fmla="*/ 5517 h 10000"/>
              <a:gd name="connsiteX39" fmla="*/ 6551 w 10261"/>
              <a:gd name="connsiteY39" fmla="*/ 5449 h 10000"/>
              <a:gd name="connsiteX40" fmla="*/ 6612 w 10261"/>
              <a:gd name="connsiteY40" fmla="*/ 5237 h 10000"/>
              <a:gd name="connsiteX41" fmla="*/ 7167 w 10261"/>
              <a:gd name="connsiteY41" fmla="*/ 5313 h 10000"/>
              <a:gd name="connsiteX42" fmla="*/ 7288 w 10261"/>
              <a:gd name="connsiteY42" fmla="*/ 5381 h 10000"/>
              <a:gd name="connsiteX43" fmla="*/ 8118 w 10261"/>
              <a:gd name="connsiteY43" fmla="*/ 5449 h 10000"/>
              <a:gd name="connsiteX44" fmla="*/ 8457 w 10261"/>
              <a:gd name="connsiteY44" fmla="*/ 5796 h 10000"/>
              <a:gd name="connsiteX45" fmla="*/ 8609 w 10261"/>
              <a:gd name="connsiteY45" fmla="*/ 5517 h 10000"/>
              <a:gd name="connsiteX46" fmla="*/ 8639 w 10261"/>
              <a:gd name="connsiteY46" fmla="*/ 5313 h 10000"/>
              <a:gd name="connsiteX47" fmla="*/ 9044 w 10261"/>
              <a:gd name="connsiteY47" fmla="*/ 5762 h 10000"/>
              <a:gd name="connsiteX48" fmla="*/ 9867 w 10261"/>
              <a:gd name="connsiteY48" fmla="*/ 5198 h 10000"/>
              <a:gd name="connsiteX49" fmla="*/ 9999 w 10261"/>
              <a:gd name="connsiteY49" fmla="*/ 5585 h 10000"/>
              <a:gd name="connsiteX50" fmla="*/ 10241 w 10261"/>
              <a:gd name="connsiteY50" fmla="*/ 7062 h 10000"/>
              <a:gd name="connsiteX51" fmla="*/ 9408 w 10261"/>
              <a:gd name="connsiteY51" fmla="*/ 7169 h 10000"/>
              <a:gd name="connsiteX52" fmla="*/ 9312 w 10261"/>
              <a:gd name="connsiteY52" fmla="*/ 6496 h 10000"/>
              <a:gd name="connsiteX53" fmla="*/ 8979 w 10261"/>
              <a:gd name="connsiteY53" fmla="*/ 6763 h 10000"/>
              <a:gd name="connsiteX54" fmla="*/ 8793 w 10261"/>
              <a:gd name="connsiteY54" fmla="*/ 6619 h 10000"/>
              <a:gd name="connsiteX55" fmla="*/ 7348 w 10261"/>
              <a:gd name="connsiteY55" fmla="*/ 6830 h 10000"/>
              <a:gd name="connsiteX56" fmla="*/ 7318 w 10261"/>
              <a:gd name="connsiteY56" fmla="*/ 7101 h 10000"/>
              <a:gd name="connsiteX57" fmla="*/ 7133 w 10261"/>
              <a:gd name="connsiteY57" fmla="*/ 7381 h 10000"/>
              <a:gd name="connsiteX58" fmla="*/ 6306 w 10261"/>
              <a:gd name="connsiteY58" fmla="*/ 7313 h 10000"/>
              <a:gd name="connsiteX59" fmla="*/ 6122 w 10261"/>
              <a:gd name="connsiteY59" fmla="*/ 7449 h 10000"/>
              <a:gd name="connsiteX60" fmla="*/ 7103 w 10261"/>
              <a:gd name="connsiteY60" fmla="*/ 8279 h 10000"/>
              <a:gd name="connsiteX61" fmla="*/ 6888 w 10261"/>
              <a:gd name="connsiteY61" fmla="*/ 8694 h 10000"/>
              <a:gd name="connsiteX62" fmla="*/ 6858 w 10261"/>
              <a:gd name="connsiteY62" fmla="*/ 8898 h 10000"/>
              <a:gd name="connsiteX63" fmla="*/ 6642 w 10261"/>
              <a:gd name="connsiteY63" fmla="*/ 8830 h 10000"/>
              <a:gd name="connsiteX64" fmla="*/ 6737 w 10261"/>
              <a:gd name="connsiteY64" fmla="*/ 8347 h 10000"/>
              <a:gd name="connsiteX65" fmla="*/ 6702 w 10261"/>
              <a:gd name="connsiteY65" fmla="*/ 8619 h 10000"/>
              <a:gd name="connsiteX66" fmla="*/ 6582 w 10261"/>
              <a:gd name="connsiteY66" fmla="*/ 9245 h 10000"/>
              <a:gd name="connsiteX67" fmla="*/ 6182 w 10261"/>
              <a:gd name="connsiteY67" fmla="*/ 9660 h 10000"/>
              <a:gd name="connsiteX68" fmla="*/ 5936 w 10261"/>
              <a:gd name="connsiteY68" fmla="*/ 10000 h 10000"/>
              <a:gd name="connsiteX69" fmla="*/ 5691 w 10261"/>
              <a:gd name="connsiteY69" fmla="*/ 9585 h 10000"/>
              <a:gd name="connsiteX70" fmla="*/ 4336 w 10261"/>
              <a:gd name="connsiteY70" fmla="*/ 9797 h 10000"/>
              <a:gd name="connsiteX71" fmla="*/ 4246 w 10261"/>
              <a:gd name="connsiteY71" fmla="*/ 9932 h 10000"/>
              <a:gd name="connsiteX72" fmla="*/ 4154 w 10261"/>
              <a:gd name="connsiteY72" fmla="*/ 9864 h 10000"/>
              <a:gd name="connsiteX73" fmla="*/ 3724 w 10261"/>
              <a:gd name="connsiteY73" fmla="*/ 9660 h 10000"/>
              <a:gd name="connsiteX74" fmla="*/ 3200 w 10261"/>
              <a:gd name="connsiteY74" fmla="*/ 9382 h 10000"/>
              <a:gd name="connsiteX75" fmla="*/ 3109 w 10261"/>
              <a:gd name="connsiteY75" fmla="*/ 9517 h 10000"/>
              <a:gd name="connsiteX76" fmla="*/ 3045 w 10261"/>
              <a:gd name="connsiteY76" fmla="*/ 9660 h 10000"/>
              <a:gd name="connsiteX77" fmla="*/ 2649 w 10261"/>
              <a:gd name="connsiteY77" fmla="*/ 9517 h 10000"/>
              <a:gd name="connsiteX78" fmla="*/ 2434 w 10261"/>
              <a:gd name="connsiteY78" fmla="*/ 9313 h 10000"/>
              <a:gd name="connsiteX79" fmla="*/ 2279 w 10261"/>
              <a:gd name="connsiteY79" fmla="*/ 9102 h 10000"/>
              <a:gd name="connsiteX80" fmla="*/ 2094 w 10261"/>
              <a:gd name="connsiteY80" fmla="*/ 9313 h 10000"/>
              <a:gd name="connsiteX81" fmla="*/ 1706 w 10261"/>
              <a:gd name="connsiteY81" fmla="*/ 8464 h 10000"/>
              <a:gd name="connsiteX82" fmla="*/ 1477 w 10261"/>
              <a:gd name="connsiteY82" fmla="*/ 7948 h 10000"/>
              <a:gd name="connsiteX83" fmla="*/ 1004 w 10261"/>
              <a:gd name="connsiteY83" fmla="*/ 7684 h 10000"/>
              <a:gd name="connsiteX84" fmla="*/ 773 w 10261"/>
              <a:gd name="connsiteY84" fmla="*/ 7728 h 10000"/>
              <a:gd name="connsiteX85" fmla="*/ 528 w 10261"/>
              <a:gd name="connsiteY85" fmla="*/ 7101 h 10000"/>
              <a:gd name="connsiteX86" fmla="*/ 679 w 10261"/>
              <a:gd name="connsiteY86" fmla="*/ 6483 h 10000"/>
              <a:gd name="connsiteX87" fmla="*/ 712 w 10261"/>
              <a:gd name="connsiteY87" fmla="*/ 6279 h 10000"/>
              <a:gd name="connsiteX88" fmla="*/ 803 w 10261"/>
              <a:gd name="connsiteY88" fmla="*/ 6203 h 10000"/>
              <a:gd name="connsiteX89" fmla="*/ 1233 w 10261"/>
              <a:gd name="connsiteY89" fmla="*/ 6483 h 10000"/>
              <a:gd name="connsiteX90" fmla="*/ 1418 w 10261"/>
              <a:gd name="connsiteY90" fmla="*/ 6619 h 10000"/>
              <a:gd name="connsiteX91" fmla="*/ 1694 w 10261"/>
              <a:gd name="connsiteY91" fmla="*/ 7169 h 10000"/>
              <a:gd name="connsiteX92" fmla="*/ 1694 w 10261"/>
              <a:gd name="connsiteY92" fmla="*/ 6686 h 10000"/>
              <a:gd name="connsiteX93" fmla="*/ 1388 w 10261"/>
              <a:gd name="connsiteY93" fmla="*/ 6068 h 10000"/>
              <a:gd name="connsiteX94" fmla="*/ 1173 w 10261"/>
              <a:gd name="connsiteY94" fmla="*/ 5653 h 10000"/>
              <a:gd name="connsiteX95" fmla="*/ 894 w 10261"/>
              <a:gd name="connsiteY95" fmla="*/ 3652 h 10000"/>
              <a:gd name="connsiteX96" fmla="*/ 403 w 10261"/>
              <a:gd name="connsiteY96" fmla="*/ 3721 h 10000"/>
              <a:gd name="connsiteX97" fmla="*/ 157 w 10261"/>
              <a:gd name="connsiteY97" fmla="*/ 2686 h 10000"/>
              <a:gd name="connsiteX98" fmla="*/ 33 w 10261"/>
              <a:gd name="connsiteY98" fmla="*/ 2339 h 10000"/>
              <a:gd name="connsiteX99" fmla="*/ 3 w 10261"/>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507 w 10293"/>
              <a:gd name="connsiteY21" fmla="*/ 2271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631 w 10293"/>
              <a:gd name="connsiteY14" fmla="*/ 2558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93" h="10000">
                <a:moveTo>
                  <a:pt x="157" y="2339"/>
                </a:moveTo>
                <a:cubicBezTo>
                  <a:pt x="121" y="2309"/>
                  <a:pt x="17" y="2264"/>
                  <a:pt x="3" y="2136"/>
                </a:cubicBezTo>
                <a:cubicBezTo>
                  <a:pt x="-14" y="1970"/>
                  <a:pt x="64" y="1886"/>
                  <a:pt x="97" y="1788"/>
                </a:cubicBezTo>
                <a:cubicBezTo>
                  <a:pt x="296" y="1185"/>
                  <a:pt x="141" y="1540"/>
                  <a:pt x="282" y="1238"/>
                </a:cubicBezTo>
                <a:cubicBezTo>
                  <a:pt x="336" y="883"/>
                  <a:pt x="436" y="611"/>
                  <a:pt x="558" y="339"/>
                </a:cubicBezTo>
                <a:cubicBezTo>
                  <a:pt x="561" y="332"/>
                  <a:pt x="864" y="90"/>
                  <a:pt x="928" y="0"/>
                </a:cubicBezTo>
                <a:cubicBezTo>
                  <a:pt x="968" y="22"/>
                  <a:pt x="1035" y="-23"/>
                  <a:pt x="1048" y="67"/>
                </a:cubicBezTo>
                <a:cubicBezTo>
                  <a:pt x="1082" y="309"/>
                  <a:pt x="1025" y="641"/>
                  <a:pt x="989" y="890"/>
                </a:cubicBezTo>
                <a:cubicBezTo>
                  <a:pt x="1052" y="1343"/>
                  <a:pt x="958" y="898"/>
                  <a:pt x="1233" y="1170"/>
                </a:cubicBezTo>
                <a:cubicBezTo>
                  <a:pt x="1267" y="1200"/>
                  <a:pt x="1271" y="1313"/>
                  <a:pt x="1294" y="1373"/>
                </a:cubicBezTo>
                <a:cubicBezTo>
                  <a:pt x="1361" y="1562"/>
                  <a:pt x="1441" y="1645"/>
                  <a:pt x="1540" y="1720"/>
                </a:cubicBezTo>
                <a:cubicBezTo>
                  <a:pt x="1718" y="1343"/>
                  <a:pt x="1758" y="1433"/>
                  <a:pt x="2063" y="1373"/>
                </a:cubicBezTo>
                <a:cubicBezTo>
                  <a:pt x="2397" y="1418"/>
                  <a:pt x="2538" y="1305"/>
                  <a:pt x="2770" y="1653"/>
                </a:cubicBezTo>
                <a:cubicBezTo>
                  <a:pt x="2827" y="2045"/>
                  <a:pt x="2908" y="2577"/>
                  <a:pt x="3080" y="2705"/>
                </a:cubicBezTo>
                <a:cubicBezTo>
                  <a:pt x="3215" y="2683"/>
                  <a:pt x="3529" y="2733"/>
                  <a:pt x="3631" y="2558"/>
                </a:cubicBezTo>
                <a:cubicBezTo>
                  <a:pt x="3733" y="2383"/>
                  <a:pt x="3594" y="1827"/>
                  <a:pt x="3691" y="1653"/>
                </a:cubicBezTo>
                <a:cubicBezTo>
                  <a:pt x="3788" y="1479"/>
                  <a:pt x="4158" y="1525"/>
                  <a:pt x="4215" y="1516"/>
                </a:cubicBezTo>
                <a:cubicBezTo>
                  <a:pt x="4306" y="1305"/>
                  <a:pt x="4299" y="1200"/>
                  <a:pt x="4431" y="1102"/>
                </a:cubicBezTo>
                <a:cubicBezTo>
                  <a:pt x="4491" y="1011"/>
                  <a:pt x="4605" y="717"/>
                  <a:pt x="4675" y="687"/>
                </a:cubicBezTo>
                <a:cubicBezTo>
                  <a:pt x="4817" y="633"/>
                  <a:pt x="4961" y="641"/>
                  <a:pt x="5106" y="618"/>
                </a:cubicBezTo>
                <a:cubicBezTo>
                  <a:pt x="5193" y="490"/>
                  <a:pt x="5264" y="332"/>
                  <a:pt x="5351" y="203"/>
                </a:cubicBezTo>
                <a:cubicBezTo>
                  <a:pt x="5802" y="452"/>
                  <a:pt x="5586" y="-325"/>
                  <a:pt x="5886" y="1916"/>
                </a:cubicBezTo>
                <a:cubicBezTo>
                  <a:pt x="5908" y="2090"/>
                  <a:pt x="5671" y="2316"/>
                  <a:pt x="5751" y="2339"/>
                </a:cubicBezTo>
                <a:cubicBezTo>
                  <a:pt x="5930" y="2491"/>
                  <a:pt x="5808" y="2656"/>
                  <a:pt x="5966" y="2754"/>
                </a:cubicBezTo>
                <a:cubicBezTo>
                  <a:pt x="6047" y="2799"/>
                  <a:pt x="6131" y="2799"/>
                  <a:pt x="6212" y="2822"/>
                </a:cubicBezTo>
                <a:cubicBezTo>
                  <a:pt x="6326" y="3094"/>
                  <a:pt x="6342" y="3606"/>
                  <a:pt x="6427" y="3721"/>
                </a:cubicBezTo>
                <a:cubicBezTo>
                  <a:pt x="6512" y="3836"/>
                  <a:pt x="6681" y="3490"/>
                  <a:pt x="6721" y="3513"/>
                </a:cubicBezTo>
                <a:cubicBezTo>
                  <a:pt x="6732" y="3580"/>
                  <a:pt x="6985" y="3800"/>
                  <a:pt x="6961" y="4039"/>
                </a:cubicBezTo>
                <a:cubicBezTo>
                  <a:pt x="6937" y="4278"/>
                  <a:pt x="6872" y="4870"/>
                  <a:pt x="6576" y="4945"/>
                </a:cubicBezTo>
                <a:cubicBezTo>
                  <a:pt x="6465" y="5323"/>
                  <a:pt x="6071" y="4822"/>
                  <a:pt x="5876" y="4755"/>
                </a:cubicBezTo>
                <a:cubicBezTo>
                  <a:pt x="5791" y="4777"/>
                  <a:pt x="5704" y="4762"/>
                  <a:pt x="5627" y="4830"/>
                </a:cubicBezTo>
                <a:cubicBezTo>
                  <a:pt x="5593" y="4860"/>
                  <a:pt x="5593" y="4973"/>
                  <a:pt x="5566" y="5034"/>
                </a:cubicBezTo>
                <a:cubicBezTo>
                  <a:pt x="5519" y="5140"/>
                  <a:pt x="5462" y="5222"/>
                  <a:pt x="5412" y="5313"/>
                </a:cubicBezTo>
                <a:cubicBezTo>
                  <a:pt x="5385" y="5366"/>
                  <a:pt x="5348" y="5396"/>
                  <a:pt x="5321" y="5449"/>
                </a:cubicBezTo>
                <a:cubicBezTo>
                  <a:pt x="5268" y="5555"/>
                  <a:pt x="5167" y="5796"/>
                  <a:pt x="5167" y="5796"/>
                </a:cubicBezTo>
                <a:cubicBezTo>
                  <a:pt x="5224" y="6430"/>
                  <a:pt x="5315" y="6196"/>
                  <a:pt x="5627" y="6136"/>
                </a:cubicBezTo>
                <a:cubicBezTo>
                  <a:pt x="5815" y="6000"/>
                  <a:pt x="5926" y="5925"/>
                  <a:pt x="6122" y="5863"/>
                </a:cubicBezTo>
                <a:cubicBezTo>
                  <a:pt x="6202" y="5803"/>
                  <a:pt x="6293" y="5803"/>
                  <a:pt x="6366" y="5720"/>
                </a:cubicBezTo>
                <a:cubicBezTo>
                  <a:pt x="6404" y="5675"/>
                  <a:pt x="6420" y="5570"/>
                  <a:pt x="6458" y="5517"/>
                </a:cubicBezTo>
                <a:cubicBezTo>
                  <a:pt x="6484" y="5479"/>
                  <a:pt x="6522" y="5472"/>
                  <a:pt x="6551" y="5449"/>
                </a:cubicBezTo>
                <a:cubicBezTo>
                  <a:pt x="6572" y="5381"/>
                  <a:pt x="6575" y="5245"/>
                  <a:pt x="6612" y="5237"/>
                </a:cubicBezTo>
                <a:cubicBezTo>
                  <a:pt x="6797" y="5200"/>
                  <a:pt x="6981" y="5275"/>
                  <a:pt x="7167" y="5313"/>
                </a:cubicBezTo>
                <a:cubicBezTo>
                  <a:pt x="7207" y="5320"/>
                  <a:pt x="7248" y="5373"/>
                  <a:pt x="7288" y="5381"/>
                </a:cubicBezTo>
                <a:cubicBezTo>
                  <a:pt x="7563" y="5418"/>
                  <a:pt x="7842" y="5426"/>
                  <a:pt x="8118" y="5449"/>
                </a:cubicBezTo>
                <a:cubicBezTo>
                  <a:pt x="8303" y="5510"/>
                  <a:pt x="8397" y="5411"/>
                  <a:pt x="8457" y="5796"/>
                </a:cubicBezTo>
                <a:cubicBezTo>
                  <a:pt x="8502" y="5690"/>
                  <a:pt x="8568" y="5630"/>
                  <a:pt x="8609" y="5517"/>
                </a:cubicBezTo>
                <a:cubicBezTo>
                  <a:pt x="8629" y="5464"/>
                  <a:pt x="8567" y="5272"/>
                  <a:pt x="8639" y="5313"/>
                </a:cubicBezTo>
                <a:cubicBezTo>
                  <a:pt x="8711" y="5354"/>
                  <a:pt x="8839" y="5781"/>
                  <a:pt x="9044" y="5762"/>
                </a:cubicBezTo>
                <a:cubicBezTo>
                  <a:pt x="9249" y="5743"/>
                  <a:pt x="9680" y="5221"/>
                  <a:pt x="9867" y="5198"/>
                </a:cubicBezTo>
                <a:cubicBezTo>
                  <a:pt x="10054" y="5175"/>
                  <a:pt x="10107" y="5313"/>
                  <a:pt x="10169" y="5624"/>
                </a:cubicBezTo>
                <a:cubicBezTo>
                  <a:pt x="10231" y="5935"/>
                  <a:pt x="10368" y="6805"/>
                  <a:pt x="10241" y="7062"/>
                </a:cubicBezTo>
                <a:cubicBezTo>
                  <a:pt x="10114" y="7319"/>
                  <a:pt x="9490" y="7147"/>
                  <a:pt x="9408" y="7169"/>
                </a:cubicBezTo>
                <a:cubicBezTo>
                  <a:pt x="9301" y="7426"/>
                  <a:pt x="9557" y="6857"/>
                  <a:pt x="9312" y="6496"/>
                </a:cubicBezTo>
                <a:cubicBezTo>
                  <a:pt x="9252" y="6404"/>
                  <a:pt x="9009" y="6906"/>
                  <a:pt x="8979" y="6763"/>
                </a:cubicBezTo>
                <a:cubicBezTo>
                  <a:pt x="8975" y="6748"/>
                  <a:pt x="8797" y="6619"/>
                  <a:pt x="8793" y="6619"/>
                </a:cubicBezTo>
                <a:cubicBezTo>
                  <a:pt x="8471" y="6641"/>
                  <a:pt x="7738" y="6551"/>
                  <a:pt x="7348" y="6830"/>
                </a:cubicBezTo>
                <a:cubicBezTo>
                  <a:pt x="7338" y="6921"/>
                  <a:pt x="7345" y="7034"/>
                  <a:pt x="7318" y="7101"/>
                </a:cubicBezTo>
                <a:cubicBezTo>
                  <a:pt x="7267" y="7230"/>
                  <a:pt x="7133" y="7381"/>
                  <a:pt x="7133" y="7381"/>
                </a:cubicBezTo>
                <a:cubicBezTo>
                  <a:pt x="6858" y="7358"/>
                  <a:pt x="6582" y="7351"/>
                  <a:pt x="6306" y="7313"/>
                </a:cubicBezTo>
                <a:cubicBezTo>
                  <a:pt x="6111" y="7283"/>
                  <a:pt x="6172" y="7101"/>
                  <a:pt x="6122" y="7449"/>
                </a:cubicBezTo>
                <a:cubicBezTo>
                  <a:pt x="6191" y="8732"/>
                  <a:pt x="6370" y="8219"/>
                  <a:pt x="7103" y="8279"/>
                </a:cubicBezTo>
                <a:cubicBezTo>
                  <a:pt x="7063" y="8559"/>
                  <a:pt x="7009" y="8596"/>
                  <a:pt x="6888" y="8694"/>
                </a:cubicBezTo>
                <a:cubicBezTo>
                  <a:pt x="6877" y="8762"/>
                  <a:pt x="6888" y="8883"/>
                  <a:pt x="6858" y="8898"/>
                </a:cubicBezTo>
                <a:cubicBezTo>
                  <a:pt x="6787" y="8936"/>
                  <a:pt x="6676" y="8974"/>
                  <a:pt x="6642" y="8830"/>
                </a:cubicBezTo>
                <a:cubicBezTo>
                  <a:pt x="6609" y="8672"/>
                  <a:pt x="6693" y="8499"/>
                  <a:pt x="6737" y="8347"/>
                </a:cubicBezTo>
                <a:cubicBezTo>
                  <a:pt x="6760" y="8272"/>
                  <a:pt x="6716" y="8529"/>
                  <a:pt x="6702" y="8619"/>
                </a:cubicBezTo>
                <a:cubicBezTo>
                  <a:pt x="6669" y="8867"/>
                  <a:pt x="6652" y="9042"/>
                  <a:pt x="6582" y="9245"/>
                </a:cubicBezTo>
                <a:cubicBezTo>
                  <a:pt x="6434" y="9668"/>
                  <a:pt x="6373" y="9434"/>
                  <a:pt x="6182" y="9660"/>
                </a:cubicBezTo>
                <a:cubicBezTo>
                  <a:pt x="6084" y="9773"/>
                  <a:pt x="6044" y="9917"/>
                  <a:pt x="5936" y="10000"/>
                </a:cubicBezTo>
                <a:cubicBezTo>
                  <a:pt x="5728" y="9690"/>
                  <a:pt x="5802" y="9849"/>
                  <a:pt x="5691" y="9585"/>
                </a:cubicBezTo>
                <a:cubicBezTo>
                  <a:pt x="5190" y="9827"/>
                  <a:pt x="5053" y="9751"/>
                  <a:pt x="4336" y="9797"/>
                </a:cubicBezTo>
                <a:cubicBezTo>
                  <a:pt x="4306" y="9842"/>
                  <a:pt x="4282" y="9917"/>
                  <a:pt x="4246" y="9932"/>
                </a:cubicBezTo>
                <a:cubicBezTo>
                  <a:pt x="4215" y="9947"/>
                  <a:pt x="4185" y="9880"/>
                  <a:pt x="4154" y="9864"/>
                </a:cubicBezTo>
                <a:cubicBezTo>
                  <a:pt x="4010" y="9789"/>
                  <a:pt x="3866" y="9766"/>
                  <a:pt x="3724" y="9660"/>
                </a:cubicBezTo>
                <a:cubicBezTo>
                  <a:pt x="3567" y="9419"/>
                  <a:pt x="3381" y="9464"/>
                  <a:pt x="3200" y="9382"/>
                </a:cubicBezTo>
                <a:cubicBezTo>
                  <a:pt x="3170" y="9427"/>
                  <a:pt x="3136" y="9464"/>
                  <a:pt x="3109" y="9517"/>
                </a:cubicBezTo>
                <a:cubicBezTo>
                  <a:pt x="3085" y="9562"/>
                  <a:pt x="3076" y="9653"/>
                  <a:pt x="3045" y="9660"/>
                </a:cubicBezTo>
                <a:cubicBezTo>
                  <a:pt x="2910" y="9698"/>
                  <a:pt x="2780" y="9562"/>
                  <a:pt x="2649" y="9517"/>
                </a:cubicBezTo>
                <a:cubicBezTo>
                  <a:pt x="2508" y="9215"/>
                  <a:pt x="2683" y="9540"/>
                  <a:pt x="2434" y="9313"/>
                </a:cubicBezTo>
                <a:cubicBezTo>
                  <a:pt x="2376" y="9260"/>
                  <a:pt x="2330" y="9170"/>
                  <a:pt x="2279" y="9102"/>
                </a:cubicBezTo>
                <a:cubicBezTo>
                  <a:pt x="2215" y="9155"/>
                  <a:pt x="2189" y="9419"/>
                  <a:pt x="2094" y="9313"/>
                </a:cubicBezTo>
                <a:cubicBezTo>
                  <a:pt x="1999" y="9207"/>
                  <a:pt x="1870" y="8585"/>
                  <a:pt x="1706" y="8464"/>
                </a:cubicBezTo>
                <a:cubicBezTo>
                  <a:pt x="1595" y="8230"/>
                  <a:pt x="1688" y="8114"/>
                  <a:pt x="1477" y="7948"/>
                </a:cubicBezTo>
                <a:cubicBezTo>
                  <a:pt x="1355" y="7766"/>
                  <a:pt x="1138" y="7782"/>
                  <a:pt x="1004" y="7684"/>
                </a:cubicBezTo>
                <a:cubicBezTo>
                  <a:pt x="798" y="7246"/>
                  <a:pt x="852" y="7825"/>
                  <a:pt x="773" y="7728"/>
                </a:cubicBezTo>
                <a:cubicBezTo>
                  <a:pt x="694" y="7631"/>
                  <a:pt x="611" y="7306"/>
                  <a:pt x="528" y="7101"/>
                </a:cubicBezTo>
                <a:cubicBezTo>
                  <a:pt x="582" y="6740"/>
                  <a:pt x="540" y="6958"/>
                  <a:pt x="679" y="6483"/>
                </a:cubicBezTo>
                <a:cubicBezTo>
                  <a:pt x="696" y="6423"/>
                  <a:pt x="689" y="6332"/>
                  <a:pt x="712" y="6279"/>
                </a:cubicBezTo>
                <a:cubicBezTo>
                  <a:pt x="736" y="6226"/>
                  <a:pt x="773" y="6226"/>
                  <a:pt x="803" y="6203"/>
                </a:cubicBezTo>
                <a:cubicBezTo>
                  <a:pt x="951" y="6279"/>
                  <a:pt x="1089" y="6378"/>
                  <a:pt x="1233" y="6483"/>
                </a:cubicBezTo>
                <a:lnTo>
                  <a:pt x="1418" y="6619"/>
                </a:lnTo>
                <a:cubicBezTo>
                  <a:pt x="1516" y="6853"/>
                  <a:pt x="1553" y="7064"/>
                  <a:pt x="1694" y="7169"/>
                </a:cubicBezTo>
                <a:cubicBezTo>
                  <a:pt x="1721" y="6988"/>
                  <a:pt x="1755" y="6891"/>
                  <a:pt x="1694" y="6686"/>
                </a:cubicBezTo>
                <a:cubicBezTo>
                  <a:pt x="1627" y="6460"/>
                  <a:pt x="1486" y="6233"/>
                  <a:pt x="1388" y="6068"/>
                </a:cubicBezTo>
                <a:cubicBezTo>
                  <a:pt x="1284" y="5887"/>
                  <a:pt x="1311" y="5758"/>
                  <a:pt x="1173" y="5653"/>
                </a:cubicBezTo>
                <a:cubicBezTo>
                  <a:pt x="907" y="5087"/>
                  <a:pt x="1287" y="3932"/>
                  <a:pt x="894" y="3652"/>
                </a:cubicBezTo>
                <a:cubicBezTo>
                  <a:pt x="679" y="3774"/>
                  <a:pt x="658" y="3781"/>
                  <a:pt x="403" y="3721"/>
                </a:cubicBezTo>
                <a:cubicBezTo>
                  <a:pt x="164" y="3366"/>
                  <a:pt x="390" y="3034"/>
                  <a:pt x="157" y="2686"/>
                </a:cubicBezTo>
                <a:cubicBezTo>
                  <a:pt x="121" y="2566"/>
                  <a:pt x="67" y="2468"/>
                  <a:pt x="33" y="2339"/>
                </a:cubicBezTo>
                <a:cubicBezTo>
                  <a:pt x="17" y="2279"/>
                  <a:pt x="3" y="2136"/>
                  <a:pt x="3" y="2136"/>
                </a:cubicBezTo>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3600" kern="1200">
              <a:latin typeface="Times New Roman" panose="02020603050405020304" pitchFamily="18" charset="0"/>
              <a:ea typeface="+mn-ea"/>
              <a:cs typeface="+mn-cs"/>
            </a:endParaRPr>
          </a:p>
        </p:txBody>
      </p:sp>
      <p:sp>
        <p:nvSpPr>
          <p:cNvPr id="9" name="Rectangle 48">
            <a:extLst>
              <a:ext uri="{FF2B5EF4-FFF2-40B4-BE49-F238E27FC236}">
                <a16:creationId xmlns:a16="http://schemas.microsoft.com/office/drawing/2014/main" id="{44BFFB9E-8962-4025-8D8A-2EE29E784D8C}"/>
              </a:ext>
            </a:extLst>
          </p:cNvPr>
          <p:cNvSpPr>
            <a:spLocks noChangeArrowheads="1"/>
          </p:cNvSpPr>
          <p:nvPr/>
        </p:nvSpPr>
        <p:spPr bwMode="auto">
          <a:xfrm>
            <a:off x="4444550" y="4746897"/>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800" b="1"/>
              <a:t>Lược đồ các khu vực châu Á</a:t>
            </a:r>
          </a:p>
        </p:txBody>
      </p:sp>
      <p:sp>
        <p:nvSpPr>
          <p:cNvPr id="2" name="Freeform: Shape 1">
            <a:extLst>
              <a:ext uri="{FF2B5EF4-FFF2-40B4-BE49-F238E27FC236}">
                <a16:creationId xmlns:a16="http://schemas.microsoft.com/office/drawing/2014/main" id="{CA9BF397-CBC0-42A4-9F0F-814F8C896551}"/>
              </a:ext>
            </a:extLst>
          </p:cNvPr>
          <p:cNvSpPr/>
          <p:nvPr/>
        </p:nvSpPr>
        <p:spPr>
          <a:xfrm>
            <a:off x="5455920" y="3474720"/>
            <a:ext cx="3665220" cy="648360"/>
          </a:xfrm>
          <a:custGeom>
            <a:avLst/>
            <a:gdLst>
              <a:gd name="connsiteX0" fmla="*/ 0 w 3665220"/>
              <a:gd name="connsiteY0" fmla="*/ 624840 h 648360"/>
              <a:gd name="connsiteX1" fmla="*/ 1051560 w 3665220"/>
              <a:gd name="connsiteY1" fmla="*/ 647700 h 648360"/>
              <a:gd name="connsiteX2" fmla="*/ 1668780 w 3665220"/>
              <a:gd name="connsiteY2" fmla="*/ 601980 h 648360"/>
              <a:gd name="connsiteX3" fmla="*/ 2522220 w 3665220"/>
              <a:gd name="connsiteY3" fmla="*/ 464820 h 648360"/>
              <a:gd name="connsiteX4" fmla="*/ 3665220 w 3665220"/>
              <a:gd name="connsiteY4" fmla="*/ 0 h 648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5220" h="648360">
                <a:moveTo>
                  <a:pt x="0" y="624840"/>
                </a:moveTo>
                <a:cubicBezTo>
                  <a:pt x="386715" y="638175"/>
                  <a:pt x="773430" y="651510"/>
                  <a:pt x="1051560" y="647700"/>
                </a:cubicBezTo>
                <a:cubicBezTo>
                  <a:pt x="1329690" y="643890"/>
                  <a:pt x="1423670" y="632460"/>
                  <a:pt x="1668780" y="601980"/>
                </a:cubicBezTo>
                <a:cubicBezTo>
                  <a:pt x="1913890" y="571500"/>
                  <a:pt x="2189480" y="565150"/>
                  <a:pt x="2522220" y="464820"/>
                </a:cubicBezTo>
                <a:cubicBezTo>
                  <a:pt x="2854960" y="364490"/>
                  <a:pt x="3260090" y="182245"/>
                  <a:pt x="3665220" y="0"/>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512383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barn(inVertical)">
                                      <p:cBhvr>
                                        <p:cTn id="2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3" grpId="0"/>
      <p:bldP spid="9"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85"/>
        <p:cNvGrpSpPr/>
        <p:nvPr/>
      </p:nvGrpSpPr>
      <p:grpSpPr>
        <a:xfrm>
          <a:off x="0" y="0"/>
          <a:ext cx="0" cy="0"/>
          <a:chOff x="0" y="0"/>
          <a:chExt cx="0" cy="0"/>
        </a:xfrm>
      </p:grpSpPr>
      <p:pic>
        <p:nvPicPr>
          <p:cNvPr id="7" name="图片 13">
            <a:extLst>
              <a:ext uri="{FF2B5EF4-FFF2-40B4-BE49-F238E27FC236}">
                <a16:creationId xmlns:a16="http://schemas.microsoft.com/office/drawing/2014/main" id="{0F6CE82B-A6C0-42B4-BA2D-0F6784C76ADC}"/>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0" y="139451"/>
            <a:ext cx="1356477" cy="1200330"/>
          </a:xfrm>
          <a:prstGeom prst="rect">
            <a:avLst/>
          </a:prstGeom>
        </p:spPr>
      </p:pic>
      <p:sp>
        <p:nvSpPr>
          <p:cNvPr id="4" name="TextBox 3">
            <a:extLst>
              <a:ext uri="{FF2B5EF4-FFF2-40B4-BE49-F238E27FC236}">
                <a16:creationId xmlns:a16="http://schemas.microsoft.com/office/drawing/2014/main" id="{1A796912-6E6D-4424-A758-A3487BB88E12}"/>
              </a:ext>
            </a:extLst>
          </p:cNvPr>
          <p:cNvSpPr txBox="1"/>
          <p:nvPr/>
        </p:nvSpPr>
        <p:spPr>
          <a:xfrm>
            <a:off x="139700" y="846966"/>
            <a:ext cx="3735851" cy="1384995"/>
          </a:xfrm>
          <a:prstGeom prst="rect">
            <a:avLst/>
          </a:prstGeom>
          <a:noFill/>
        </p:spPr>
        <p:txBody>
          <a:bodyPr wrap="square" rtlCol="0">
            <a:spAutoFit/>
          </a:bodyPr>
          <a:lstStyle/>
          <a:p>
            <a:pPr algn="just"/>
            <a:r>
              <a:rPr lang="en-US" sz="2800" b="1">
                <a:solidFill>
                  <a:srgbClr val="0070C0"/>
                </a:solidFill>
                <a:latin typeface="Times New Roman" panose="02020603050405020304" pitchFamily="18" charset="0"/>
                <a:cs typeface="Times New Roman" panose="02020603050405020304" pitchFamily="18" charset="0"/>
              </a:rPr>
              <a:t>Quan sát hình và nhận xét về địa hình khu vực Đông Nam Á.</a:t>
            </a:r>
          </a:p>
        </p:txBody>
      </p:sp>
      <p:sp>
        <p:nvSpPr>
          <p:cNvPr id="63" name="TextBox 62">
            <a:extLst>
              <a:ext uri="{FF2B5EF4-FFF2-40B4-BE49-F238E27FC236}">
                <a16:creationId xmlns:a16="http://schemas.microsoft.com/office/drawing/2014/main" id="{EDAC4985-40B7-414B-9645-4B18C480CAB9}"/>
              </a:ext>
            </a:extLst>
          </p:cNvPr>
          <p:cNvSpPr txBox="1"/>
          <p:nvPr/>
        </p:nvSpPr>
        <p:spPr>
          <a:xfrm>
            <a:off x="139700" y="2533076"/>
            <a:ext cx="3735851" cy="2074286"/>
          </a:xfrm>
          <a:prstGeom prst="rect">
            <a:avLst/>
          </a:prstGeom>
          <a:noFill/>
        </p:spPr>
        <p:txBody>
          <a:bodyPr wrap="square" rtlCol="0">
            <a:spAutoFit/>
          </a:bodyPr>
          <a:lstStyle/>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 Núi là chủ yếu, có độ cao trung bình.</a:t>
            </a:r>
          </a:p>
          <a:p>
            <a:pPr algn="just">
              <a:lnSpc>
                <a:spcPct val="92000"/>
              </a:lnSpc>
            </a:pPr>
            <a:r>
              <a:rPr lang="en-US" sz="2800" b="1" i="1" spc="-60">
                <a:solidFill>
                  <a:srgbClr val="EE8148"/>
                </a:solidFill>
                <a:latin typeface="Times New Roman" panose="02020603050405020304" pitchFamily="18" charset="0"/>
                <a:cs typeface="Times New Roman" panose="02020603050405020304" pitchFamily="18" charset="0"/>
              </a:rPr>
              <a:t>- Đồng bằng nằm dọc sông lớn (Mê Công) và ven biển.</a:t>
            </a:r>
          </a:p>
        </p:txBody>
      </p:sp>
      <p:pic>
        <p:nvPicPr>
          <p:cNvPr id="6" name="Picture 2" descr="luoc do _0">
            <a:extLst>
              <a:ext uri="{FF2B5EF4-FFF2-40B4-BE49-F238E27FC236}">
                <a16:creationId xmlns:a16="http://schemas.microsoft.com/office/drawing/2014/main" id="{76FADB7D-B0FF-455C-A00D-4A1A226A9630}"/>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b="6667"/>
          <a:stretch>
            <a:fillRect/>
          </a:stretch>
        </p:blipFill>
        <p:spPr bwMode="auto">
          <a:xfrm>
            <a:off x="3931161" y="125079"/>
            <a:ext cx="5207840" cy="45855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Freeform 9">
            <a:extLst>
              <a:ext uri="{FF2B5EF4-FFF2-40B4-BE49-F238E27FC236}">
                <a16:creationId xmlns:a16="http://schemas.microsoft.com/office/drawing/2014/main" id="{F667EFF6-3728-49B3-AB41-BEA7F02A22AD}"/>
              </a:ext>
            </a:extLst>
          </p:cNvPr>
          <p:cNvSpPr>
            <a:spLocks/>
          </p:cNvSpPr>
          <p:nvPr/>
        </p:nvSpPr>
        <p:spPr bwMode="auto">
          <a:xfrm>
            <a:off x="6479814" y="2849144"/>
            <a:ext cx="2664186" cy="1530769"/>
          </a:xfrm>
          <a:custGeom>
            <a:avLst/>
            <a:gdLst>
              <a:gd name="T0" fmla="*/ 2147483647 w 2923"/>
              <a:gd name="T1" fmla="*/ 2147483647 h 1328"/>
              <a:gd name="T2" fmla="*/ 2147483647 w 2923"/>
              <a:gd name="T3" fmla="*/ 2147483647 h 1328"/>
              <a:gd name="T4" fmla="*/ 2147483647 w 2923"/>
              <a:gd name="T5" fmla="*/ 2147483647 h 1328"/>
              <a:gd name="T6" fmla="*/ 2147483647 w 2923"/>
              <a:gd name="T7" fmla="*/ 2147483647 h 1328"/>
              <a:gd name="T8" fmla="*/ 2147483647 w 2923"/>
              <a:gd name="T9" fmla="*/ 2147483647 h 1328"/>
              <a:gd name="T10" fmla="*/ 2147483647 w 2923"/>
              <a:gd name="T11" fmla="*/ 2147483647 h 1328"/>
              <a:gd name="T12" fmla="*/ 2147483647 w 2923"/>
              <a:gd name="T13" fmla="*/ 2147483647 h 1328"/>
              <a:gd name="T14" fmla="*/ 2147483647 w 2923"/>
              <a:gd name="T15" fmla="*/ 2147483647 h 1328"/>
              <a:gd name="T16" fmla="*/ 2147483647 w 2923"/>
              <a:gd name="T17" fmla="*/ 2147483647 h 1328"/>
              <a:gd name="T18" fmla="*/ 2147483647 w 2923"/>
              <a:gd name="T19" fmla="*/ 2147483647 h 1328"/>
              <a:gd name="T20" fmla="*/ 2147483647 w 2923"/>
              <a:gd name="T21" fmla="*/ 2147483647 h 1328"/>
              <a:gd name="T22" fmla="*/ 2147483647 w 2923"/>
              <a:gd name="T23" fmla="*/ 2147483647 h 1328"/>
              <a:gd name="T24" fmla="*/ 2147483647 w 2923"/>
              <a:gd name="T25" fmla="*/ 2147483647 h 1328"/>
              <a:gd name="T26" fmla="*/ 2147483647 w 2923"/>
              <a:gd name="T27" fmla="*/ 2147483647 h 1328"/>
              <a:gd name="T28" fmla="*/ 2147483647 w 2923"/>
              <a:gd name="T29" fmla="*/ 2147483647 h 1328"/>
              <a:gd name="T30" fmla="*/ 2147483647 w 2923"/>
              <a:gd name="T31" fmla="*/ 2147483647 h 1328"/>
              <a:gd name="T32" fmla="*/ 2147483647 w 2923"/>
              <a:gd name="T33" fmla="*/ 2147483647 h 1328"/>
              <a:gd name="T34" fmla="*/ 2147483647 w 2923"/>
              <a:gd name="T35" fmla="*/ 2147483647 h 1328"/>
              <a:gd name="T36" fmla="*/ 2147483647 w 2923"/>
              <a:gd name="T37" fmla="*/ 2147483647 h 1328"/>
              <a:gd name="T38" fmla="*/ 2147483647 w 2923"/>
              <a:gd name="T39" fmla="*/ 2147483647 h 1328"/>
              <a:gd name="T40" fmla="*/ 2147483647 w 2923"/>
              <a:gd name="T41" fmla="*/ 2147483647 h 1328"/>
              <a:gd name="T42" fmla="*/ 2147483647 w 2923"/>
              <a:gd name="T43" fmla="*/ 2147483647 h 1328"/>
              <a:gd name="T44" fmla="*/ 2147483647 w 2923"/>
              <a:gd name="T45" fmla="*/ 2147483647 h 1328"/>
              <a:gd name="T46" fmla="*/ 2147483647 w 2923"/>
              <a:gd name="T47" fmla="*/ 2147483647 h 1328"/>
              <a:gd name="T48" fmla="*/ 2147483647 w 2923"/>
              <a:gd name="T49" fmla="*/ 2147483647 h 1328"/>
              <a:gd name="T50" fmla="*/ 2147483647 w 2923"/>
              <a:gd name="T51" fmla="*/ 2147483647 h 1328"/>
              <a:gd name="T52" fmla="*/ 2147483647 w 2923"/>
              <a:gd name="T53" fmla="*/ 2147483647 h 1328"/>
              <a:gd name="T54" fmla="*/ 2147483647 w 2923"/>
              <a:gd name="T55" fmla="*/ 2147483647 h 1328"/>
              <a:gd name="T56" fmla="*/ 2147483647 w 2923"/>
              <a:gd name="T57" fmla="*/ 2147483647 h 1328"/>
              <a:gd name="T58" fmla="*/ 2147483647 w 2923"/>
              <a:gd name="T59" fmla="*/ 2147483647 h 1328"/>
              <a:gd name="T60" fmla="*/ 2147483647 w 2923"/>
              <a:gd name="T61" fmla="*/ 2147483647 h 1328"/>
              <a:gd name="T62" fmla="*/ 2147483647 w 2923"/>
              <a:gd name="T63" fmla="*/ 2147483647 h 1328"/>
              <a:gd name="T64" fmla="*/ 2147483647 w 2923"/>
              <a:gd name="T65" fmla="*/ 2147483647 h 1328"/>
              <a:gd name="T66" fmla="*/ 2147483647 w 2923"/>
              <a:gd name="T67" fmla="*/ 2147483647 h 1328"/>
              <a:gd name="T68" fmla="*/ 2147483647 w 2923"/>
              <a:gd name="T69" fmla="*/ 2147483647 h 1328"/>
              <a:gd name="T70" fmla="*/ 2147483647 w 2923"/>
              <a:gd name="T71" fmla="*/ 2147483647 h 1328"/>
              <a:gd name="T72" fmla="*/ 2147483647 w 2923"/>
              <a:gd name="T73" fmla="*/ 2147483647 h 1328"/>
              <a:gd name="T74" fmla="*/ 2147483647 w 2923"/>
              <a:gd name="T75" fmla="*/ 2147483647 h 1328"/>
              <a:gd name="T76" fmla="*/ 2147483647 w 2923"/>
              <a:gd name="T77" fmla="*/ 2147483647 h 1328"/>
              <a:gd name="T78" fmla="*/ 2147483647 w 2923"/>
              <a:gd name="T79" fmla="*/ 2147483647 h 1328"/>
              <a:gd name="T80" fmla="*/ 2147483647 w 2923"/>
              <a:gd name="T81" fmla="*/ 2147483647 h 1328"/>
              <a:gd name="T82" fmla="*/ 2147483647 w 2923"/>
              <a:gd name="T83" fmla="*/ 2147483647 h 1328"/>
              <a:gd name="T84" fmla="*/ 2147483647 w 2923"/>
              <a:gd name="T85" fmla="*/ 2147483647 h 1328"/>
              <a:gd name="T86" fmla="*/ 2147483647 w 2923"/>
              <a:gd name="T87" fmla="*/ 2147483647 h 1328"/>
              <a:gd name="T88" fmla="*/ 2147483647 w 2923"/>
              <a:gd name="T89" fmla="*/ 2147483647 h 1328"/>
              <a:gd name="T90" fmla="*/ 2147483647 w 2923"/>
              <a:gd name="T91" fmla="*/ 2147483647 h 1328"/>
              <a:gd name="T92" fmla="*/ 2147483647 w 2923"/>
              <a:gd name="T93" fmla="*/ 2147483647 h 1328"/>
              <a:gd name="T94" fmla="*/ 2147483647 w 2923"/>
              <a:gd name="T95" fmla="*/ 2147483647 h 1328"/>
              <a:gd name="T96" fmla="*/ 2147483647 w 2923"/>
              <a:gd name="T97" fmla="*/ 2147483647 h 1328"/>
              <a:gd name="T98" fmla="*/ 2147483647 w 2923"/>
              <a:gd name="T99" fmla="*/ 2147483647 h 13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923"/>
              <a:gd name="T151" fmla="*/ 0 h 1328"/>
              <a:gd name="T152" fmla="*/ 2923 w 2923"/>
              <a:gd name="T153" fmla="*/ 1328 h 1328"/>
              <a:gd name="connsiteX0" fmla="*/ 160 w 10177"/>
              <a:gd name="connsiteY0" fmla="*/ 2334 h 9977"/>
              <a:gd name="connsiteX1" fmla="*/ 3 w 10177"/>
              <a:gd name="connsiteY1" fmla="*/ 2131 h 9977"/>
              <a:gd name="connsiteX2" fmla="*/ 99 w 10177"/>
              <a:gd name="connsiteY2" fmla="*/ 1784 h 9977"/>
              <a:gd name="connsiteX3" fmla="*/ 287 w 10177"/>
              <a:gd name="connsiteY3" fmla="*/ 1235 h 9977"/>
              <a:gd name="connsiteX4" fmla="*/ 568 w 10177"/>
              <a:gd name="connsiteY4" fmla="*/ 338 h 9977"/>
              <a:gd name="connsiteX5" fmla="*/ 944 w 10177"/>
              <a:gd name="connsiteY5" fmla="*/ 0 h 9977"/>
              <a:gd name="connsiteX6" fmla="*/ 1067 w 10177"/>
              <a:gd name="connsiteY6" fmla="*/ 67 h 9977"/>
              <a:gd name="connsiteX7" fmla="*/ 1006 w 10177"/>
              <a:gd name="connsiteY7" fmla="*/ 888 h 9977"/>
              <a:gd name="connsiteX8" fmla="*/ 1255 w 10177"/>
              <a:gd name="connsiteY8" fmla="*/ 1167 h 9977"/>
              <a:gd name="connsiteX9" fmla="*/ 1317 w 10177"/>
              <a:gd name="connsiteY9" fmla="*/ 1370 h 9977"/>
              <a:gd name="connsiteX10" fmla="*/ 1567 w 10177"/>
              <a:gd name="connsiteY10" fmla="*/ 1716 h 9977"/>
              <a:gd name="connsiteX11" fmla="*/ 2100 w 10177"/>
              <a:gd name="connsiteY11" fmla="*/ 1370 h 9977"/>
              <a:gd name="connsiteX12" fmla="*/ 2819 w 10177"/>
              <a:gd name="connsiteY12" fmla="*/ 1649 h 9977"/>
              <a:gd name="connsiteX13" fmla="*/ 3038 w 10177"/>
              <a:gd name="connsiteY13" fmla="*/ 2266 h 9977"/>
              <a:gd name="connsiteX14" fmla="*/ 3445 w 10177"/>
              <a:gd name="connsiteY14" fmla="*/ 2198 h 9977"/>
              <a:gd name="connsiteX15" fmla="*/ 3756 w 10177"/>
              <a:gd name="connsiteY15" fmla="*/ 1649 h 9977"/>
              <a:gd name="connsiteX16" fmla="*/ 4290 w 10177"/>
              <a:gd name="connsiteY16" fmla="*/ 1513 h 9977"/>
              <a:gd name="connsiteX17" fmla="*/ 4509 w 10177"/>
              <a:gd name="connsiteY17" fmla="*/ 1099 h 9977"/>
              <a:gd name="connsiteX18" fmla="*/ 4758 w 10177"/>
              <a:gd name="connsiteY18" fmla="*/ 685 h 9977"/>
              <a:gd name="connsiteX19" fmla="*/ 5196 w 10177"/>
              <a:gd name="connsiteY19" fmla="*/ 617 h 9977"/>
              <a:gd name="connsiteX20" fmla="*/ 5446 w 10177"/>
              <a:gd name="connsiteY20" fmla="*/ 203 h 9977"/>
              <a:gd name="connsiteX21" fmla="*/ 5604 w 10177"/>
              <a:gd name="connsiteY21" fmla="*/ 2266 h 9977"/>
              <a:gd name="connsiteX22" fmla="*/ 5853 w 10177"/>
              <a:gd name="connsiteY22" fmla="*/ 2334 h 9977"/>
              <a:gd name="connsiteX23" fmla="*/ 6072 w 10177"/>
              <a:gd name="connsiteY23" fmla="*/ 2748 h 9977"/>
              <a:gd name="connsiteX24" fmla="*/ 6322 w 10177"/>
              <a:gd name="connsiteY24" fmla="*/ 2816 h 9977"/>
              <a:gd name="connsiteX25" fmla="*/ 6541 w 10177"/>
              <a:gd name="connsiteY25" fmla="*/ 3712 h 9977"/>
              <a:gd name="connsiteX26" fmla="*/ 6667 w 10177"/>
              <a:gd name="connsiteY26" fmla="*/ 3780 h 9977"/>
              <a:gd name="connsiteX27" fmla="*/ 6698 w 10177"/>
              <a:gd name="connsiteY27" fmla="*/ 3991 h 9977"/>
              <a:gd name="connsiteX28" fmla="*/ 6384 w 10177"/>
              <a:gd name="connsiteY28" fmla="*/ 4540 h 9977"/>
              <a:gd name="connsiteX29" fmla="*/ 5980 w 10177"/>
              <a:gd name="connsiteY29" fmla="*/ 4744 h 9977"/>
              <a:gd name="connsiteX30" fmla="*/ 5727 w 10177"/>
              <a:gd name="connsiteY30" fmla="*/ 4819 h 9977"/>
              <a:gd name="connsiteX31" fmla="*/ 5665 w 10177"/>
              <a:gd name="connsiteY31" fmla="*/ 5022 h 9977"/>
              <a:gd name="connsiteX32" fmla="*/ 5508 w 10177"/>
              <a:gd name="connsiteY32" fmla="*/ 5301 h 9977"/>
              <a:gd name="connsiteX33" fmla="*/ 5415 w 10177"/>
              <a:gd name="connsiteY33" fmla="*/ 5436 h 9977"/>
              <a:gd name="connsiteX34" fmla="*/ 5258 w 10177"/>
              <a:gd name="connsiteY34" fmla="*/ 5783 h 9977"/>
              <a:gd name="connsiteX35" fmla="*/ 5727 w 10177"/>
              <a:gd name="connsiteY35" fmla="*/ 6122 h 9977"/>
              <a:gd name="connsiteX36" fmla="*/ 6230 w 10177"/>
              <a:gd name="connsiteY36" fmla="*/ 5850 h 9977"/>
              <a:gd name="connsiteX37" fmla="*/ 6479 w 10177"/>
              <a:gd name="connsiteY37" fmla="*/ 5707 h 9977"/>
              <a:gd name="connsiteX38" fmla="*/ 6572 w 10177"/>
              <a:gd name="connsiteY38" fmla="*/ 5504 h 9977"/>
              <a:gd name="connsiteX39" fmla="*/ 6667 w 10177"/>
              <a:gd name="connsiteY39" fmla="*/ 5436 h 9977"/>
              <a:gd name="connsiteX40" fmla="*/ 6729 w 10177"/>
              <a:gd name="connsiteY40" fmla="*/ 5225 h 9977"/>
              <a:gd name="connsiteX41" fmla="*/ 7294 w 10177"/>
              <a:gd name="connsiteY41" fmla="*/ 5301 h 9977"/>
              <a:gd name="connsiteX42" fmla="*/ 7417 w 10177"/>
              <a:gd name="connsiteY42" fmla="*/ 5369 h 9977"/>
              <a:gd name="connsiteX43" fmla="*/ 8262 w 10177"/>
              <a:gd name="connsiteY43" fmla="*/ 5436 h 9977"/>
              <a:gd name="connsiteX44" fmla="*/ 8607 w 10177"/>
              <a:gd name="connsiteY44" fmla="*/ 5783 h 9977"/>
              <a:gd name="connsiteX45" fmla="*/ 8761 w 10177"/>
              <a:gd name="connsiteY45" fmla="*/ 5504 h 9977"/>
              <a:gd name="connsiteX46" fmla="*/ 8792 w 10177"/>
              <a:gd name="connsiteY46" fmla="*/ 5301 h 9977"/>
              <a:gd name="connsiteX47" fmla="*/ 8857 w 10177"/>
              <a:gd name="connsiteY47" fmla="*/ 5158 h 9977"/>
              <a:gd name="connsiteX48" fmla="*/ 9733 w 10177"/>
              <a:gd name="connsiteY48" fmla="*/ 5225 h 9977"/>
              <a:gd name="connsiteX49" fmla="*/ 10176 w 10177"/>
              <a:gd name="connsiteY49" fmla="*/ 5572 h 9977"/>
              <a:gd name="connsiteX50" fmla="*/ 9825 w 10177"/>
              <a:gd name="connsiteY50" fmla="*/ 7085 h 9977"/>
              <a:gd name="connsiteX51" fmla="*/ 9575 w 10177"/>
              <a:gd name="connsiteY51" fmla="*/ 7153 h 9977"/>
              <a:gd name="connsiteX52" fmla="*/ 9168 w 10177"/>
              <a:gd name="connsiteY52" fmla="*/ 7229 h 9977"/>
              <a:gd name="connsiteX53" fmla="*/ 9138 w 10177"/>
              <a:gd name="connsiteY53" fmla="*/ 6747 h 9977"/>
              <a:gd name="connsiteX54" fmla="*/ 8949 w 10177"/>
              <a:gd name="connsiteY54" fmla="*/ 6604 h 9977"/>
              <a:gd name="connsiteX55" fmla="*/ 7478 w 10177"/>
              <a:gd name="connsiteY55" fmla="*/ 6814 h 9977"/>
              <a:gd name="connsiteX56" fmla="*/ 7448 w 10177"/>
              <a:gd name="connsiteY56" fmla="*/ 7085 h 9977"/>
              <a:gd name="connsiteX57" fmla="*/ 7259 w 10177"/>
              <a:gd name="connsiteY57" fmla="*/ 7364 h 9977"/>
              <a:gd name="connsiteX58" fmla="*/ 6418 w 10177"/>
              <a:gd name="connsiteY58" fmla="*/ 7296 h 9977"/>
              <a:gd name="connsiteX59" fmla="*/ 6230 w 10177"/>
              <a:gd name="connsiteY59" fmla="*/ 7432 h 9977"/>
              <a:gd name="connsiteX60" fmla="*/ 7229 w 10177"/>
              <a:gd name="connsiteY60" fmla="*/ 8260 h 9977"/>
              <a:gd name="connsiteX61" fmla="*/ 7010 w 10177"/>
              <a:gd name="connsiteY61" fmla="*/ 8674 h 9977"/>
              <a:gd name="connsiteX62" fmla="*/ 6979 w 10177"/>
              <a:gd name="connsiteY62" fmla="*/ 8878 h 9977"/>
              <a:gd name="connsiteX63" fmla="*/ 6760 w 10177"/>
              <a:gd name="connsiteY63" fmla="*/ 8810 h 9977"/>
              <a:gd name="connsiteX64" fmla="*/ 6856 w 10177"/>
              <a:gd name="connsiteY64" fmla="*/ 8328 h 9977"/>
              <a:gd name="connsiteX65" fmla="*/ 6821 w 10177"/>
              <a:gd name="connsiteY65" fmla="*/ 8599 h 9977"/>
              <a:gd name="connsiteX66" fmla="*/ 6698 w 10177"/>
              <a:gd name="connsiteY66" fmla="*/ 9224 h 9977"/>
              <a:gd name="connsiteX67" fmla="*/ 6291 w 10177"/>
              <a:gd name="connsiteY67" fmla="*/ 9638 h 9977"/>
              <a:gd name="connsiteX68" fmla="*/ 6041 w 10177"/>
              <a:gd name="connsiteY68" fmla="*/ 9977 h 9977"/>
              <a:gd name="connsiteX69" fmla="*/ 5792 w 10177"/>
              <a:gd name="connsiteY69" fmla="*/ 9563 h 9977"/>
              <a:gd name="connsiteX70" fmla="*/ 4413 w 10177"/>
              <a:gd name="connsiteY70" fmla="*/ 9774 h 9977"/>
              <a:gd name="connsiteX71" fmla="*/ 4321 w 10177"/>
              <a:gd name="connsiteY71" fmla="*/ 9909 h 9977"/>
              <a:gd name="connsiteX72" fmla="*/ 4228 w 10177"/>
              <a:gd name="connsiteY72" fmla="*/ 9841 h 9977"/>
              <a:gd name="connsiteX73" fmla="*/ 3790 w 10177"/>
              <a:gd name="connsiteY73" fmla="*/ 9638 h 9977"/>
              <a:gd name="connsiteX74" fmla="*/ 3257 w 10177"/>
              <a:gd name="connsiteY74" fmla="*/ 9360 h 9977"/>
              <a:gd name="connsiteX75" fmla="*/ 3164 w 10177"/>
              <a:gd name="connsiteY75" fmla="*/ 9495 h 9977"/>
              <a:gd name="connsiteX76" fmla="*/ 3099 w 10177"/>
              <a:gd name="connsiteY76" fmla="*/ 9638 h 9977"/>
              <a:gd name="connsiteX77" fmla="*/ 2696 w 10177"/>
              <a:gd name="connsiteY77" fmla="*/ 9495 h 9977"/>
              <a:gd name="connsiteX78" fmla="*/ 2477 w 10177"/>
              <a:gd name="connsiteY78" fmla="*/ 9292 h 9977"/>
              <a:gd name="connsiteX79" fmla="*/ 2319 w 10177"/>
              <a:gd name="connsiteY79" fmla="*/ 9081 h 9977"/>
              <a:gd name="connsiteX80" fmla="*/ 2131 w 10177"/>
              <a:gd name="connsiteY80" fmla="*/ 9292 h 9977"/>
              <a:gd name="connsiteX81" fmla="*/ 1601 w 10177"/>
              <a:gd name="connsiteY81" fmla="*/ 8878 h 9977"/>
              <a:gd name="connsiteX82" fmla="*/ 1348 w 10177"/>
              <a:gd name="connsiteY82" fmla="*/ 8599 h 9977"/>
              <a:gd name="connsiteX83" fmla="*/ 944 w 10177"/>
              <a:gd name="connsiteY83" fmla="*/ 7982 h 9977"/>
              <a:gd name="connsiteX84" fmla="*/ 787 w 10177"/>
              <a:gd name="connsiteY84" fmla="*/ 7710 h 9977"/>
              <a:gd name="connsiteX85" fmla="*/ 537 w 10177"/>
              <a:gd name="connsiteY85" fmla="*/ 7085 h 9977"/>
              <a:gd name="connsiteX86" fmla="*/ 691 w 10177"/>
              <a:gd name="connsiteY86" fmla="*/ 6468 h 9977"/>
              <a:gd name="connsiteX87" fmla="*/ 725 w 10177"/>
              <a:gd name="connsiteY87" fmla="*/ 6265 h 9977"/>
              <a:gd name="connsiteX88" fmla="*/ 817 w 10177"/>
              <a:gd name="connsiteY88" fmla="*/ 6189 h 9977"/>
              <a:gd name="connsiteX89" fmla="*/ 1255 w 10177"/>
              <a:gd name="connsiteY89" fmla="*/ 6468 h 9977"/>
              <a:gd name="connsiteX90" fmla="*/ 1443 w 10177"/>
              <a:gd name="connsiteY90" fmla="*/ 6604 h 9977"/>
              <a:gd name="connsiteX91" fmla="*/ 1724 w 10177"/>
              <a:gd name="connsiteY91" fmla="*/ 7153 h 9977"/>
              <a:gd name="connsiteX92" fmla="*/ 1724 w 10177"/>
              <a:gd name="connsiteY92" fmla="*/ 6671 h 9977"/>
              <a:gd name="connsiteX93" fmla="*/ 1413 w 10177"/>
              <a:gd name="connsiteY93" fmla="*/ 6054 h 9977"/>
              <a:gd name="connsiteX94" fmla="*/ 1194 w 10177"/>
              <a:gd name="connsiteY94" fmla="*/ 5640 h 9977"/>
              <a:gd name="connsiteX95" fmla="*/ 910 w 10177"/>
              <a:gd name="connsiteY95" fmla="*/ 3644 h 9977"/>
              <a:gd name="connsiteX96" fmla="*/ 410 w 10177"/>
              <a:gd name="connsiteY96" fmla="*/ 3712 h 9977"/>
              <a:gd name="connsiteX97" fmla="*/ 160 w 10177"/>
              <a:gd name="connsiteY97" fmla="*/ 2680 h 9977"/>
              <a:gd name="connsiteX98" fmla="*/ 34 w 10177"/>
              <a:gd name="connsiteY98" fmla="*/ 2334 h 9977"/>
              <a:gd name="connsiteX99" fmla="*/ 3 w 10177"/>
              <a:gd name="connsiteY99" fmla="*/ 2131 h 9977"/>
              <a:gd name="connsiteX0" fmla="*/ 157 w 10029"/>
              <a:gd name="connsiteY0" fmla="*/ 2339 h 10000"/>
              <a:gd name="connsiteX1" fmla="*/ 3 w 10029"/>
              <a:gd name="connsiteY1" fmla="*/ 2136 h 10000"/>
              <a:gd name="connsiteX2" fmla="*/ 97 w 10029"/>
              <a:gd name="connsiteY2" fmla="*/ 1788 h 10000"/>
              <a:gd name="connsiteX3" fmla="*/ 282 w 10029"/>
              <a:gd name="connsiteY3" fmla="*/ 1238 h 10000"/>
              <a:gd name="connsiteX4" fmla="*/ 558 w 10029"/>
              <a:gd name="connsiteY4" fmla="*/ 339 h 10000"/>
              <a:gd name="connsiteX5" fmla="*/ 928 w 10029"/>
              <a:gd name="connsiteY5" fmla="*/ 0 h 10000"/>
              <a:gd name="connsiteX6" fmla="*/ 1048 w 10029"/>
              <a:gd name="connsiteY6" fmla="*/ 67 h 10000"/>
              <a:gd name="connsiteX7" fmla="*/ 989 w 10029"/>
              <a:gd name="connsiteY7" fmla="*/ 890 h 10000"/>
              <a:gd name="connsiteX8" fmla="*/ 1233 w 10029"/>
              <a:gd name="connsiteY8" fmla="*/ 1170 h 10000"/>
              <a:gd name="connsiteX9" fmla="*/ 1294 w 10029"/>
              <a:gd name="connsiteY9" fmla="*/ 1373 h 10000"/>
              <a:gd name="connsiteX10" fmla="*/ 1540 w 10029"/>
              <a:gd name="connsiteY10" fmla="*/ 1720 h 10000"/>
              <a:gd name="connsiteX11" fmla="*/ 2063 w 10029"/>
              <a:gd name="connsiteY11" fmla="*/ 1373 h 10000"/>
              <a:gd name="connsiteX12" fmla="*/ 2770 w 10029"/>
              <a:gd name="connsiteY12" fmla="*/ 1653 h 10000"/>
              <a:gd name="connsiteX13" fmla="*/ 2985 w 10029"/>
              <a:gd name="connsiteY13" fmla="*/ 2271 h 10000"/>
              <a:gd name="connsiteX14" fmla="*/ 3385 w 10029"/>
              <a:gd name="connsiteY14" fmla="*/ 2203 h 10000"/>
              <a:gd name="connsiteX15" fmla="*/ 3691 w 10029"/>
              <a:gd name="connsiteY15" fmla="*/ 1653 h 10000"/>
              <a:gd name="connsiteX16" fmla="*/ 4215 w 10029"/>
              <a:gd name="connsiteY16" fmla="*/ 1516 h 10000"/>
              <a:gd name="connsiteX17" fmla="*/ 4431 w 10029"/>
              <a:gd name="connsiteY17" fmla="*/ 1102 h 10000"/>
              <a:gd name="connsiteX18" fmla="*/ 4675 w 10029"/>
              <a:gd name="connsiteY18" fmla="*/ 687 h 10000"/>
              <a:gd name="connsiteX19" fmla="*/ 5106 w 10029"/>
              <a:gd name="connsiteY19" fmla="*/ 618 h 10000"/>
              <a:gd name="connsiteX20" fmla="*/ 5351 w 10029"/>
              <a:gd name="connsiteY20" fmla="*/ 203 h 10000"/>
              <a:gd name="connsiteX21" fmla="*/ 5507 w 10029"/>
              <a:gd name="connsiteY21" fmla="*/ 2271 h 10000"/>
              <a:gd name="connsiteX22" fmla="*/ 5751 w 10029"/>
              <a:gd name="connsiteY22" fmla="*/ 2339 h 10000"/>
              <a:gd name="connsiteX23" fmla="*/ 5966 w 10029"/>
              <a:gd name="connsiteY23" fmla="*/ 2754 h 10000"/>
              <a:gd name="connsiteX24" fmla="*/ 6212 w 10029"/>
              <a:gd name="connsiteY24" fmla="*/ 2822 h 10000"/>
              <a:gd name="connsiteX25" fmla="*/ 6427 w 10029"/>
              <a:gd name="connsiteY25" fmla="*/ 3721 h 10000"/>
              <a:gd name="connsiteX26" fmla="*/ 6551 w 10029"/>
              <a:gd name="connsiteY26" fmla="*/ 3789 h 10000"/>
              <a:gd name="connsiteX27" fmla="*/ 6582 w 10029"/>
              <a:gd name="connsiteY27" fmla="*/ 4000 h 10000"/>
              <a:gd name="connsiteX28" fmla="*/ 6273 w 10029"/>
              <a:gd name="connsiteY28" fmla="*/ 4550 h 10000"/>
              <a:gd name="connsiteX29" fmla="*/ 5876 w 10029"/>
              <a:gd name="connsiteY29" fmla="*/ 4755 h 10000"/>
              <a:gd name="connsiteX30" fmla="*/ 5627 w 10029"/>
              <a:gd name="connsiteY30" fmla="*/ 4830 h 10000"/>
              <a:gd name="connsiteX31" fmla="*/ 5566 w 10029"/>
              <a:gd name="connsiteY31" fmla="*/ 5034 h 10000"/>
              <a:gd name="connsiteX32" fmla="*/ 5412 w 10029"/>
              <a:gd name="connsiteY32" fmla="*/ 5313 h 10000"/>
              <a:gd name="connsiteX33" fmla="*/ 5321 w 10029"/>
              <a:gd name="connsiteY33" fmla="*/ 5449 h 10000"/>
              <a:gd name="connsiteX34" fmla="*/ 5167 w 10029"/>
              <a:gd name="connsiteY34" fmla="*/ 5796 h 10000"/>
              <a:gd name="connsiteX35" fmla="*/ 5627 w 10029"/>
              <a:gd name="connsiteY35" fmla="*/ 6136 h 10000"/>
              <a:gd name="connsiteX36" fmla="*/ 6122 w 10029"/>
              <a:gd name="connsiteY36" fmla="*/ 5863 h 10000"/>
              <a:gd name="connsiteX37" fmla="*/ 6366 w 10029"/>
              <a:gd name="connsiteY37" fmla="*/ 5720 h 10000"/>
              <a:gd name="connsiteX38" fmla="*/ 6458 w 10029"/>
              <a:gd name="connsiteY38" fmla="*/ 5517 h 10000"/>
              <a:gd name="connsiteX39" fmla="*/ 6551 w 10029"/>
              <a:gd name="connsiteY39" fmla="*/ 5449 h 10000"/>
              <a:gd name="connsiteX40" fmla="*/ 6612 w 10029"/>
              <a:gd name="connsiteY40" fmla="*/ 5237 h 10000"/>
              <a:gd name="connsiteX41" fmla="*/ 7167 w 10029"/>
              <a:gd name="connsiteY41" fmla="*/ 5313 h 10000"/>
              <a:gd name="connsiteX42" fmla="*/ 7288 w 10029"/>
              <a:gd name="connsiteY42" fmla="*/ 5381 h 10000"/>
              <a:gd name="connsiteX43" fmla="*/ 8118 w 10029"/>
              <a:gd name="connsiteY43" fmla="*/ 5449 h 10000"/>
              <a:gd name="connsiteX44" fmla="*/ 8457 w 10029"/>
              <a:gd name="connsiteY44" fmla="*/ 5796 h 10000"/>
              <a:gd name="connsiteX45" fmla="*/ 8609 w 10029"/>
              <a:gd name="connsiteY45" fmla="*/ 5517 h 10000"/>
              <a:gd name="connsiteX46" fmla="*/ 8639 w 10029"/>
              <a:gd name="connsiteY46" fmla="*/ 5313 h 10000"/>
              <a:gd name="connsiteX47" fmla="*/ 8703 w 10029"/>
              <a:gd name="connsiteY47" fmla="*/ 5170 h 10000"/>
              <a:gd name="connsiteX48" fmla="*/ 9867 w 10029"/>
              <a:gd name="connsiteY48" fmla="*/ 5198 h 10000"/>
              <a:gd name="connsiteX49" fmla="*/ 9999 w 10029"/>
              <a:gd name="connsiteY49" fmla="*/ 5585 h 10000"/>
              <a:gd name="connsiteX50" fmla="*/ 9654 w 10029"/>
              <a:gd name="connsiteY50" fmla="*/ 7101 h 10000"/>
              <a:gd name="connsiteX51" fmla="*/ 9408 w 10029"/>
              <a:gd name="connsiteY51" fmla="*/ 7169 h 10000"/>
              <a:gd name="connsiteX52" fmla="*/ 9009 w 10029"/>
              <a:gd name="connsiteY52" fmla="*/ 7246 h 10000"/>
              <a:gd name="connsiteX53" fmla="*/ 8979 w 10029"/>
              <a:gd name="connsiteY53" fmla="*/ 6763 h 10000"/>
              <a:gd name="connsiteX54" fmla="*/ 8793 w 10029"/>
              <a:gd name="connsiteY54" fmla="*/ 6619 h 10000"/>
              <a:gd name="connsiteX55" fmla="*/ 7348 w 10029"/>
              <a:gd name="connsiteY55" fmla="*/ 6830 h 10000"/>
              <a:gd name="connsiteX56" fmla="*/ 7318 w 10029"/>
              <a:gd name="connsiteY56" fmla="*/ 7101 h 10000"/>
              <a:gd name="connsiteX57" fmla="*/ 7133 w 10029"/>
              <a:gd name="connsiteY57" fmla="*/ 7381 h 10000"/>
              <a:gd name="connsiteX58" fmla="*/ 6306 w 10029"/>
              <a:gd name="connsiteY58" fmla="*/ 7313 h 10000"/>
              <a:gd name="connsiteX59" fmla="*/ 6122 w 10029"/>
              <a:gd name="connsiteY59" fmla="*/ 7449 h 10000"/>
              <a:gd name="connsiteX60" fmla="*/ 7103 w 10029"/>
              <a:gd name="connsiteY60" fmla="*/ 8279 h 10000"/>
              <a:gd name="connsiteX61" fmla="*/ 6888 w 10029"/>
              <a:gd name="connsiteY61" fmla="*/ 8694 h 10000"/>
              <a:gd name="connsiteX62" fmla="*/ 6858 w 10029"/>
              <a:gd name="connsiteY62" fmla="*/ 8898 h 10000"/>
              <a:gd name="connsiteX63" fmla="*/ 6642 w 10029"/>
              <a:gd name="connsiteY63" fmla="*/ 8830 h 10000"/>
              <a:gd name="connsiteX64" fmla="*/ 6737 w 10029"/>
              <a:gd name="connsiteY64" fmla="*/ 8347 h 10000"/>
              <a:gd name="connsiteX65" fmla="*/ 6702 w 10029"/>
              <a:gd name="connsiteY65" fmla="*/ 8619 h 10000"/>
              <a:gd name="connsiteX66" fmla="*/ 6582 w 10029"/>
              <a:gd name="connsiteY66" fmla="*/ 9245 h 10000"/>
              <a:gd name="connsiteX67" fmla="*/ 6182 w 10029"/>
              <a:gd name="connsiteY67" fmla="*/ 9660 h 10000"/>
              <a:gd name="connsiteX68" fmla="*/ 5936 w 10029"/>
              <a:gd name="connsiteY68" fmla="*/ 10000 h 10000"/>
              <a:gd name="connsiteX69" fmla="*/ 5691 w 10029"/>
              <a:gd name="connsiteY69" fmla="*/ 9585 h 10000"/>
              <a:gd name="connsiteX70" fmla="*/ 4336 w 10029"/>
              <a:gd name="connsiteY70" fmla="*/ 9797 h 10000"/>
              <a:gd name="connsiteX71" fmla="*/ 4246 w 10029"/>
              <a:gd name="connsiteY71" fmla="*/ 9932 h 10000"/>
              <a:gd name="connsiteX72" fmla="*/ 4154 w 10029"/>
              <a:gd name="connsiteY72" fmla="*/ 9864 h 10000"/>
              <a:gd name="connsiteX73" fmla="*/ 3724 w 10029"/>
              <a:gd name="connsiteY73" fmla="*/ 9660 h 10000"/>
              <a:gd name="connsiteX74" fmla="*/ 3200 w 10029"/>
              <a:gd name="connsiteY74" fmla="*/ 9382 h 10000"/>
              <a:gd name="connsiteX75" fmla="*/ 3109 w 10029"/>
              <a:gd name="connsiteY75" fmla="*/ 9517 h 10000"/>
              <a:gd name="connsiteX76" fmla="*/ 3045 w 10029"/>
              <a:gd name="connsiteY76" fmla="*/ 9660 h 10000"/>
              <a:gd name="connsiteX77" fmla="*/ 2649 w 10029"/>
              <a:gd name="connsiteY77" fmla="*/ 9517 h 10000"/>
              <a:gd name="connsiteX78" fmla="*/ 2434 w 10029"/>
              <a:gd name="connsiteY78" fmla="*/ 9313 h 10000"/>
              <a:gd name="connsiteX79" fmla="*/ 2279 w 10029"/>
              <a:gd name="connsiteY79" fmla="*/ 9102 h 10000"/>
              <a:gd name="connsiteX80" fmla="*/ 2094 w 10029"/>
              <a:gd name="connsiteY80" fmla="*/ 9313 h 10000"/>
              <a:gd name="connsiteX81" fmla="*/ 1573 w 10029"/>
              <a:gd name="connsiteY81" fmla="*/ 8898 h 10000"/>
              <a:gd name="connsiteX82" fmla="*/ 1325 w 10029"/>
              <a:gd name="connsiteY82" fmla="*/ 8619 h 10000"/>
              <a:gd name="connsiteX83" fmla="*/ 928 w 10029"/>
              <a:gd name="connsiteY83" fmla="*/ 8000 h 10000"/>
              <a:gd name="connsiteX84" fmla="*/ 773 w 10029"/>
              <a:gd name="connsiteY84" fmla="*/ 7728 h 10000"/>
              <a:gd name="connsiteX85" fmla="*/ 528 w 10029"/>
              <a:gd name="connsiteY85" fmla="*/ 7101 h 10000"/>
              <a:gd name="connsiteX86" fmla="*/ 679 w 10029"/>
              <a:gd name="connsiteY86" fmla="*/ 6483 h 10000"/>
              <a:gd name="connsiteX87" fmla="*/ 712 w 10029"/>
              <a:gd name="connsiteY87" fmla="*/ 6279 h 10000"/>
              <a:gd name="connsiteX88" fmla="*/ 803 w 10029"/>
              <a:gd name="connsiteY88" fmla="*/ 6203 h 10000"/>
              <a:gd name="connsiteX89" fmla="*/ 1233 w 10029"/>
              <a:gd name="connsiteY89" fmla="*/ 6483 h 10000"/>
              <a:gd name="connsiteX90" fmla="*/ 1418 w 10029"/>
              <a:gd name="connsiteY90" fmla="*/ 6619 h 10000"/>
              <a:gd name="connsiteX91" fmla="*/ 1694 w 10029"/>
              <a:gd name="connsiteY91" fmla="*/ 7169 h 10000"/>
              <a:gd name="connsiteX92" fmla="*/ 1694 w 10029"/>
              <a:gd name="connsiteY92" fmla="*/ 6686 h 10000"/>
              <a:gd name="connsiteX93" fmla="*/ 1388 w 10029"/>
              <a:gd name="connsiteY93" fmla="*/ 6068 h 10000"/>
              <a:gd name="connsiteX94" fmla="*/ 1173 w 10029"/>
              <a:gd name="connsiteY94" fmla="*/ 5653 h 10000"/>
              <a:gd name="connsiteX95" fmla="*/ 894 w 10029"/>
              <a:gd name="connsiteY95" fmla="*/ 3652 h 10000"/>
              <a:gd name="connsiteX96" fmla="*/ 403 w 10029"/>
              <a:gd name="connsiteY96" fmla="*/ 3721 h 10000"/>
              <a:gd name="connsiteX97" fmla="*/ 157 w 10029"/>
              <a:gd name="connsiteY97" fmla="*/ 2686 h 10000"/>
              <a:gd name="connsiteX98" fmla="*/ 33 w 10029"/>
              <a:gd name="connsiteY98" fmla="*/ 2339 h 10000"/>
              <a:gd name="connsiteX99" fmla="*/ 3 w 1002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009 w 10089"/>
              <a:gd name="connsiteY52" fmla="*/ 724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198 w 10089"/>
              <a:gd name="connsiteY52" fmla="*/ 6614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89"/>
              <a:gd name="connsiteY0" fmla="*/ 2339 h 10000"/>
              <a:gd name="connsiteX1" fmla="*/ 3 w 10089"/>
              <a:gd name="connsiteY1" fmla="*/ 2136 h 10000"/>
              <a:gd name="connsiteX2" fmla="*/ 97 w 10089"/>
              <a:gd name="connsiteY2" fmla="*/ 1788 h 10000"/>
              <a:gd name="connsiteX3" fmla="*/ 282 w 10089"/>
              <a:gd name="connsiteY3" fmla="*/ 1238 h 10000"/>
              <a:gd name="connsiteX4" fmla="*/ 558 w 10089"/>
              <a:gd name="connsiteY4" fmla="*/ 339 h 10000"/>
              <a:gd name="connsiteX5" fmla="*/ 928 w 10089"/>
              <a:gd name="connsiteY5" fmla="*/ 0 h 10000"/>
              <a:gd name="connsiteX6" fmla="*/ 1048 w 10089"/>
              <a:gd name="connsiteY6" fmla="*/ 67 h 10000"/>
              <a:gd name="connsiteX7" fmla="*/ 989 w 10089"/>
              <a:gd name="connsiteY7" fmla="*/ 890 h 10000"/>
              <a:gd name="connsiteX8" fmla="*/ 1233 w 10089"/>
              <a:gd name="connsiteY8" fmla="*/ 1170 h 10000"/>
              <a:gd name="connsiteX9" fmla="*/ 1294 w 10089"/>
              <a:gd name="connsiteY9" fmla="*/ 1373 h 10000"/>
              <a:gd name="connsiteX10" fmla="*/ 1540 w 10089"/>
              <a:gd name="connsiteY10" fmla="*/ 1720 h 10000"/>
              <a:gd name="connsiteX11" fmla="*/ 2063 w 10089"/>
              <a:gd name="connsiteY11" fmla="*/ 1373 h 10000"/>
              <a:gd name="connsiteX12" fmla="*/ 2770 w 10089"/>
              <a:gd name="connsiteY12" fmla="*/ 1653 h 10000"/>
              <a:gd name="connsiteX13" fmla="*/ 2985 w 10089"/>
              <a:gd name="connsiteY13" fmla="*/ 2271 h 10000"/>
              <a:gd name="connsiteX14" fmla="*/ 3385 w 10089"/>
              <a:gd name="connsiteY14" fmla="*/ 2203 h 10000"/>
              <a:gd name="connsiteX15" fmla="*/ 3691 w 10089"/>
              <a:gd name="connsiteY15" fmla="*/ 1653 h 10000"/>
              <a:gd name="connsiteX16" fmla="*/ 4215 w 10089"/>
              <a:gd name="connsiteY16" fmla="*/ 1516 h 10000"/>
              <a:gd name="connsiteX17" fmla="*/ 4431 w 10089"/>
              <a:gd name="connsiteY17" fmla="*/ 1102 h 10000"/>
              <a:gd name="connsiteX18" fmla="*/ 4675 w 10089"/>
              <a:gd name="connsiteY18" fmla="*/ 687 h 10000"/>
              <a:gd name="connsiteX19" fmla="*/ 5106 w 10089"/>
              <a:gd name="connsiteY19" fmla="*/ 618 h 10000"/>
              <a:gd name="connsiteX20" fmla="*/ 5351 w 10089"/>
              <a:gd name="connsiteY20" fmla="*/ 203 h 10000"/>
              <a:gd name="connsiteX21" fmla="*/ 5507 w 10089"/>
              <a:gd name="connsiteY21" fmla="*/ 2271 h 10000"/>
              <a:gd name="connsiteX22" fmla="*/ 5751 w 10089"/>
              <a:gd name="connsiteY22" fmla="*/ 2339 h 10000"/>
              <a:gd name="connsiteX23" fmla="*/ 5966 w 10089"/>
              <a:gd name="connsiteY23" fmla="*/ 2754 h 10000"/>
              <a:gd name="connsiteX24" fmla="*/ 6212 w 10089"/>
              <a:gd name="connsiteY24" fmla="*/ 2822 h 10000"/>
              <a:gd name="connsiteX25" fmla="*/ 6427 w 10089"/>
              <a:gd name="connsiteY25" fmla="*/ 3721 h 10000"/>
              <a:gd name="connsiteX26" fmla="*/ 6551 w 10089"/>
              <a:gd name="connsiteY26" fmla="*/ 3789 h 10000"/>
              <a:gd name="connsiteX27" fmla="*/ 6582 w 10089"/>
              <a:gd name="connsiteY27" fmla="*/ 4000 h 10000"/>
              <a:gd name="connsiteX28" fmla="*/ 6273 w 10089"/>
              <a:gd name="connsiteY28" fmla="*/ 4550 h 10000"/>
              <a:gd name="connsiteX29" fmla="*/ 5876 w 10089"/>
              <a:gd name="connsiteY29" fmla="*/ 4755 h 10000"/>
              <a:gd name="connsiteX30" fmla="*/ 5627 w 10089"/>
              <a:gd name="connsiteY30" fmla="*/ 4830 h 10000"/>
              <a:gd name="connsiteX31" fmla="*/ 5566 w 10089"/>
              <a:gd name="connsiteY31" fmla="*/ 5034 h 10000"/>
              <a:gd name="connsiteX32" fmla="*/ 5412 w 10089"/>
              <a:gd name="connsiteY32" fmla="*/ 5313 h 10000"/>
              <a:gd name="connsiteX33" fmla="*/ 5321 w 10089"/>
              <a:gd name="connsiteY33" fmla="*/ 5449 h 10000"/>
              <a:gd name="connsiteX34" fmla="*/ 5167 w 10089"/>
              <a:gd name="connsiteY34" fmla="*/ 5796 h 10000"/>
              <a:gd name="connsiteX35" fmla="*/ 5627 w 10089"/>
              <a:gd name="connsiteY35" fmla="*/ 6136 h 10000"/>
              <a:gd name="connsiteX36" fmla="*/ 6122 w 10089"/>
              <a:gd name="connsiteY36" fmla="*/ 5863 h 10000"/>
              <a:gd name="connsiteX37" fmla="*/ 6366 w 10089"/>
              <a:gd name="connsiteY37" fmla="*/ 5720 h 10000"/>
              <a:gd name="connsiteX38" fmla="*/ 6458 w 10089"/>
              <a:gd name="connsiteY38" fmla="*/ 5517 h 10000"/>
              <a:gd name="connsiteX39" fmla="*/ 6551 w 10089"/>
              <a:gd name="connsiteY39" fmla="*/ 5449 h 10000"/>
              <a:gd name="connsiteX40" fmla="*/ 6612 w 10089"/>
              <a:gd name="connsiteY40" fmla="*/ 5237 h 10000"/>
              <a:gd name="connsiteX41" fmla="*/ 7167 w 10089"/>
              <a:gd name="connsiteY41" fmla="*/ 5313 h 10000"/>
              <a:gd name="connsiteX42" fmla="*/ 7288 w 10089"/>
              <a:gd name="connsiteY42" fmla="*/ 5381 h 10000"/>
              <a:gd name="connsiteX43" fmla="*/ 8118 w 10089"/>
              <a:gd name="connsiteY43" fmla="*/ 5449 h 10000"/>
              <a:gd name="connsiteX44" fmla="*/ 8457 w 10089"/>
              <a:gd name="connsiteY44" fmla="*/ 5796 h 10000"/>
              <a:gd name="connsiteX45" fmla="*/ 8609 w 10089"/>
              <a:gd name="connsiteY45" fmla="*/ 5517 h 10000"/>
              <a:gd name="connsiteX46" fmla="*/ 8639 w 10089"/>
              <a:gd name="connsiteY46" fmla="*/ 5313 h 10000"/>
              <a:gd name="connsiteX47" fmla="*/ 8703 w 10089"/>
              <a:gd name="connsiteY47" fmla="*/ 5170 h 10000"/>
              <a:gd name="connsiteX48" fmla="*/ 9867 w 10089"/>
              <a:gd name="connsiteY48" fmla="*/ 5198 h 10000"/>
              <a:gd name="connsiteX49" fmla="*/ 9999 w 10089"/>
              <a:gd name="connsiteY49" fmla="*/ 5585 h 10000"/>
              <a:gd name="connsiteX50" fmla="*/ 10052 w 10089"/>
              <a:gd name="connsiteY50" fmla="*/ 7101 h 10000"/>
              <a:gd name="connsiteX51" fmla="*/ 9408 w 10089"/>
              <a:gd name="connsiteY51" fmla="*/ 7169 h 10000"/>
              <a:gd name="connsiteX52" fmla="*/ 9312 w 10089"/>
              <a:gd name="connsiteY52" fmla="*/ 6496 h 10000"/>
              <a:gd name="connsiteX53" fmla="*/ 8979 w 10089"/>
              <a:gd name="connsiteY53" fmla="*/ 6763 h 10000"/>
              <a:gd name="connsiteX54" fmla="*/ 8793 w 10089"/>
              <a:gd name="connsiteY54" fmla="*/ 6619 h 10000"/>
              <a:gd name="connsiteX55" fmla="*/ 7348 w 10089"/>
              <a:gd name="connsiteY55" fmla="*/ 6830 h 10000"/>
              <a:gd name="connsiteX56" fmla="*/ 7318 w 10089"/>
              <a:gd name="connsiteY56" fmla="*/ 7101 h 10000"/>
              <a:gd name="connsiteX57" fmla="*/ 7133 w 10089"/>
              <a:gd name="connsiteY57" fmla="*/ 7381 h 10000"/>
              <a:gd name="connsiteX58" fmla="*/ 6306 w 10089"/>
              <a:gd name="connsiteY58" fmla="*/ 7313 h 10000"/>
              <a:gd name="connsiteX59" fmla="*/ 6122 w 10089"/>
              <a:gd name="connsiteY59" fmla="*/ 7449 h 10000"/>
              <a:gd name="connsiteX60" fmla="*/ 7103 w 10089"/>
              <a:gd name="connsiteY60" fmla="*/ 8279 h 10000"/>
              <a:gd name="connsiteX61" fmla="*/ 6888 w 10089"/>
              <a:gd name="connsiteY61" fmla="*/ 8694 h 10000"/>
              <a:gd name="connsiteX62" fmla="*/ 6858 w 10089"/>
              <a:gd name="connsiteY62" fmla="*/ 8898 h 10000"/>
              <a:gd name="connsiteX63" fmla="*/ 6642 w 10089"/>
              <a:gd name="connsiteY63" fmla="*/ 8830 h 10000"/>
              <a:gd name="connsiteX64" fmla="*/ 6737 w 10089"/>
              <a:gd name="connsiteY64" fmla="*/ 8347 h 10000"/>
              <a:gd name="connsiteX65" fmla="*/ 6702 w 10089"/>
              <a:gd name="connsiteY65" fmla="*/ 8619 h 10000"/>
              <a:gd name="connsiteX66" fmla="*/ 6582 w 10089"/>
              <a:gd name="connsiteY66" fmla="*/ 9245 h 10000"/>
              <a:gd name="connsiteX67" fmla="*/ 6182 w 10089"/>
              <a:gd name="connsiteY67" fmla="*/ 9660 h 10000"/>
              <a:gd name="connsiteX68" fmla="*/ 5936 w 10089"/>
              <a:gd name="connsiteY68" fmla="*/ 10000 h 10000"/>
              <a:gd name="connsiteX69" fmla="*/ 5691 w 10089"/>
              <a:gd name="connsiteY69" fmla="*/ 9585 h 10000"/>
              <a:gd name="connsiteX70" fmla="*/ 4336 w 10089"/>
              <a:gd name="connsiteY70" fmla="*/ 9797 h 10000"/>
              <a:gd name="connsiteX71" fmla="*/ 4246 w 10089"/>
              <a:gd name="connsiteY71" fmla="*/ 9932 h 10000"/>
              <a:gd name="connsiteX72" fmla="*/ 4154 w 10089"/>
              <a:gd name="connsiteY72" fmla="*/ 9864 h 10000"/>
              <a:gd name="connsiteX73" fmla="*/ 3724 w 10089"/>
              <a:gd name="connsiteY73" fmla="*/ 9660 h 10000"/>
              <a:gd name="connsiteX74" fmla="*/ 3200 w 10089"/>
              <a:gd name="connsiteY74" fmla="*/ 9382 h 10000"/>
              <a:gd name="connsiteX75" fmla="*/ 3109 w 10089"/>
              <a:gd name="connsiteY75" fmla="*/ 9517 h 10000"/>
              <a:gd name="connsiteX76" fmla="*/ 3045 w 10089"/>
              <a:gd name="connsiteY76" fmla="*/ 9660 h 10000"/>
              <a:gd name="connsiteX77" fmla="*/ 2649 w 10089"/>
              <a:gd name="connsiteY77" fmla="*/ 9517 h 10000"/>
              <a:gd name="connsiteX78" fmla="*/ 2434 w 10089"/>
              <a:gd name="connsiteY78" fmla="*/ 9313 h 10000"/>
              <a:gd name="connsiteX79" fmla="*/ 2279 w 10089"/>
              <a:gd name="connsiteY79" fmla="*/ 9102 h 10000"/>
              <a:gd name="connsiteX80" fmla="*/ 2094 w 10089"/>
              <a:gd name="connsiteY80" fmla="*/ 9313 h 10000"/>
              <a:gd name="connsiteX81" fmla="*/ 1573 w 10089"/>
              <a:gd name="connsiteY81" fmla="*/ 8898 h 10000"/>
              <a:gd name="connsiteX82" fmla="*/ 1325 w 10089"/>
              <a:gd name="connsiteY82" fmla="*/ 8619 h 10000"/>
              <a:gd name="connsiteX83" fmla="*/ 928 w 10089"/>
              <a:gd name="connsiteY83" fmla="*/ 8000 h 10000"/>
              <a:gd name="connsiteX84" fmla="*/ 773 w 10089"/>
              <a:gd name="connsiteY84" fmla="*/ 7728 h 10000"/>
              <a:gd name="connsiteX85" fmla="*/ 528 w 10089"/>
              <a:gd name="connsiteY85" fmla="*/ 7101 h 10000"/>
              <a:gd name="connsiteX86" fmla="*/ 679 w 10089"/>
              <a:gd name="connsiteY86" fmla="*/ 6483 h 10000"/>
              <a:gd name="connsiteX87" fmla="*/ 712 w 10089"/>
              <a:gd name="connsiteY87" fmla="*/ 6279 h 10000"/>
              <a:gd name="connsiteX88" fmla="*/ 803 w 10089"/>
              <a:gd name="connsiteY88" fmla="*/ 6203 h 10000"/>
              <a:gd name="connsiteX89" fmla="*/ 1233 w 10089"/>
              <a:gd name="connsiteY89" fmla="*/ 6483 h 10000"/>
              <a:gd name="connsiteX90" fmla="*/ 1418 w 10089"/>
              <a:gd name="connsiteY90" fmla="*/ 6619 h 10000"/>
              <a:gd name="connsiteX91" fmla="*/ 1694 w 10089"/>
              <a:gd name="connsiteY91" fmla="*/ 7169 h 10000"/>
              <a:gd name="connsiteX92" fmla="*/ 1694 w 10089"/>
              <a:gd name="connsiteY92" fmla="*/ 6686 h 10000"/>
              <a:gd name="connsiteX93" fmla="*/ 1388 w 10089"/>
              <a:gd name="connsiteY93" fmla="*/ 6068 h 10000"/>
              <a:gd name="connsiteX94" fmla="*/ 1173 w 10089"/>
              <a:gd name="connsiteY94" fmla="*/ 5653 h 10000"/>
              <a:gd name="connsiteX95" fmla="*/ 894 w 10089"/>
              <a:gd name="connsiteY95" fmla="*/ 3652 h 10000"/>
              <a:gd name="connsiteX96" fmla="*/ 403 w 10089"/>
              <a:gd name="connsiteY96" fmla="*/ 3721 h 10000"/>
              <a:gd name="connsiteX97" fmla="*/ 157 w 10089"/>
              <a:gd name="connsiteY97" fmla="*/ 2686 h 10000"/>
              <a:gd name="connsiteX98" fmla="*/ 33 w 10089"/>
              <a:gd name="connsiteY98" fmla="*/ 2339 h 10000"/>
              <a:gd name="connsiteX99" fmla="*/ 3 w 10089"/>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573 w 10020"/>
              <a:gd name="connsiteY81" fmla="*/ 8898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325 w 10020"/>
              <a:gd name="connsiteY82" fmla="*/ 8619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928 w 10020"/>
              <a:gd name="connsiteY83" fmla="*/ 8000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8703 w 10020"/>
              <a:gd name="connsiteY47" fmla="*/ 5170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582 w 10020"/>
              <a:gd name="connsiteY27" fmla="*/ 4000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551 w 10020"/>
              <a:gd name="connsiteY26" fmla="*/ 3789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273 w 10020"/>
              <a:gd name="connsiteY28" fmla="*/ 4550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020"/>
              <a:gd name="connsiteY0" fmla="*/ 2339 h 10000"/>
              <a:gd name="connsiteX1" fmla="*/ 3 w 10020"/>
              <a:gd name="connsiteY1" fmla="*/ 2136 h 10000"/>
              <a:gd name="connsiteX2" fmla="*/ 97 w 10020"/>
              <a:gd name="connsiteY2" fmla="*/ 1788 h 10000"/>
              <a:gd name="connsiteX3" fmla="*/ 282 w 10020"/>
              <a:gd name="connsiteY3" fmla="*/ 1238 h 10000"/>
              <a:gd name="connsiteX4" fmla="*/ 558 w 10020"/>
              <a:gd name="connsiteY4" fmla="*/ 339 h 10000"/>
              <a:gd name="connsiteX5" fmla="*/ 928 w 10020"/>
              <a:gd name="connsiteY5" fmla="*/ 0 h 10000"/>
              <a:gd name="connsiteX6" fmla="*/ 1048 w 10020"/>
              <a:gd name="connsiteY6" fmla="*/ 67 h 10000"/>
              <a:gd name="connsiteX7" fmla="*/ 989 w 10020"/>
              <a:gd name="connsiteY7" fmla="*/ 890 h 10000"/>
              <a:gd name="connsiteX8" fmla="*/ 1233 w 10020"/>
              <a:gd name="connsiteY8" fmla="*/ 1170 h 10000"/>
              <a:gd name="connsiteX9" fmla="*/ 1294 w 10020"/>
              <a:gd name="connsiteY9" fmla="*/ 1373 h 10000"/>
              <a:gd name="connsiteX10" fmla="*/ 1540 w 10020"/>
              <a:gd name="connsiteY10" fmla="*/ 1720 h 10000"/>
              <a:gd name="connsiteX11" fmla="*/ 2063 w 10020"/>
              <a:gd name="connsiteY11" fmla="*/ 1373 h 10000"/>
              <a:gd name="connsiteX12" fmla="*/ 2770 w 10020"/>
              <a:gd name="connsiteY12" fmla="*/ 1653 h 10000"/>
              <a:gd name="connsiteX13" fmla="*/ 2985 w 10020"/>
              <a:gd name="connsiteY13" fmla="*/ 2271 h 10000"/>
              <a:gd name="connsiteX14" fmla="*/ 3385 w 10020"/>
              <a:gd name="connsiteY14" fmla="*/ 2203 h 10000"/>
              <a:gd name="connsiteX15" fmla="*/ 3691 w 10020"/>
              <a:gd name="connsiteY15" fmla="*/ 1653 h 10000"/>
              <a:gd name="connsiteX16" fmla="*/ 4215 w 10020"/>
              <a:gd name="connsiteY16" fmla="*/ 1516 h 10000"/>
              <a:gd name="connsiteX17" fmla="*/ 4431 w 10020"/>
              <a:gd name="connsiteY17" fmla="*/ 1102 h 10000"/>
              <a:gd name="connsiteX18" fmla="*/ 4675 w 10020"/>
              <a:gd name="connsiteY18" fmla="*/ 687 h 10000"/>
              <a:gd name="connsiteX19" fmla="*/ 5106 w 10020"/>
              <a:gd name="connsiteY19" fmla="*/ 618 h 10000"/>
              <a:gd name="connsiteX20" fmla="*/ 5351 w 10020"/>
              <a:gd name="connsiteY20" fmla="*/ 203 h 10000"/>
              <a:gd name="connsiteX21" fmla="*/ 5507 w 10020"/>
              <a:gd name="connsiteY21" fmla="*/ 2271 h 10000"/>
              <a:gd name="connsiteX22" fmla="*/ 5751 w 10020"/>
              <a:gd name="connsiteY22" fmla="*/ 2339 h 10000"/>
              <a:gd name="connsiteX23" fmla="*/ 5966 w 10020"/>
              <a:gd name="connsiteY23" fmla="*/ 2754 h 10000"/>
              <a:gd name="connsiteX24" fmla="*/ 6212 w 10020"/>
              <a:gd name="connsiteY24" fmla="*/ 2822 h 10000"/>
              <a:gd name="connsiteX25" fmla="*/ 6427 w 10020"/>
              <a:gd name="connsiteY25" fmla="*/ 3721 h 10000"/>
              <a:gd name="connsiteX26" fmla="*/ 6721 w 10020"/>
              <a:gd name="connsiteY26" fmla="*/ 3513 h 10000"/>
              <a:gd name="connsiteX27" fmla="*/ 6961 w 10020"/>
              <a:gd name="connsiteY27" fmla="*/ 4039 h 10000"/>
              <a:gd name="connsiteX28" fmla="*/ 6576 w 10020"/>
              <a:gd name="connsiteY28" fmla="*/ 4945 h 10000"/>
              <a:gd name="connsiteX29" fmla="*/ 5876 w 10020"/>
              <a:gd name="connsiteY29" fmla="*/ 4755 h 10000"/>
              <a:gd name="connsiteX30" fmla="*/ 5627 w 10020"/>
              <a:gd name="connsiteY30" fmla="*/ 4830 h 10000"/>
              <a:gd name="connsiteX31" fmla="*/ 5566 w 10020"/>
              <a:gd name="connsiteY31" fmla="*/ 5034 h 10000"/>
              <a:gd name="connsiteX32" fmla="*/ 5412 w 10020"/>
              <a:gd name="connsiteY32" fmla="*/ 5313 h 10000"/>
              <a:gd name="connsiteX33" fmla="*/ 5321 w 10020"/>
              <a:gd name="connsiteY33" fmla="*/ 5449 h 10000"/>
              <a:gd name="connsiteX34" fmla="*/ 5167 w 10020"/>
              <a:gd name="connsiteY34" fmla="*/ 5796 h 10000"/>
              <a:gd name="connsiteX35" fmla="*/ 5627 w 10020"/>
              <a:gd name="connsiteY35" fmla="*/ 6136 h 10000"/>
              <a:gd name="connsiteX36" fmla="*/ 6122 w 10020"/>
              <a:gd name="connsiteY36" fmla="*/ 5863 h 10000"/>
              <a:gd name="connsiteX37" fmla="*/ 6366 w 10020"/>
              <a:gd name="connsiteY37" fmla="*/ 5720 h 10000"/>
              <a:gd name="connsiteX38" fmla="*/ 6458 w 10020"/>
              <a:gd name="connsiteY38" fmla="*/ 5517 h 10000"/>
              <a:gd name="connsiteX39" fmla="*/ 6551 w 10020"/>
              <a:gd name="connsiteY39" fmla="*/ 5449 h 10000"/>
              <a:gd name="connsiteX40" fmla="*/ 6612 w 10020"/>
              <a:gd name="connsiteY40" fmla="*/ 5237 h 10000"/>
              <a:gd name="connsiteX41" fmla="*/ 7167 w 10020"/>
              <a:gd name="connsiteY41" fmla="*/ 5313 h 10000"/>
              <a:gd name="connsiteX42" fmla="*/ 7288 w 10020"/>
              <a:gd name="connsiteY42" fmla="*/ 5381 h 10000"/>
              <a:gd name="connsiteX43" fmla="*/ 8118 w 10020"/>
              <a:gd name="connsiteY43" fmla="*/ 5449 h 10000"/>
              <a:gd name="connsiteX44" fmla="*/ 8457 w 10020"/>
              <a:gd name="connsiteY44" fmla="*/ 5796 h 10000"/>
              <a:gd name="connsiteX45" fmla="*/ 8609 w 10020"/>
              <a:gd name="connsiteY45" fmla="*/ 5517 h 10000"/>
              <a:gd name="connsiteX46" fmla="*/ 8639 w 10020"/>
              <a:gd name="connsiteY46" fmla="*/ 5313 h 10000"/>
              <a:gd name="connsiteX47" fmla="*/ 9044 w 10020"/>
              <a:gd name="connsiteY47" fmla="*/ 5762 h 10000"/>
              <a:gd name="connsiteX48" fmla="*/ 9867 w 10020"/>
              <a:gd name="connsiteY48" fmla="*/ 5198 h 10000"/>
              <a:gd name="connsiteX49" fmla="*/ 9999 w 10020"/>
              <a:gd name="connsiteY49" fmla="*/ 5585 h 10000"/>
              <a:gd name="connsiteX50" fmla="*/ 9957 w 10020"/>
              <a:gd name="connsiteY50" fmla="*/ 7101 h 10000"/>
              <a:gd name="connsiteX51" fmla="*/ 9408 w 10020"/>
              <a:gd name="connsiteY51" fmla="*/ 7169 h 10000"/>
              <a:gd name="connsiteX52" fmla="*/ 9312 w 10020"/>
              <a:gd name="connsiteY52" fmla="*/ 6496 h 10000"/>
              <a:gd name="connsiteX53" fmla="*/ 8979 w 10020"/>
              <a:gd name="connsiteY53" fmla="*/ 6763 h 10000"/>
              <a:gd name="connsiteX54" fmla="*/ 8793 w 10020"/>
              <a:gd name="connsiteY54" fmla="*/ 6619 h 10000"/>
              <a:gd name="connsiteX55" fmla="*/ 7348 w 10020"/>
              <a:gd name="connsiteY55" fmla="*/ 6830 h 10000"/>
              <a:gd name="connsiteX56" fmla="*/ 7318 w 10020"/>
              <a:gd name="connsiteY56" fmla="*/ 7101 h 10000"/>
              <a:gd name="connsiteX57" fmla="*/ 7133 w 10020"/>
              <a:gd name="connsiteY57" fmla="*/ 7381 h 10000"/>
              <a:gd name="connsiteX58" fmla="*/ 6306 w 10020"/>
              <a:gd name="connsiteY58" fmla="*/ 7313 h 10000"/>
              <a:gd name="connsiteX59" fmla="*/ 6122 w 10020"/>
              <a:gd name="connsiteY59" fmla="*/ 7449 h 10000"/>
              <a:gd name="connsiteX60" fmla="*/ 7103 w 10020"/>
              <a:gd name="connsiteY60" fmla="*/ 8279 h 10000"/>
              <a:gd name="connsiteX61" fmla="*/ 6888 w 10020"/>
              <a:gd name="connsiteY61" fmla="*/ 8694 h 10000"/>
              <a:gd name="connsiteX62" fmla="*/ 6858 w 10020"/>
              <a:gd name="connsiteY62" fmla="*/ 8898 h 10000"/>
              <a:gd name="connsiteX63" fmla="*/ 6642 w 10020"/>
              <a:gd name="connsiteY63" fmla="*/ 8830 h 10000"/>
              <a:gd name="connsiteX64" fmla="*/ 6737 w 10020"/>
              <a:gd name="connsiteY64" fmla="*/ 8347 h 10000"/>
              <a:gd name="connsiteX65" fmla="*/ 6702 w 10020"/>
              <a:gd name="connsiteY65" fmla="*/ 8619 h 10000"/>
              <a:gd name="connsiteX66" fmla="*/ 6582 w 10020"/>
              <a:gd name="connsiteY66" fmla="*/ 9245 h 10000"/>
              <a:gd name="connsiteX67" fmla="*/ 6182 w 10020"/>
              <a:gd name="connsiteY67" fmla="*/ 9660 h 10000"/>
              <a:gd name="connsiteX68" fmla="*/ 5936 w 10020"/>
              <a:gd name="connsiteY68" fmla="*/ 10000 h 10000"/>
              <a:gd name="connsiteX69" fmla="*/ 5691 w 10020"/>
              <a:gd name="connsiteY69" fmla="*/ 9585 h 10000"/>
              <a:gd name="connsiteX70" fmla="*/ 4336 w 10020"/>
              <a:gd name="connsiteY70" fmla="*/ 9797 h 10000"/>
              <a:gd name="connsiteX71" fmla="*/ 4246 w 10020"/>
              <a:gd name="connsiteY71" fmla="*/ 9932 h 10000"/>
              <a:gd name="connsiteX72" fmla="*/ 4154 w 10020"/>
              <a:gd name="connsiteY72" fmla="*/ 9864 h 10000"/>
              <a:gd name="connsiteX73" fmla="*/ 3724 w 10020"/>
              <a:gd name="connsiteY73" fmla="*/ 9660 h 10000"/>
              <a:gd name="connsiteX74" fmla="*/ 3200 w 10020"/>
              <a:gd name="connsiteY74" fmla="*/ 9382 h 10000"/>
              <a:gd name="connsiteX75" fmla="*/ 3109 w 10020"/>
              <a:gd name="connsiteY75" fmla="*/ 9517 h 10000"/>
              <a:gd name="connsiteX76" fmla="*/ 3045 w 10020"/>
              <a:gd name="connsiteY76" fmla="*/ 9660 h 10000"/>
              <a:gd name="connsiteX77" fmla="*/ 2649 w 10020"/>
              <a:gd name="connsiteY77" fmla="*/ 9517 h 10000"/>
              <a:gd name="connsiteX78" fmla="*/ 2434 w 10020"/>
              <a:gd name="connsiteY78" fmla="*/ 9313 h 10000"/>
              <a:gd name="connsiteX79" fmla="*/ 2279 w 10020"/>
              <a:gd name="connsiteY79" fmla="*/ 9102 h 10000"/>
              <a:gd name="connsiteX80" fmla="*/ 2094 w 10020"/>
              <a:gd name="connsiteY80" fmla="*/ 9313 h 10000"/>
              <a:gd name="connsiteX81" fmla="*/ 1706 w 10020"/>
              <a:gd name="connsiteY81" fmla="*/ 8464 h 10000"/>
              <a:gd name="connsiteX82" fmla="*/ 1477 w 10020"/>
              <a:gd name="connsiteY82" fmla="*/ 7948 h 10000"/>
              <a:gd name="connsiteX83" fmla="*/ 1004 w 10020"/>
              <a:gd name="connsiteY83" fmla="*/ 7684 h 10000"/>
              <a:gd name="connsiteX84" fmla="*/ 773 w 10020"/>
              <a:gd name="connsiteY84" fmla="*/ 7728 h 10000"/>
              <a:gd name="connsiteX85" fmla="*/ 528 w 10020"/>
              <a:gd name="connsiteY85" fmla="*/ 7101 h 10000"/>
              <a:gd name="connsiteX86" fmla="*/ 679 w 10020"/>
              <a:gd name="connsiteY86" fmla="*/ 6483 h 10000"/>
              <a:gd name="connsiteX87" fmla="*/ 712 w 10020"/>
              <a:gd name="connsiteY87" fmla="*/ 6279 h 10000"/>
              <a:gd name="connsiteX88" fmla="*/ 803 w 10020"/>
              <a:gd name="connsiteY88" fmla="*/ 6203 h 10000"/>
              <a:gd name="connsiteX89" fmla="*/ 1233 w 10020"/>
              <a:gd name="connsiteY89" fmla="*/ 6483 h 10000"/>
              <a:gd name="connsiteX90" fmla="*/ 1418 w 10020"/>
              <a:gd name="connsiteY90" fmla="*/ 6619 h 10000"/>
              <a:gd name="connsiteX91" fmla="*/ 1694 w 10020"/>
              <a:gd name="connsiteY91" fmla="*/ 7169 h 10000"/>
              <a:gd name="connsiteX92" fmla="*/ 1694 w 10020"/>
              <a:gd name="connsiteY92" fmla="*/ 6686 h 10000"/>
              <a:gd name="connsiteX93" fmla="*/ 1388 w 10020"/>
              <a:gd name="connsiteY93" fmla="*/ 6068 h 10000"/>
              <a:gd name="connsiteX94" fmla="*/ 1173 w 10020"/>
              <a:gd name="connsiteY94" fmla="*/ 5653 h 10000"/>
              <a:gd name="connsiteX95" fmla="*/ 894 w 10020"/>
              <a:gd name="connsiteY95" fmla="*/ 3652 h 10000"/>
              <a:gd name="connsiteX96" fmla="*/ 403 w 10020"/>
              <a:gd name="connsiteY96" fmla="*/ 3721 h 10000"/>
              <a:gd name="connsiteX97" fmla="*/ 157 w 10020"/>
              <a:gd name="connsiteY97" fmla="*/ 2686 h 10000"/>
              <a:gd name="connsiteX98" fmla="*/ 33 w 10020"/>
              <a:gd name="connsiteY98" fmla="*/ 2339 h 10000"/>
              <a:gd name="connsiteX99" fmla="*/ 3 w 10020"/>
              <a:gd name="connsiteY99" fmla="*/ 2136 h 10000"/>
              <a:gd name="connsiteX0" fmla="*/ 157 w 10261"/>
              <a:gd name="connsiteY0" fmla="*/ 2339 h 10000"/>
              <a:gd name="connsiteX1" fmla="*/ 3 w 10261"/>
              <a:gd name="connsiteY1" fmla="*/ 2136 h 10000"/>
              <a:gd name="connsiteX2" fmla="*/ 97 w 10261"/>
              <a:gd name="connsiteY2" fmla="*/ 1788 h 10000"/>
              <a:gd name="connsiteX3" fmla="*/ 282 w 10261"/>
              <a:gd name="connsiteY3" fmla="*/ 1238 h 10000"/>
              <a:gd name="connsiteX4" fmla="*/ 558 w 10261"/>
              <a:gd name="connsiteY4" fmla="*/ 339 h 10000"/>
              <a:gd name="connsiteX5" fmla="*/ 928 w 10261"/>
              <a:gd name="connsiteY5" fmla="*/ 0 h 10000"/>
              <a:gd name="connsiteX6" fmla="*/ 1048 w 10261"/>
              <a:gd name="connsiteY6" fmla="*/ 67 h 10000"/>
              <a:gd name="connsiteX7" fmla="*/ 989 w 10261"/>
              <a:gd name="connsiteY7" fmla="*/ 890 h 10000"/>
              <a:gd name="connsiteX8" fmla="*/ 1233 w 10261"/>
              <a:gd name="connsiteY8" fmla="*/ 1170 h 10000"/>
              <a:gd name="connsiteX9" fmla="*/ 1294 w 10261"/>
              <a:gd name="connsiteY9" fmla="*/ 1373 h 10000"/>
              <a:gd name="connsiteX10" fmla="*/ 1540 w 10261"/>
              <a:gd name="connsiteY10" fmla="*/ 1720 h 10000"/>
              <a:gd name="connsiteX11" fmla="*/ 2063 w 10261"/>
              <a:gd name="connsiteY11" fmla="*/ 1373 h 10000"/>
              <a:gd name="connsiteX12" fmla="*/ 2770 w 10261"/>
              <a:gd name="connsiteY12" fmla="*/ 1653 h 10000"/>
              <a:gd name="connsiteX13" fmla="*/ 2985 w 10261"/>
              <a:gd name="connsiteY13" fmla="*/ 2271 h 10000"/>
              <a:gd name="connsiteX14" fmla="*/ 3385 w 10261"/>
              <a:gd name="connsiteY14" fmla="*/ 2203 h 10000"/>
              <a:gd name="connsiteX15" fmla="*/ 3691 w 10261"/>
              <a:gd name="connsiteY15" fmla="*/ 1653 h 10000"/>
              <a:gd name="connsiteX16" fmla="*/ 4215 w 10261"/>
              <a:gd name="connsiteY16" fmla="*/ 1516 h 10000"/>
              <a:gd name="connsiteX17" fmla="*/ 4431 w 10261"/>
              <a:gd name="connsiteY17" fmla="*/ 1102 h 10000"/>
              <a:gd name="connsiteX18" fmla="*/ 4675 w 10261"/>
              <a:gd name="connsiteY18" fmla="*/ 687 h 10000"/>
              <a:gd name="connsiteX19" fmla="*/ 5106 w 10261"/>
              <a:gd name="connsiteY19" fmla="*/ 618 h 10000"/>
              <a:gd name="connsiteX20" fmla="*/ 5351 w 10261"/>
              <a:gd name="connsiteY20" fmla="*/ 203 h 10000"/>
              <a:gd name="connsiteX21" fmla="*/ 5507 w 10261"/>
              <a:gd name="connsiteY21" fmla="*/ 2271 h 10000"/>
              <a:gd name="connsiteX22" fmla="*/ 5751 w 10261"/>
              <a:gd name="connsiteY22" fmla="*/ 2339 h 10000"/>
              <a:gd name="connsiteX23" fmla="*/ 5966 w 10261"/>
              <a:gd name="connsiteY23" fmla="*/ 2754 h 10000"/>
              <a:gd name="connsiteX24" fmla="*/ 6212 w 10261"/>
              <a:gd name="connsiteY24" fmla="*/ 2822 h 10000"/>
              <a:gd name="connsiteX25" fmla="*/ 6427 w 10261"/>
              <a:gd name="connsiteY25" fmla="*/ 3721 h 10000"/>
              <a:gd name="connsiteX26" fmla="*/ 6721 w 10261"/>
              <a:gd name="connsiteY26" fmla="*/ 3513 h 10000"/>
              <a:gd name="connsiteX27" fmla="*/ 6961 w 10261"/>
              <a:gd name="connsiteY27" fmla="*/ 4039 h 10000"/>
              <a:gd name="connsiteX28" fmla="*/ 6576 w 10261"/>
              <a:gd name="connsiteY28" fmla="*/ 4945 h 10000"/>
              <a:gd name="connsiteX29" fmla="*/ 5876 w 10261"/>
              <a:gd name="connsiteY29" fmla="*/ 4755 h 10000"/>
              <a:gd name="connsiteX30" fmla="*/ 5627 w 10261"/>
              <a:gd name="connsiteY30" fmla="*/ 4830 h 10000"/>
              <a:gd name="connsiteX31" fmla="*/ 5566 w 10261"/>
              <a:gd name="connsiteY31" fmla="*/ 5034 h 10000"/>
              <a:gd name="connsiteX32" fmla="*/ 5412 w 10261"/>
              <a:gd name="connsiteY32" fmla="*/ 5313 h 10000"/>
              <a:gd name="connsiteX33" fmla="*/ 5321 w 10261"/>
              <a:gd name="connsiteY33" fmla="*/ 5449 h 10000"/>
              <a:gd name="connsiteX34" fmla="*/ 5167 w 10261"/>
              <a:gd name="connsiteY34" fmla="*/ 5796 h 10000"/>
              <a:gd name="connsiteX35" fmla="*/ 5627 w 10261"/>
              <a:gd name="connsiteY35" fmla="*/ 6136 h 10000"/>
              <a:gd name="connsiteX36" fmla="*/ 6122 w 10261"/>
              <a:gd name="connsiteY36" fmla="*/ 5863 h 10000"/>
              <a:gd name="connsiteX37" fmla="*/ 6366 w 10261"/>
              <a:gd name="connsiteY37" fmla="*/ 5720 h 10000"/>
              <a:gd name="connsiteX38" fmla="*/ 6458 w 10261"/>
              <a:gd name="connsiteY38" fmla="*/ 5517 h 10000"/>
              <a:gd name="connsiteX39" fmla="*/ 6551 w 10261"/>
              <a:gd name="connsiteY39" fmla="*/ 5449 h 10000"/>
              <a:gd name="connsiteX40" fmla="*/ 6612 w 10261"/>
              <a:gd name="connsiteY40" fmla="*/ 5237 h 10000"/>
              <a:gd name="connsiteX41" fmla="*/ 7167 w 10261"/>
              <a:gd name="connsiteY41" fmla="*/ 5313 h 10000"/>
              <a:gd name="connsiteX42" fmla="*/ 7288 w 10261"/>
              <a:gd name="connsiteY42" fmla="*/ 5381 h 10000"/>
              <a:gd name="connsiteX43" fmla="*/ 8118 w 10261"/>
              <a:gd name="connsiteY43" fmla="*/ 5449 h 10000"/>
              <a:gd name="connsiteX44" fmla="*/ 8457 w 10261"/>
              <a:gd name="connsiteY44" fmla="*/ 5796 h 10000"/>
              <a:gd name="connsiteX45" fmla="*/ 8609 w 10261"/>
              <a:gd name="connsiteY45" fmla="*/ 5517 h 10000"/>
              <a:gd name="connsiteX46" fmla="*/ 8639 w 10261"/>
              <a:gd name="connsiteY46" fmla="*/ 5313 h 10000"/>
              <a:gd name="connsiteX47" fmla="*/ 9044 w 10261"/>
              <a:gd name="connsiteY47" fmla="*/ 5762 h 10000"/>
              <a:gd name="connsiteX48" fmla="*/ 9867 w 10261"/>
              <a:gd name="connsiteY48" fmla="*/ 5198 h 10000"/>
              <a:gd name="connsiteX49" fmla="*/ 9999 w 10261"/>
              <a:gd name="connsiteY49" fmla="*/ 5585 h 10000"/>
              <a:gd name="connsiteX50" fmla="*/ 10241 w 10261"/>
              <a:gd name="connsiteY50" fmla="*/ 7062 h 10000"/>
              <a:gd name="connsiteX51" fmla="*/ 9408 w 10261"/>
              <a:gd name="connsiteY51" fmla="*/ 7169 h 10000"/>
              <a:gd name="connsiteX52" fmla="*/ 9312 w 10261"/>
              <a:gd name="connsiteY52" fmla="*/ 6496 h 10000"/>
              <a:gd name="connsiteX53" fmla="*/ 8979 w 10261"/>
              <a:gd name="connsiteY53" fmla="*/ 6763 h 10000"/>
              <a:gd name="connsiteX54" fmla="*/ 8793 w 10261"/>
              <a:gd name="connsiteY54" fmla="*/ 6619 h 10000"/>
              <a:gd name="connsiteX55" fmla="*/ 7348 w 10261"/>
              <a:gd name="connsiteY55" fmla="*/ 6830 h 10000"/>
              <a:gd name="connsiteX56" fmla="*/ 7318 w 10261"/>
              <a:gd name="connsiteY56" fmla="*/ 7101 h 10000"/>
              <a:gd name="connsiteX57" fmla="*/ 7133 w 10261"/>
              <a:gd name="connsiteY57" fmla="*/ 7381 h 10000"/>
              <a:gd name="connsiteX58" fmla="*/ 6306 w 10261"/>
              <a:gd name="connsiteY58" fmla="*/ 7313 h 10000"/>
              <a:gd name="connsiteX59" fmla="*/ 6122 w 10261"/>
              <a:gd name="connsiteY59" fmla="*/ 7449 h 10000"/>
              <a:gd name="connsiteX60" fmla="*/ 7103 w 10261"/>
              <a:gd name="connsiteY60" fmla="*/ 8279 h 10000"/>
              <a:gd name="connsiteX61" fmla="*/ 6888 w 10261"/>
              <a:gd name="connsiteY61" fmla="*/ 8694 h 10000"/>
              <a:gd name="connsiteX62" fmla="*/ 6858 w 10261"/>
              <a:gd name="connsiteY62" fmla="*/ 8898 h 10000"/>
              <a:gd name="connsiteX63" fmla="*/ 6642 w 10261"/>
              <a:gd name="connsiteY63" fmla="*/ 8830 h 10000"/>
              <a:gd name="connsiteX64" fmla="*/ 6737 w 10261"/>
              <a:gd name="connsiteY64" fmla="*/ 8347 h 10000"/>
              <a:gd name="connsiteX65" fmla="*/ 6702 w 10261"/>
              <a:gd name="connsiteY65" fmla="*/ 8619 h 10000"/>
              <a:gd name="connsiteX66" fmla="*/ 6582 w 10261"/>
              <a:gd name="connsiteY66" fmla="*/ 9245 h 10000"/>
              <a:gd name="connsiteX67" fmla="*/ 6182 w 10261"/>
              <a:gd name="connsiteY67" fmla="*/ 9660 h 10000"/>
              <a:gd name="connsiteX68" fmla="*/ 5936 w 10261"/>
              <a:gd name="connsiteY68" fmla="*/ 10000 h 10000"/>
              <a:gd name="connsiteX69" fmla="*/ 5691 w 10261"/>
              <a:gd name="connsiteY69" fmla="*/ 9585 h 10000"/>
              <a:gd name="connsiteX70" fmla="*/ 4336 w 10261"/>
              <a:gd name="connsiteY70" fmla="*/ 9797 h 10000"/>
              <a:gd name="connsiteX71" fmla="*/ 4246 w 10261"/>
              <a:gd name="connsiteY71" fmla="*/ 9932 h 10000"/>
              <a:gd name="connsiteX72" fmla="*/ 4154 w 10261"/>
              <a:gd name="connsiteY72" fmla="*/ 9864 h 10000"/>
              <a:gd name="connsiteX73" fmla="*/ 3724 w 10261"/>
              <a:gd name="connsiteY73" fmla="*/ 9660 h 10000"/>
              <a:gd name="connsiteX74" fmla="*/ 3200 w 10261"/>
              <a:gd name="connsiteY74" fmla="*/ 9382 h 10000"/>
              <a:gd name="connsiteX75" fmla="*/ 3109 w 10261"/>
              <a:gd name="connsiteY75" fmla="*/ 9517 h 10000"/>
              <a:gd name="connsiteX76" fmla="*/ 3045 w 10261"/>
              <a:gd name="connsiteY76" fmla="*/ 9660 h 10000"/>
              <a:gd name="connsiteX77" fmla="*/ 2649 w 10261"/>
              <a:gd name="connsiteY77" fmla="*/ 9517 h 10000"/>
              <a:gd name="connsiteX78" fmla="*/ 2434 w 10261"/>
              <a:gd name="connsiteY78" fmla="*/ 9313 h 10000"/>
              <a:gd name="connsiteX79" fmla="*/ 2279 w 10261"/>
              <a:gd name="connsiteY79" fmla="*/ 9102 h 10000"/>
              <a:gd name="connsiteX80" fmla="*/ 2094 w 10261"/>
              <a:gd name="connsiteY80" fmla="*/ 9313 h 10000"/>
              <a:gd name="connsiteX81" fmla="*/ 1706 w 10261"/>
              <a:gd name="connsiteY81" fmla="*/ 8464 h 10000"/>
              <a:gd name="connsiteX82" fmla="*/ 1477 w 10261"/>
              <a:gd name="connsiteY82" fmla="*/ 7948 h 10000"/>
              <a:gd name="connsiteX83" fmla="*/ 1004 w 10261"/>
              <a:gd name="connsiteY83" fmla="*/ 7684 h 10000"/>
              <a:gd name="connsiteX84" fmla="*/ 773 w 10261"/>
              <a:gd name="connsiteY84" fmla="*/ 7728 h 10000"/>
              <a:gd name="connsiteX85" fmla="*/ 528 w 10261"/>
              <a:gd name="connsiteY85" fmla="*/ 7101 h 10000"/>
              <a:gd name="connsiteX86" fmla="*/ 679 w 10261"/>
              <a:gd name="connsiteY86" fmla="*/ 6483 h 10000"/>
              <a:gd name="connsiteX87" fmla="*/ 712 w 10261"/>
              <a:gd name="connsiteY87" fmla="*/ 6279 h 10000"/>
              <a:gd name="connsiteX88" fmla="*/ 803 w 10261"/>
              <a:gd name="connsiteY88" fmla="*/ 6203 h 10000"/>
              <a:gd name="connsiteX89" fmla="*/ 1233 w 10261"/>
              <a:gd name="connsiteY89" fmla="*/ 6483 h 10000"/>
              <a:gd name="connsiteX90" fmla="*/ 1418 w 10261"/>
              <a:gd name="connsiteY90" fmla="*/ 6619 h 10000"/>
              <a:gd name="connsiteX91" fmla="*/ 1694 w 10261"/>
              <a:gd name="connsiteY91" fmla="*/ 7169 h 10000"/>
              <a:gd name="connsiteX92" fmla="*/ 1694 w 10261"/>
              <a:gd name="connsiteY92" fmla="*/ 6686 h 10000"/>
              <a:gd name="connsiteX93" fmla="*/ 1388 w 10261"/>
              <a:gd name="connsiteY93" fmla="*/ 6068 h 10000"/>
              <a:gd name="connsiteX94" fmla="*/ 1173 w 10261"/>
              <a:gd name="connsiteY94" fmla="*/ 5653 h 10000"/>
              <a:gd name="connsiteX95" fmla="*/ 894 w 10261"/>
              <a:gd name="connsiteY95" fmla="*/ 3652 h 10000"/>
              <a:gd name="connsiteX96" fmla="*/ 403 w 10261"/>
              <a:gd name="connsiteY96" fmla="*/ 3721 h 10000"/>
              <a:gd name="connsiteX97" fmla="*/ 157 w 10261"/>
              <a:gd name="connsiteY97" fmla="*/ 2686 h 10000"/>
              <a:gd name="connsiteX98" fmla="*/ 33 w 10261"/>
              <a:gd name="connsiteY98" fmla="*/ 2339 h 10000"/>
              <a:gd name="connsiteX99" fmla="*/ 3 w 10261"/>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507 w 10293"/>
              <a:gd name="connsiteY21" fmla="*/ 2271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2985 w 10293"/>
              <a:gd name="connsiteY13" fmla="*/ 2271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385 w 10293"/>
              <a:gd name="connsiteY14" fmla="*/ 2203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 name="connsiteX0" fmla="*/ 157 w 10293"/>
              <a:gd name="connsiteY0" fmla="*/ 2339 h 10000"/>
              <a:gd name="connsiteX1" fmla="*/ 3 w 10293"/>
              <a:gd name="connsiteY1" fmla="*/ 2136 h 10000"/>
              <a:gd name="connsiteX2" fmla="*/ 97 w 10293"/>
              <a:gd name="connsiteY2" fmla="*/ 1788 h 10000"/>
              <a:gd name="connsiteX3" fmla="*/ 282 w 10293"/>
              <a:gd name="connsiteY3" fmla="*/ 1238 h 10000"/>
              <a:gd name="connsiteX4" fmla="*/ 558 w 10293"/>
              <a:gd name="connsiteY4" fmla="*/ 339 h 10000"/>
              <a:gd name="connsiteX5" fmla="*/ 928 w 10293"/>
              <a:gd name="connsiteY5" fmla="*/ 0 h 10000"/>
              <a:gd name="connsiteX6" fmla="*/ 1048 w 10293"/>
              <a:gd name="connsiteY6" fmla="*/ 67 h 10000"/>
              <a:gd name="connsiteX7" fmla="*/ 989 w 10293"/>
              <a:gd name="connsiteY7" fmla="*/ 890 h 10000"/>
              <a:gd name="connsiteX8" fmla="*/ 1233 w 10293"/>
              <a:gd name="connsiteY8" fmla="*/ 1170 h 10000"/>
              <a:gd name="connsiteX9" fmla="*/ 1294 w 10293"/>
              <a:gd name="connsiteY9" fmla="*/ 1373 h 10000"/>
              <a:gd name="connsiteX10" fmla="*/ 1540 w 10293"/>
              <a:gd name="connsiteY10" fmla="*/ 1720 h 10000"/>
              <a:gd name="connsiteX11" fmla="*/ 2063 w 10293"/>
              <a:gd name="connsiteY11" fmla="*/ 1373 h 10000"/>
              <a:gd name="connsiteX12" fmla="*/ 2770 w 10293"/>
              <a:gd name="connsiteY12" fmla="*/ 1653 h 10000"/>
              <a:gd name="connsiteX13" fmla="*/ 3080 w 10293"/>
              <a:gd name="connsiteY13" fmla="*/ 2705 h 10000"/>
              <a:gd name="connsiteX14" fmla="*/ 3631 w 10293"/>
              <a:gd name="connsiteY14" fmla="*/ 2558 h 10000"/>
              <a:gd name="connsiteX15" fmla="*/ 3691 w 10293"/>
              <a:gd name="connsiteY15" fmla="*/ 1653 h 10000"/>
              <a:gd name="connsiteX16" fmla="*/ 4215 w 10293"/>
              <a:gd name="connsiteY16" fmla="*/ 1516 h 10000"/>
              <a:gd name="connsiteX17" fmla="*/ 4431 w 10293"/>
              <a:gd name="connsiteY17" fmla="*/ 1102 h 10000"/>
              <a:gd name="connsiteX18" fmla="*/ 4675 w 10293"/>
              <a:gd name="connsiteY18" fmla="*/ 687 h 10000"/>
              <a:gd name="connsiteX19" fmla="*/ 5106 w 10293"/>
              <a:gd name="connsiteY19" fmla="*/ 618 h 10000"/>
              <a:gd name="connsiteX20" fmla="*/ 5351 w 10293"/>
              <a:gd name="connsiteY20" fmla="*/ 203 h 10000"/>
              <a:gd name="connsiteX21" fmla="*/ 5886 w 10293"/>
              <a:gd name="connsiteY21" fmla="*/ 1916 h 10000"/>
              <a:gd name="connsiteX22" fmla="*/ 5751 w 10293"/>
              <a:gd name="connsiteY22" fmla="*/ 2339 h 10000"/>
              <a:gd name="connsiteX23" fmla="*/ 5966 w 10293"/>
              <a:gd name="connsiteY23" fmla="*/ 2754 h 10000"/>
              <a:gd name="connsiteX24" fmla="*/ 6212 w 10293"/>
              <a:gd name="connsiteY24" fmla="*/ 2822 h 10000"/>
              <a:gd name="connsiteX25" fmla="*/ 6427 w 10293"/>
              <a:gd name="connsiteY25" fmla="*/ 3721 h 10000"/>
              <a:gd name="connsiteX26" fmla="*/ 6721 w 10293"/>
              <a:gd name="connsiteY26" fmla="*/ 3513 h 10000"/>
              <a:gd name="connsiteX27" fmla="*/ 6961 w 10293"/>
              <a:gd name="connsiteY27" fmla="*/ 4039 h 10000"/>
              <a:gd name="connsiteX28" fmla="*/ 6576 w 10293"/>
              <a:gd name="connsiteY28" fmla="*/ 4945 h 10000"/>
              <a:gd name="connsiteX29" fmla="*/ 5876 w 10293"/>
              <a:gd name="connsiteY29" fmla="*/ 4755 h 10000"/>
              <a:gd name="connsiteX30" fmla="*/ 5627 w 10293"/>
              <a:gd name="connsiteY30" fmla="*/ 4830 h 10000"/>
              <a:gd name="connsiteX31" fmla="*/ 5566 w 10293"/>
              <a:gd name="connsiteY31" fmla="*/ 5034 h 10000"/>
              <a:gd name="connsiteX32" fmla="*/ 5412 w 10293"/>
              <a:gd name="connsiteY32" fmla="*/ 5313 h 10000"/>
              <a:gd name="connsiteX33" fmla="*/ 5321 w 10293"/>
              <a:gd name="connsiteY33" fmla="*/ 5449 h 10000"/>
              <a:gd name="connsiteX34" fmla="*/ 5167 w 10293"/>
              <a:gd name="connsiteY34" fmla="*/ 5796 h 10000"/>
              <a:gd name="connsiteX35" fmla="*/ 5627 w 10293"/>
              <a:gd name="connsiteY35" fmla="*/ 6136 h 10000"/>
              <a:gd name="connsiteX36" fmla="*/ 6122 w 10293"/>
              <a:gd name="connsiteY36" fmla="*/ 5863 h 10000"/>
              <a:gd name="connsiteX37" fmla="*/ 6366 w 10293"/>
              <a:gd name="connsiteY37" fmla="*/ 5720 h 10000"/>
              <a:gd name="connsiteX38" fmla="*/ 6458 w 10293"/>
              <a:gd name="connsiteY38" fmla="*/ 5517 h 10000"/>
              <a:gd name="connsiteX39" fmla="*/ 6551 w 10293"/>
              <a:gd name="connsiteY39" fmla="*/ 5449 h 10000"/>
              <a:gd name="connsiteX40" fmla="*/ 6612 w 10293"/>
              <a:gd name="connsiteY40" fmla="*/ 5237 h 10000"/>
              <a:gd name="connsiteX41" fmla="*/ 7167 w 10293"/>
              <a:gd name="connsiteY41" fmla="*/ 5313 h 10000"/>
              <a:gd name="connsiteX42" fmla="*/ 7288 w 10293"/>
              <a:gd name="connsiteY42" fmla="*/ 5381 h 10000"/>
              <a:gd name="connsiteX43" fmla="*/ 8118 w 10293"/>
              <a:gd name="connsiteY43" fmla="*/ 5449 h 10000"/>
              <a:gd name="connsiteX44" fmla="*/ 8457 w 10293"/>
              <a:gd name="connsiteY44" fmla="*/ 5796 h 10000"/>
              <a:gd name="connsiteX45" fmla="*/ 8609 w 10293"/>
              <a:gd name="connsiteY45" fmla="*/ 5517 h 10000"/>
              <a:gd name="connsiteX46" fmla="*/ 8639 w 10293"/>
              <a:gd name="connsiteY46" fmla="*/ 5313 h 10000"/>
              <a:gd name="connsiteX47" fmla="*/ 9044 w 10293"/>
              <a:gd name="connsiteY47" fmla="*/ 5762 h 10000"/>
              <a:gd name="connsiteX48" fmla="*/ 9867 w 10293"/>
              <a:gd name="connsiteY48" fmla="*/ 5198 h 10000"/>
              <a:gd name="connsiteX49" fmla="*/ 10169 w 10293"/>
              <a:gd name="connsiteY49" fmla="*/ 5624 h 10000"/>
              <a:gd name="connsiteX50" fmla="*/ 10241 w 10293"/>
              <a:gd name="connsiteY50" fmla="*/ 7062 h 10000"/>
              <a:gd name="connsiteX51" fmla="*/ 9408 w 10293"/>
              <a:gd name="connsiteY51" fmla="*/ 7169 h 10000"/>
              <a:gd name="connsiteX52" fmla="*/ 9312 w 10293"/>
              <a:gd name="connsiteY52" fmla="*/ 6496 h 10000"/>
              <a:gd name="connsiteX53" fmla="*/ 8979 w 10293"/>
              <a:gd name="connsiteY53" fmla="*/ 6763 h 10000"/>
              <a:gd name="connsiteX54" fmla="*/ 8793 w 10293"/>
              <a:gd name="connsiteY54" fmla="*/ 6619 h 10000"/>
              <a:gd name="connsiteX55" fmla="*/ 7348 w 10293"/>
              <a:gd name="connsiteY55" fmla="*/ 6830 h 10000"/>
              <a:gd name="connsiteX56" fmla="*/ 7318 w 10293"/>
              <a:gd name="connsiteY56" fmla="*/ 7101 h 10000"/>
              <a:gd name="connsiteX57" fmla="*/ 7133 w 10293"/>
              <a:gd name="connsiteY57" fmla="*/ 7381 h 10000"/>
              <a:gd name="connsiteX58" fmla="*/ 6306 w 10293"/>
              <a:gd name="connsiteY58" fmla="*/ 7313 h 10000"/>
              <a:gd name="connsiteX59" fmla="*/ 6122 w 10293"/>
              <a:gd name="connsiteY59" fmla="*/ 7449 h 10000"/>
              <a:gd name="connsiteX60" fmla="*/ 7103 w 10293"/>
              <a:gd name="connsiteY60" fmla="*/ 8279 h 10000"/>
              <a:gd name="connsiteX61" fmla="*/ 6888 w 10293"/>
              <a:gd name="connsiteY61" fmla="*/ 8694 h 10000"/>
              <a:gd name="connsiteX62" fmla="*/ 6858 w 10293"/>
              <a:gd name="connsiteY62" fmla="*/ 8898 h 10000"/>
              <a:gd name="connsiteX63" fmla="*/ 6642 w 10293"/>
              <a:gd name="connsiteY63" fmla="*/ 8830 h 10000"/>
              <a:gd name="connsiteX64" fmla="*/ 6737 w 10293"/>
              <a:gd name="connsiteY64" fmla="*/ 8347 h 10000"/>
              <a:gd name="connsiteX65" fmla="*/ 6702 w 10293"/>
              <a:gd name="connsiteY65" fmla="*/ 8619 h 10000"/>
              <a:gd name="connsiteX66" fmla="*/ 6582 w 10293"/>
              <a:gd name="connsiteY66" fmla="*/ 9245 h 10000"/>
              <a:gd name="connsiteX67" fmla="*/ 6182 w 10293"/>
              <a:gd name="connsiteY67" fmla="*/ 9660 h 10000"/>
              <a:gd name="connsiteX68" fmla="*/ 5936 w 10293"/>
              <a:gd name="connsiteY68" fmla="*/ 10000 h 10000"/>
              <a:gd name="connsiteX69" fmla="*/ 5691 w 10293"/>
              <a:gd name="connsiteY69" fmla="*/ 9585 h 10000"/>
              <a:gd name="connsiteX70" fmla="*/ 4336 w 10293"/>
              <a:gd name="connsiteY70" fmla="*/ 9797 h 10000"/>
              <a:gd name="connsiteX71" fmla="*/ 4246 w 10293"/>
              <a:gd name="connsiteY71" fmla="*/ 9932 h 10000"/>
              <a:gd name="connsiteX72" fmla="*/ 4154 w 10293"/>
              <a:gd name="connsiteY72" fmla="*/ 9864 h 10000"/>
              <a:gd name="connsiteX73" fmla="*/ 3724 w 10293"/>
              <a:gd name="connsiteY73" fmla="*/ 9660 h 10000"/>
              <a:gd name="connsiteX74" fmla="*/ 3200 w 10293"/>
              <a:gd name="connsiteY74" fmla="*/ 9382 h 10000"/>
              <a:gd name="connsiteX75" fmla="*/ 3109 w 10293"/>
              <a:gd name="connsiteY75" fmla="*/ 9517 h 10000"/>
              <a:gd name="connsiteX76" fmla="*/ 3045 w 10293"/>
              <a:gd name="connsiteY76" fmla="*/ 9660 h 10000"/>
              <a:gd name="connsiteX77" fmla="*/ 2649 w 10293"/>
              <a:gd name="connsiteY77" fmla="*/ 9517 h 10000"/>
              <a:gd name="connsiteX78" fmla="*/ 2434 w 10293"/>
              <a:gd name="connsiteY78" fmla="*/ 9313 h 10000"/>
              <a:gd name="connsiteX79" fmla="*/ 2279 w 10293"/>
              <a:gd name="connsiteY79" fmla="*/ 9102 h 10000"/>
              <a:gd name="connsiteX80" fmla="*/ 2094 w 10293"/>
              <a:gd name="connsiteY80" fmla="*/ 9313 h 10000"/>
              <a:gd name="connsiteX81" fmla="*/ 1706 w 10293"/>
              <a:gd name="connsiteY81" fmla="*/ 8464 h 10000"/>
              <a:gd name="connsiteX82" fmla="*/ 1477 w 10293"/>
              <a:gd name="connsiteY82" fmla="*/ 7948 h 10000"/>
              <a:gd name="connsiteX83" fmla="*/ 1004 w 10293"/>
              <a:gd name="connsiteY83" fmla="*/ 7684 h 10000"/>
              <a:gd name="connsiteX84" fmla="*/ 773 w 10293"/>
              <a:gd name="connsiteY84" fmla="*/ 7728 h 10000"/>
              <a:gd name="connsiteX85" fmla="*/ 528 w 10293"/>
              <a:gd name="connsiteY85" fmla="*/ 7101 h 10000"/>
              <a:gd name="connsiteX86" fmla="*/ 679 w 10293"/>
              <a:gd name="connsiteY86" fmla="*/ 6483 h 10000"/>
              <a:gd name="connsiteX87" fmla="*/ 712 w 10293"/>
              <a:gd name="connsiteY87" fmla="*/ 6279 h 10000"/>
              <a:gd name="connsiteX88" fmla="*/ 803 w 10293"/>
              <a:gd name="connsiteY88" fmla="*/ 6203 h 10000"/>
              <a:gd name="connsiteX89" fmla="*/ 1233 w 10293"/>
              <a:gd name="connsiteY89" fmla="*/ 6483 h 10000"/>
              <a:gd name="connsiteX90" fmla="*/ 1418 w 10293"/>
              <a:gd name="connsiteY90" fmla="*/ 6619 h 10000"/>
              <a:gd name="connsiteX91" fmla="*/ 1694 w 10293"/>
              <a:gd name="connsiteY91" fmla="*/ 7169 h 10000"/>
              <a:gd name="connsiteX92" fmla="*/ 1694 w 10293"/>
              <a:gd name="connsiteY92" fmla="*/ 6686 h 10000"/>
              <a:gd name="connsiteX93" fmla="*/ 1388 w 10293"/>
              <a:gd name="connsiteY93" fmla="*/ 6068 h 10000"/>
              <a:gd name="connsiteX94" fmla="*/ 1173 w 10293"/>
              <a:gd name="connsiteY94" fmla="*/ 5653 h 10000"/>
              <a:gd name="connsiteX95" fmla="*/ 894 w 10293"/>
              <a:gd name="connsiteY95" fmla="*/ 3652 h 10000"/>
              <a:gd name="connsiteX96" fmla="*/ 403 w 10293"/>
              <a:gd name="connsiteY96" fmla="*/ 3721 h 10000"/>
              <a:gd name="connsiteX97" fmla="*/ 157 w 10293"/>
              <a:gd name="connsiteY97" fmla="*/ 2686 h 10000"/>
              <a:gd name="connsiteX98" fmla="*/ 33 w 10293"/>
              <a:gd name="connsiteY98" fmla="*/ 2339 h 10000"/>
              <a:gd name="connsiteX99" fmla="*/ 3 w 10293"/>
              <a:gd name="connsiteY99" fmla="*/ 2136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0293" h="10000">
                <a:moveTo>
                  <a:pt x="157" y="2339"/>
                </a:moveTo>
                <a:cubicBezTo>
                  <a:pt x="121" y="2309"/>
                  <a:pt x="17" y="2264"/>
                  <a:pt x="3" y="2136"/>
                </a:cubicBezTo>
                <a:cubicBezTo>
                  <a:pt x="-14" y="1970"/>
                  <a:pt x="64" y="1886"/>
                  <a:pt x="97" y="1788"/>
                </a:cubicBezTo>
                <a:cubicBezTo>
                  <a:pt x="296" y="1185"/>
                  <a:pt x="141" y="1540"/>
                  <a:pt x="282" y="1238"/>
                </a:cubicBezTo>
                <a:cubicBezTo>
                  <a:pt x="336" y="883"/>
                  <a:pt x="436" y="611"/>
                  <a:pt x="558" y="339"/>
                </a:cubicBezTo>
                <a:cubicBezTo>
                  <a:pt x="561" y="332"/>
                  <a:pt x="864" y="90"/>
                  <a:pt x="928" y="0"/>
                </a:cubicBezTo>
                <a:cubicBezTo>
                  <a:pt x="968" y="22"/>
                  <a:pt x="1035" y="-23"/>
                  <a:pt x="1048" y="67"/>
                </a:cubicBezTo>
                <a:cubicBezTo>
                  <a:pt x="1082" y="309"/>
                  <a:pt x="1025" y="641"/>
                  <a:pt x="989" y="890"/>
                </a:cubicBezTo>
                <a:cubicBezTo>
                  <a:pt x="1052" y="1343"/>
                  <a:pt x="958" y="898"/>
                  <a:pt x="1233" y="1170"/>
                </a:cubicBezTo>
                <a:cubicBezTo>
                  <a:pt x="1267" y="1200"/>
                  <a:pt x="1271" y="1313"/>
                  <a:pt x="1294" y="1373"/>
                </a:cubicBezTo>
                <a:cubicBezTo>
                  <a:pt x="1361" y="1562"/>
                  <a:pt x="1441" y="1645"/>
                  <a:pt x="1540" y="1720"/>
                </a:cubicBezTo>
                <a:cubicBezTo>
                  <a:pt x="1718" y="1343"/>
                  <a:pt x="1758" y="1433"/>
                  <a:pt x="2063" y="1373"/>
                </a:cubicBezTo>
                <a:cubicBezTo>
                  <a:pt x="2397" y="1418"/>
                  <a:pt x="2538" y="1305"/>
                  <a:pt x="2770" y="1653"/>
                </a:cubicBezTo>
                <a:cubicBezTo>
                  <a:pt x="2827" y="2045"/>
                  <a:pt x="2908" y="2577"/>
                  <a:pt x="3080" y="2705"/>
                </a:cubicBezTo>
                <a:cubicBezTo>
                  <a:pt x="3215" y="2683"/>
                  <a:pt x="3529" y="2733"/>
                  <a:pt x="3631" y="2558"/>
                </a:cubicBezTo>
                <a:cubicBezTo>
                  <a:pt x="3733" y="2383"/>
                  <a:pt x="3594" y="1827"/>
                  <a:pt x="3691" y="1653"/>
                </a:cubicBezTo>
                <a:cubicBezTo>
                  <a:pt x="3788" y="1479"/>
                  <a:pt x="4158" y="1525"/>
                  <a:pt x="4215" y="1516"/>
                </a:cubicBezTo>
                <a:cubicBezTo>
                  <a:pt x="4306" y="1305"/>
                  <a:pt x="4299" y="1200"/>
                  <a:pt x="4431" y="1102"/>
                </a:cubicBezTo>
                <a:cubicBezTo>
                  <a:pt x="4491" y="1011"/>
                  <a:pt x="4605" y="717"/>
                  <a:pt x="4675" y="687"/>
                </a:cubicBezTo>
                <a:cubicBezTo>
                  <a:pt x="4817" y="633"/>
                  <a:pt x="4961" y="641"/>
                  <a:pt x="5106" y="618"/>
                </a:cubicBezTo>
                <a:cubicBezTo>
                  <a:pt x="5193" y="490"/>
                  <a:pt x="5264" y="332"/>
                  <a:pt x="5351" y="203"/>
                </a:cubicBezTo>
                <a:cubicBezTo>
                  <a:pt x="5802" y="452"/>
                  <a:pt x="5586" y="-325"/>
                  <a:pt x="5886" y="1916"/>
                </a:cubicBezTo>
                <a:cubicBezTo>
                  <a:pt x="5908" y="2090"/>
                  <a:pt x="5671" y="2316"/>
                  <a:pt x="5751" y="2339"/>
                </a:cubicBezTo>
                <a:cubicBezTo>
                  <a:pt x="5930" y="2491"/>
                  <a:pt x="5808" y="2656"/>
                  <a:pt x="5966" y="2754"/>
                </a:cubicBezTo>
                <a:cubicBezTo>
                  <a:pt x="6047" y="2799"/>
                  <a:pt x="6131" y="2799"/>
                  <a:pt x="6212" y="2822"/>
                </a:cubicBezTo>
                <a:cubicBezTo>
                  <a:pt x="6326" y="3094"/>
                  <a:pt x="6342" y="3606"/>
                  <a:pt x="6427" y="3721"/>
                </a:cubicBezTo>
                <a:cubicBezTo>
                  <a:pt x="6512" y="3836"/>
                  <a:pt x="6681" y="3490"/>
                  <a:pt x="6721" y="3513"/>
                </a:cubicBezTo>
                <a:cubicBezTo>
                  <a:pt x="6732" y="3580"/>
                  <a:pt x="6985" y="3800"/>
                  <a:pt x="6961" y="4039"/>
                </a:cubicBezTo>
                <a:cubicBezTo>
                  <a:pt x="6937" y="4278"/>
                  <a:pt x="6872" y="4870"/>
                  <a:pt x="6576" y="4945"/>
                </a:cubicBezTo>
                <a:cubicBezTo>
                  <a:pt x="6465" y="5323"/>
                  <a:pt x="6071" y="4822"/>
                  <a:pt x="5876" y="4755"/>
                </a:cubicBezTo>
                <a:cubicBezTo>
                  <a:pt x="5791" y="4777"/>
                  <a:pt x="5704" y="4762"/>
                  <a:pt x="5627" y="4830"/>
                </a:cubicBezTo>
                <a:cubicBezTo>
                  <a:pt x="5593" y="4860"/>
                  <a:pt x="5593" y="4973"/>
                  <a:pt x="5566" y="5034"/>
                </a:cubicBezTo>
                <a:cubicBezTo>
                  <a:pt x="5519" y="5140"/>
                  <a:pt x="5462" y="5222"/>
                  <a:pt x="5412" y="5313"/>
                </a:cubicBezTo>
                <a:cubicBezTo>
                  <a:pt x="5385" y="5366"/>
                  <a:pt x="5348" y="5396"/>
                  <a:pt x="5321" y="5449"/>
                </a:cubicBezTo>
                <a:cubicBezTo>
                  <a:pt x="5268" y="5555"/>
                  <a:pt x="5167" y="5796"/>
                  <a:pt x="5167" y="5796"/>
                </a:cubicBezTo>
                <a:cubicBezTo>
                  <a:pt x="5224" y="6430"/>
                  <a:pt x="5315" y="6196"/>
                  <a:pt x="5627" y="6136"/>
                </a:cubicBezTo>
                <a:cubicBezTo>
                  <a:pt x="5815" y="6000"/>
                  <a:pt x="5926" y="5925"/>
                  <a:pt x="6122" y="5863"/>
                </a:cubicBezTo>
                <a:cubicBezTo>
                  <a:pt x="6202" y="5803"/>
                  <a:pt x="6293" y="5803"/>
                  <a:pt x="6366" y="5720"/>
                </a:cubicBezTo>
                <a:cubicBezTo>
                  <a:pt x="6404" y="5675"/>
                  <a:pt x="6420" y="5570"/>
                  <a:pt x="6458" y="5517"/>
                </a:cubicBezTo>
                <a:cubicBezTo>
                  <a:pt x="6484" y="5479"/>
                  <a:pt x="6522" y="5472"/>
                  <a:pt x="6551" y="5449"/>
                </a:cubicBezTo>
                <a:cubicBezTo>
                  <a:pt x="6572" y="5381"/>
                  <a:pt x="6575" y="5245"/>
                  <a:pt x="6612" y="5237"/>
                </a:cubicBezTo>
                <a:cubicBezTo>
                  <a:pt x="6797" y="5200"/>
                  <a:pt x="6981" y="5275"/>
                  <a:pt x="7167" y="5313"/>
                </a:cubicBezTo>
                <a:cubicBezTo>
                  <a:pt x="7207" y="5320"/>
                  <a:pt x="7248" y="5373"/>
                  <a:pt x="7288" y="5381"/>
                </a:cubicBezTo>
                <a:cubicBezTo>
                  <a:pt x="7563" y="5418"/>
                  <a:pt x="7842" y="5426"/>
                  <a:pt x="8118" y="5449"/>
                </a:cubicBezTo>
                <a:cubicBezTo>
                  <a:pt x="8303" y="5510"/>
                  <a:pt x="8397" y="5411"/>
                  <a:pt x="8457" y="5796"/>
                </a:cubicBezTo>
                <a:cubicBezTo>
                  <a:pt x="8502" y="5690"/>
                  <a:pt x="8568" y="5630"/>
                  <a:pt x="8609" y="5517"/>
                </a:cubicBezTo>
                <a:cubicBezTo>
                  <a:pt x="8629" y="5464"/>
                  <a:pt x="8567" y="5272"/>
                  <a:pt x="8639" y="5313"/>
                </a:cubicBezTo>
                <a:cubicBezTo>
                  <a:pt x="8711" y="5354"/>
                  <a:pt x="8839" y="5781"/>
                  <a:pt x="9044" y="5762"/>
                </a:cubicBezTo>
                <a:cubicBezTo>
                  <a:pt x="9249" y="5743"/>
                  <a:pt x="9680" y="5221"/>
                  <a:pt x="9867" y="5198"/>
                </a:cubicBezTo>
                <a:cubicBezTo>
                  <a:pt x="10054" y="5175"/>
                  <a:pt x="10107" y="5313"/>
                  <a:pt x="10169" y="5624"/>
                </a:cubicBezTo>
                <a:cubicBezTo>
                  <a:pt x="10231" y="5935"/>
                  <a:pt x="10368" y="6805"/>
                  <a:pt x="10241" y="7062"/>
                </a:cubicBezTo>
                <a:cubicBezTo>
                  <a:pt x="10114" y="7319"/>
                  <a:pt x="9490" y="7147"/>
                  <a:pt x="9408" y="7169"/>
                </a:cubicBezTo>
                <a:cubicBezTo>
                  <a:pt x="9301" y="7426"/>
                  <a:pt x="9557" y="6857"/>
                  <a:pt x="9312" y="6496"/>
                </a:cubicBezTo>
                <a:cubicBezTo>
                  <a:pt x="9252" y="6404"/>
                  <a:pt x="9009" y="6906"/>
                  <a:pt x="8979" y="6763"/>
                </a:cubicBezTo>
                <a:cubicBezTo>
                  <a:pt x="8975" y="6748"/>
                  <a:pt x="8797" y="6619"/>
                  <a:pt x="8793" y="6619"/>
                </a:cubicBezTo>
                <a:cubicBezTo>
                  <a:pt x="8471" y="6641"/>
                  <a:pt x="7738" y="6551"/>
                  <a:pt x="7348" y="6830"/>
                </a:cubicBezTo>
                <a:cubicBezTo>
                  <a:pt x="7338" y="6921"/>
                  <a:pt x="7345" y="7034"/>
                  <a:pt x="7318" y="7101"/>
                </a:cubicBezTo>
                <a:cubicBezTo>
                  <a:pt x="7267" y="7230"/>
                  <a:pt x="7133" y="7381"/>
                  <a:pt x="7133" y="7381"/>
                </a:cubicBezTo>
                <a:cubicBezTo>
                  <a:pt x="6858" y="7358"/>
                  <a:pt x="6582" y="7351"/>
                  <a:pt x="6306" y="7313"/>
                </a:cubicBezTo>
                <a:cubicBezTo>
                  <a:pt x="6111" y="7283"/>
                  <a:pt x="6172" y="7101"/>
                  <a:pt x="6122" y="7449"/>
                </a:cubicBezTo>
                <a:cubicBezTo>
                  <a:pt x="6191" y="8732"/>
                  <a:pt x="6370" y="8219"/>
                  <a:pt x="7103" y="8279"/>
                </a:cubicBezTo>
                <a:cubicBezTo>
                  <a:pt x="7063" y="8559"/>
                  <a:pt x="7009" y="8596"/>
                  <a:pt x="6888" y="8694"/>
                </a:cubicBezTo>
                <a:cubicBezTo>
                  <a:pt x="6877" y="8762"/>
                  <a:pt x="6888" y="8883"/>
                  <a:pt x="6858" y="8898"/>
                </a:cubicBezTo>
                <a:cubicBezTo>
                  <a:pt x="6787" y="8936"/>
                  <a:pt x="6676" y="8974"/>
                  <a:pt x="6642" y="8830"/>
                </a:cubicBezTo>
                <a:cubicBezTo>
                  <a:pt x="6609" y="8672"/>
                  <a:pt x="6693" y="8499"/>
                  <a:pt x="6737" y="8347"/>
                </a:cubicBezTo>
                <a:cubicBezTo>
                  <a:pt x="6760" y="8272"/>
                  <a:pt x="6716" y="8529"/>
                  <a:pt x="6702" y="8619"/>
                </a:cubicBezTo>
                <a:cubicBezTo>
                  <a:pt x="6669" y="8867"/>
                  <a:pt x="6652" y="9042"/>
                  <a:pt x="6582" y="9245"/>
                </a:cubicBezTo>
                <a:cubicBezTo>
                  <a:pt x="6434" y="9668"/>
                  <a:pt x="6373" y="9434"/>
                  <a:pt x="6182" y="9660"/>
                </a:cubicBezTo>
                <a:cubicBezTo>
                  <a:pt x="6084" y="9773"/>
                  <a:pt x="6044" y="9917"/>
                  <a:pt x="5936" y="10000"/>
                </a:cubicBezTo>
                <a:cubicBezTo>
                  <a:pt x="5728" y="9690"/>
                  <a:pt x="5802" y="9849"/>
                  <a:pt x="5691" y="9585"/>
                </a:cubicBezTo>
                <a:cubicBezTo>
                  <a:pt x="5190" y="9827"/>
                  <a:pt x="5053" y="9751"/>
                  <a:pt x="4336" y="9797"/>
                </a:cubicBezTo>
                <a:cubicBezTo>
                  <a:pt x="4306" y="9842"/>
                  <a:pt x="4282" y="9917"/>
                  <a:pt x="4246" y="9932"/>
                </a:cubicBezTo>
                <a:cubicBezTo>
                  <a:pt x="4215" y="9947"/>
                  <a:pt x="4185" y="9880"/>
                  <a:pt x="4154" y="9864"/>
                </a:cubicBezTo>
                <a:cubicBezTo>
                  <a:pt x="4010" y="9789"/>
                  <a:pt x="3866" y="9766"/>
                  <a:pt x="3724" y="9660"/>
                </a:cubicBezTo>
                <a:cubicBezTo>
                  <a:pt x="3567" y="9419"/>
                  <a:pt x="3381" y="9464"/>
                  <a:pt x="3200" y="9382"/>
                </a:cubicBezTo>
                <a:cubicBezTo>
                  <a:pt x="3170" y="9427"/>
                  <a:pt x="3136" y="9464"/>
                  <a:pt x="3109" y="9517"/>
                </a:cubicBezTo>
                <a:cubicBezTo>
                  <a:pt x="3085" y="9562"/>
                  <a:pt x="3076" y="9653"/>
                  <a:pt x="3045" y="9660"/>
                </a:cubicBezTo>
                <a:cubicBezTo>
                  <a:pt x="2910" y="9698"/>
                  <a:pt x="2780" y="9562"/>
                  <a:pt x="2649" y="9517"/>
                </a:cubicBezTo>
                <a:cubicBezTo>
                  <a:pt x="2508" y="9215"/>
                  <a:pt x="2683" y="9540"/>
                  <a:pt x="2434" y="9313"/>
                </a:cubicBezTo>
                <a:cubicBezTo>
                  <a:pt x="2376" y="9260"/>
                  <a:pt x="2330" y="9170"/>
                  <a:pt x="2279" y="9102"/>
                </a:cubicBezTo>
                <a:cubicBezTo>
                  <a:pt x="2215" y="9155"/>
                  <a:pt x="2189" y="9419"/>
                  <a:pt x="2094" y="9313"/>
                </a:cubicBezTo>
                <a:cubicBezTo>
                  <a:pt x="1999" y="9207"/>
                  <a:pt x="1870" y="8585"/>
                  <a:pt x="1706" y="8464"/>
                </a:cubicBezTo>
                <a:cubicBezTo>
                  <a:pt x="1595" y="8230"/>
                  <a:pt x="1688" y="8114"/>
                  <a:pt x="1477" y="7948"/>
                </a:cubicBezTo>
                <a:cubicBezTo>
                  <a:pt x="1355" y="7766"/>
                  <a:pt x="1138" y="7782"/>
                  <a:pt x="1004" y="7684"/>
                </a:cubicBezTo>
                <a:cubicBezTo>
                  <a:pt x="798" y="7246"/>
                  <a:pt x="852" y="7825"/>
                  <a:pt x="773" y="7728"/>
                </a:cubicBezTo>
                <a:cubicBezTo>
                  <a:pt x="694" y="7631"/>
                  <a:pt x="611" y="7306"/>
                  <a:pt x="528" y="7101"/>
                </a:cubicBezTo>
                <a:cubicBezTo>
                  <a:pt x="582" y="6740"/>
                  <a:pt x="540" y="6958"/>
                  <a:pt x="679" y="6483"/>
                </a:cubicBezTo>
                <a:cubicBezTo>
                  <a:pt x="696" y="6423"/>
                  <a:pt x="689" y="6332"/>
                  <a:pt x="712" y="6279"/>
                </a:cubicBezTo>
                <a:cubicBezTo>
                  <a:pt x="736" y="6226"/>
                  <a:pt x="773" y="6226"/>
                  <a:pt x="803" y="6203"/>
                </a:cubicBezTo>
                <a:cubicBezTo>
                  <a:pt x="951" y="6279"/>
                  <a:pt x="1089" y="6378"/>
                  <a:pt x="1233" y="6483"/>
                </a:cubicBezTo>
                <a:lnTo>
                  <a:pt x="1418" y="6619"/>
                </a:lnTo>
                <a:cubicBezTo>
                  <a:pt x="1516" y="6853"/>
                  <a:pt x="1553" y="7064"/>
                  <a:pt x="1694" y="7169"/>
                </a:cubicBezTo>
                <a:cubicBezTo>
                  <a:pt x="1721" y="6988"/>
                  <a:pt x="1755" y="6891"/>
                  <a:pt x="1694" y="6686"/>
                </a:cubicBezTo>
                <a:cubicBezTo>
                  <a:pt x="1627" y="6460"/>
                  <a:pt x="1486" y="6233"/>
                  <a:pt x="1388" y="6068"/>
                </a:cubicBezTo>
                <a:cubicBezTo>
                  <a:pt x="1284" y="5887"/>
                  <a:pt x="1311" y="5758"/>
                  <a:pt x="1173" y="5653"/>
                </a:cubicBezTo>
                <a:cubicBezTo>
                  <a:pt x="907" y="5087"/>
                  <a:pt x="1287" y="3932"/>
                  <a:pt x="894" y="3652"/>
                </a:cubicBezTo>
                <a:cubicBezTo>
                  <a:pt x="679" y="3774"/>
                  <a:pt x="658" y="3781"/>
                  <a:pt x="403" y="3721"/>
                </a:cubicBezTo>
                <a:cubicBezTo>
                  <a:pt x="164" y="3366"/>
                  <a:pt x="390" y="3034"/>
                  <a:pt x="157" y="2686"/>
                </a:cubicBezTo>
                <a:cubicBezTo>
                  <a:pt x="121" y="2566"/>
                  <a:pt x="67" y="2468"/>
                  <a:pt x="33" y="2339"/>
                </a:cubicBezTo>
                <a:cubicBezTo>
                  <a:pt x="17" y="2279"/>
                  <a:pt x="3" y="2136"/>
                  <a:pt x="3" y="2136"/>
                </a:cubicBezTo>
              </a:path>
            </a:pathLst>
          </a:cu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buClrTx/>
              <a:buFontTx/>
              <a:buNone/>
            </a:pPr>
            <a:endParaRPr lang="en-US" sz="3600" kern="1200">
              <a:latin typeface="Times New Roman" panose="02020603050405020304" pitchFamily="18" charset="0"/>
              <a:ea typeface="+mn-ea"/>
              <a:cs typeface="+mn-cs"/>
            </a:endParaRPr>
          </a:p>
        </p:txBody>
      </p:sp>
      <p:sp>
        <p:nvSpPr>
          <p:cNvPr id="9" name="Rectangle 48">
            <a:extLst>
              <a:ext uri="{FF2B5EF4-FFF2-40B4-BE49-F238E27FC236}">
                <a16:creationId xmlns:a16="http://schemas.microsoft.com/office/drawing/2014/main" id="{44BFFB9E-8962-4025-8D8A-2EE29E784D8C}"/>
              </a:ext>
            </a:extLst>
          </p:cNvPr>
          <p:cNvSpPr>
            <a:spLocks noChangeArrowheads="1"/>
          </p:cNvSpPr>
          <p:nvPr/>
        </p:nvSpPr>
        <p:spPr bwMode="auto">
          <a:xfrm>
            <a:off x="4444550" y="4746897"/>
            <a:ext cx="4699450" cy="4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r>
              <a:rPr lang="en-US" altLang="en-US" sz="1800" b="1"/>
              <a:t>Lược đồ các khu vực châu Á</a:t>
            </a:r>
          </a:p>
        </p:txBody>
      </p:sp>
    </p:spTree>
    <p:extLst>
      <p:ext uri="{BB962C8B-B14F-4D97-AF65-F5344CB8AC3E}">
        <p14:creationId xmlns:p14="http://schemas.microsoft.com/office/powerpoint/2010/main" val="212626226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3"/>
                                        </p:tgtEl>
                                        <p:attrNameLst>
                                          <p:attrName>style.visibility</p:attrName>
                                        </p:attrNameLst>
                                      </p:cBhvr>
                                      <p:to>
                                        <p:strVal val="visible"/>
                                      </p:to>
                                    </p:set>
                                    <p:animEffect transition="in" filter="barn(inVertical)">
                                      <p:cBhvr>
                                        <p:cTn id="1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pic>
        <p:nvPicPr>
          <p:cNvPr id="11" name="图片 5">
            <a:extLst>
              <a:ext uri="{FF2B5EF4-FFF2-40B4-BE49-F238E27FC236}">
                <a16:creationId xmlns:a16="http://schemas.microsoft.com/office/drawing/2014/main" id="{EA71BD51-27A7-4132-BD18-5C586057356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sp>
        <p:nvSpPr>
          <p:cNvPr id="71" name="Text Box 20">
            <a:extLst>
              <a:ext uri="{FF2B5EF4-FFF2-40B4-BE49-F238E27FC236}">
                <a16:creationId xmlns:a16="http://schemas.microsoft.com/office/drawing/2014/main" id="{12AEB1A6-C6AC-482B-B321-BD29589215C4}"/>
              </a:ext>
            </a:extLst>
          </p:cNvPr>
          <p:cNvSpPr txBox="1">
            <a:spLocks noChangeArrowheads="1"/>
          </p:cNvSpPr>
          <p:nvPr/>
        </p:nvSpPr>
        <p:spPr bwMode="auto">
          <a:xfrm>
            <a:off x="1400175" y="1551360"/>
            <a:ext cx="720022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2800" b="1">
                <a:solidFill>
                  <a:srgbClr val="002060"/>
                </a:solidFill>
                <a:cs typeface="Times New Roman" panose="02020603050405020304" pitchFamily="18" charset="0"/>
              </a:rPr>
              <a:t>a) Vì sao khu vực Đông Nam Á lại sản xuất được nhiều lúa gạo?</a:t>
            </a:r>
            <a:endParaRPr lang="vi-VN" altLang="en-US" sz="2800" b="1">
              <a:solidFill>
                <a:srgbClr val="002060"/>
              </a:solidFill>
              <a:cs typeface="Times New Roman" panose="02020603050405020304" pitchFamily="18" charset="0"/>
            </a:endParaRPr>
          </a:p>
        </p:txBody>
      </p:sp>
      <p:sp>
        <p:nvSpPr>
          <p:cNvPr id="5" name="Text Box 18">
            <a:extLst>
              <a:ext uri="{FF2B5EF4-FFF2-40B4-BE49-F238E27FC236}">
                <a16:creationId xmlns:a16="http://schemas.microsoft.com/office/drawing/2014/main" id="{88A64C08-BAA7-4683-B0D2-05FFA2969217}"/>
              </a:ext>
            </a:extLst>
          </p:cNvPr>
          <p:cNvSpPr txBox="1">
            <a:spLocks noChangeArrowheads="1"/>
          </p:cNvSpPr>
          <p:nvPr/>
        </p:nvSpPr>
        <p:spPr bwMode="auto">
          <a:xfrm>
            <a:off x="774091" y="677641"/>
            <a:ext cx="791512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3200" b="1">
                <a:solidFill>
                  <a:srgbClr val="FF0000"/>
                </a:solidFill>
                <a:cs typeface="Times New Roman" panose="02020603050405020304" pitchFamily="18" charset="0"/>
              </a:rPr>
              <a:t>Dựa vào hiểu biết của mình, hãy nêu:</a:t>
            </a:r>
            <a:endParaRPr lang="vi-VN" altLang="en-US" sz="3200" b="1">
              <a:solidFill>
                <a:srgbClr val="FF0000"/>
              </a:solidFill>
              <a:cs typeface="Times New Roman" panose="02020603050405020304" pitchFamily="18" charset="0"/>
            </a:endParaRPr>
          </a:p>
        </p:txBody>
      </p:sp>
      <p:sp>
        <p:nvSpPr>
          <p:cNvPr id="6" name="Rectangle 23">
            <a:extLst>
              <a:ext uri="{FF2B5EF4-FFF2-40B4-BE49-F238E27FC236}">
                <a16:creationId xmlns:a16="http://schemas.microsoft.com/office/drawing/2014/main" id="{974F1BE0-3BC0-4CCE-A692-7EBD4BAA1BCE}"/>
              </a:ext>
            </a:extLst>
          </p:cNvPr>
          <p:cNvSpPr>
            <a:spLocks noChangeArrowheads="1"/>
          </p:cNvSpPr>
          <p:nvPr/>
        </p:nvSpPr>
        <p:spPr bwMode="auto">
          <a:xfrm>
            <a:off x="2066925" y="2571750"/>
            <a:ext cx="673737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r>
              <a:rPr lang="en-US" altLang="en-US" sz="3200" b="1">
                <a:solidFill>
                  <a:srgbClr val="EE8148"/>
                </a:solidFill>
                <a:cs typeface="Times New Roman" panose="02020603050405020304" pitchFamily="18" charset="0"/>
              </a:rPr>
              <a:t>Vì đ</a:t>
            </a:r>
            <a:r>
              <a:rPr lang="vi-VN" altLang="en-US" sz="3200" b="1">
                <a:solidFill>
                  <a:srgbClr val="EE8148"/>
                </a:solidFill>
                <a:cs typeface="Times New Roman" panose="02020603050405020304" pitchFamily="18" charset="0"/>
              </a:rPr>
              <a:t>ồng</a:t>
            </a:r>
            <a:r>
              <a:rPr lang="en-US" altLang="en-US" sz="3200" b="1">
                <a:solidFill>
                  <a:srgbClr val="EE8148"/>
                </a:solidFill>
                <a:cs typeface="Times New Roman" panose="02020603050405020304" pitchFamily="18" charset="0"/>
              </a:rPr>
              <a:t> b</a:t>
            </a:r>
            <a:r>
              <a:rPr lang="vi-VN" altLang="en-US" sz="3200" b="1">
                <a:solidFill>
                  <a:srgbClr val="EE8148"/>
                </a:solidFill>
                <a:cs typeface="Times New Roman" panose="02020603050405020304" pitchFamily="18" charset="0"/>
              </a:rPr>
              <a:t>ằng</a:t>
            </a:r>
            <a:r>
              <a:rPr lang="en-US" altLang="en-US" sz="3200" b="1">
                <a:solidFill>
                  <a:srgbClr val="EE8148"/>
                </a:solidFill>
                <a:cs typeface="Times New Roman" panose="02020603050405020304" pitchFamily="18" charset="0"/>
              </a:rPr>
              <a:t> màu mỡ n</a:t>
            </a:r>
            <a:r>
              <a:rPr lang="vi-VN" altLang="en-US" sz="3200" b="1">
                <a:solidFill>
                  <a:srgbClr val="EE8148"/>
                </a:solidFill>
                <a:cs typeface="Times New Roman" panose="02020603050405020304" pitchFamily="18" charset="0"/>
              </a:rPr>
              <a:t>ằm</a:t>
            </a:r>
            <a:r>
              <a:rPr lang="en-US" altLang="en-US" sz="3200" b="1">
                <a:solidFill>
                  <a:srgbClr val="EE8148"/>
                </a:solidFill>
                <a:cs typeface="Times New Roman" panose="02020603050405020304" pitchFamily="18" charset="0"/>
              </a:rPr>
              <a:t> d</a:t>
            </a:r>
            <a:r>
              <a:rPr lang="vi-VN" altLang="en-US" sz="3200" b="1">
                <a:solidFill>
                  <a:srgbClr val="EE8148"/>
                </a:solidFill>
                <a:cs typeface="Times New Roman" panose="02020603050405020304" pitchFamily="18" charset="0"/>
              </a:rPr>
              <a:t>ọc</a:t>
            </a:r>
            <a:r>
              <a:rPr lang="en-US" altLang="en-US" sz="3200" b="1">
                <a:solidFill>
                  <a:srgbClr val="EE8148"/>
                </a:solidFill>
                <a:cs typeface="Times New Roman" panose="02020603050405020304" pitchFamily="18" charset="0"/>
              </a:rPr>
              <a:t> c</a:t>
            </a:r>
            <a:r>
              <a:rPr lang="vi-VN" altLang="en-US" sz="3200" b="1">
                <a:solidFill>
                  <a:srgbClr val="EE8148"/>
                </a:solidFill>
                <a:cs typeface="Times New Roman" panose="02020603050405020304" pitchFamily="18" charset="0"/>
              </a:rPr>
              <a:t>ác</a:t>
            </a:r>
            <a:r>
              <a:rPr lang="en-US" altLang="en-US" sz="3200" b="1">
                <a:solidFill>
                  <a:srgbClr val="EE8148"/>
                </a:solidFill>
                <a:cs typeface="Times New Roman" panose="02020603050405020304" pitchFamily="18" charset="0"/>
              </a:rPr>
              <a:t> con s</a:t>
            </a:r>
            <a:r>
              <a:rPr lang="vi-VN" altLang="en-US" sz="3200" b="1">
                <a:solidFill>
                  <a:srgbClr val="EE8148"/>
                </a:solidFill>
                <a:cs typeface="Times New Roman" panose="02020603050405020304" pitchFamily="18" charset="0"/>
              </a:rPr>
              <a:t>ô</a:t>
            </a:r>
            <a:r>
              <a:rPr lang="en-US" altLang="en-US" sz="3200" b="1">
                <a:solidFill>
                  <a:srgbClr val="EE8148"/>
                </a:solidFill>
                <a:cs typeface="Times New Roman" panose="02020603050405020304" pitchFamily="18" charset="0"/>
              </a:rPr>
              <a:t>ng l</a:t>
            </a:r>
            <a:r>
              <a:rPr lang="vi-VN" altLang="en-US" sz="3200" b="1">
                <a:solidFill>
                  <a:srgbClr val="EE8148"/>
                </a:solidFill>
                <a:cs typeface="Times New Roman" panose="02020603050405020304" pitchFamily="18" charset="0"/>
              </a:rPr>
              <a:t>ớn</a:t>
            </a:r>
            <a:r>
              <a:rPr lang="en-US" altLang="en-US" sz="3200" b="1">
                <a:solidFill>
                  <a:srgbClr val="EE8148"/>
                </a:solidFill>
                <a:cs typeface="Times New Roman" panose="02020603050405020304" pitchFamily="18" charset="0"/>
              </a:rPr>
              <a:t> v</a:t>
            </a:r>
            <a:r>
              <a:rPr lang="vi-VN" altLang="en-US" sz="3200" b="1">
                <a:solidFill>
                  <a:srgbClr val="EE8148"/>
                </a:solidFill>
                <a:cs typeface="Times New Roman" panose="02020603050405020304" pitchFamily="18" charset="0"/>
              </a:rPr>
              <a:t>à</a:t>
            </a:r>
            <a:r>
              <a:rPr lang="en-US" altLang="en-US" sz="3200" b="1">
                <a:solidFill>
                  <a:srgbClr val="EE8148"/>
                </a:solidFill>
                <a:cs typeface="Times New Roman" panose="02020603050405020304" pitchFamily="18" charset="0"/>
              </a:rPr>
              <a:t> ven bi</a:t>
            </a:r>
            <a:r>
              <a:rPr lang="vi-VN" altLang="en-US" sz="3200" b="1">
                <a:solidFill>
                  <a:srgbClr val="EE8148"/>
                </a:solidFill>
                <a:cs typeface="Times New Roman" panose="02020603050405020304" pitchFamily="18" charset="0"/>
              </a:rPr>
              <a:t>ển</a:t>
            </a:r>
            <a:r>
              <a:rPr lang="en-US" altLang="en-US" sz="3200" b="1">
                <a:solidFill>
                  <a:srgbClr val="EE8148"/>
                </a:solidFill>
                <a:cs typeface="Times New Roman" panose="02020603050405020304" pitchFamily="18" charset="0"/>
              </a:rPr>
              <a:t>. Khí hậu nóng ẩm. </a:t>
            </a:r>
          </a:p>
        </p:txBody>
      </p:sp>
      <p:pic>
        <p:nvPicPr>
          <p:cNvPr id="8" name="Picture 5">
            <a:extLst>
              <a:ext uri="{FF2B5EF4-FFF2-40B4-BE49-F238E27FC236}">
                <a16:creationId xmlns:a16="http://schemas.microsoft.com/office/drawing/2014/main" id="{EA9F0C4D-E26A-417E-AAC9-41DB241F550D}"/>
              </a:ext>
            </a:extLst>
          </p:cNvPr>
          <p:cNvPicPr>
            <a:picLocks noChangeAspect="1"/>
          </p:cNvPicPr>
          <p:nvPr/>
        </p:nvPicPr>
        <p:blipFill>
          <a:blip r:embed="rId4"/>
          <a:srcRect/>
          <a:stretch>
            <a:fillRect/>
          </a:stretch>
        </p:blipFill>
        <p:spPr>
          <a:xfrm>
            <a:off x="8056791" y="2751323"/>
            <a:ext cx="1087209" cy="2361358"/>
          </a:xfrm>
          <a:prstGeom prst="rect">
            <a:avLst/>
          </a:prstGeom>
        </p:spPr>
      </p:pic>
      <p:pic>
        <p:nvPicPr>
          <p:cNvPr id="9" name="Picture 8">
            <a:extLst>
              <a:ext uri="{FF2B5EF4-FFF2-40B4-BE49-F238E27FC236}">
                <a16:creationId xmlns:a16="http://schemas.microsoft.com/office/drawing/2014/main" id="{1D606D43-2C2E-482A-9879-47CE4743D541}"/>
              </a:ext>
            </a:extLst>
          </p:cNvPr>
          <p:cNvPicPr>
            <a:picLocks noChangeAspect="1"/>
          </p:cNvPicPr>
          <p:nvPr/>
        </p:nvPicPr>
        <p:blipFill>
          <a:blip r:embed="rId5"/>
          <a:srcRect/>
          <a:stretch>
            <a:fillRect/>
          </a:stretch>
        </p:blipFill>
        <p:spPr>
          <a:xfrm>
            <a:off x="228600" y="1438436"/>
            <a:ext cx="1424063" cy="2860043"/>
          </a:xfrm>
          <a:prstGeom prst="rect">
            <a:avLst/>
          </a:prstGeom>
        </p:spPr>
      </p:pic>
      <p:pic>
        <p:nvPicPr>
          <p:cNvPr id="7" name="图片 13">
            <a:extLst>
              <a:ext uri="{FF2B5EF4-FFF2-40B4-BE49-F238E27FC236}">
                <a16:creationId xmlns:a16="http://schemas.microsoft.com/office/drawing/2014/main" id="{08088D79-E74F-4AEC-B247-3F80FEF8B74C}"/>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10" name="图片 13">
            <a:extLst>
              <a:ext uri="{FF2B5EF4-FFF2-40B4-BE49-F238E27FC236}">
                <a16:creationId xmlns:a16="http://schemas.microsoft.com/office/drawing/2014/main" id="{46913C90-3448-422F-AAC8-CE4E1995DCE1}"/>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a:off x="159605" y="161736"/>
            <a:ext cx="1544342" cy="136656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blinds(horizontal)">
                                      <p:cBhvr>
                                        <p:cTn id="12" dur="500"/>
                                        <p:tgtEl>
                                          <p:spTgt spid="7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7"/>
        <p:cNvGrpSpPr/>
        <p:nvPr/>
      </p:nvGrpSpPr>
      <p:grpSpPr>
        <a:xfrm>
          <a:off x="0" y="0"/>
          <a:ext cx="0" cy="0"/>
          <a:chOff x="0" y="0"/>
          <a:chExt cx="0" cy="0"/>
        </a:xfrm>
      </p:grpSpPr>
      <p:pic>
        <p:nvPicPr>
          <p:cNvPr id="12" name="图片 5">
            <a:extLst>
              <a:ext uri="{FF2B5EF4-FFF2-40B4-BE49-F238E27FC236}">
                <a16:creationId xmlns:a16="http://schemas.microsoft.com/office/drawing/2014/main" id="{9B0A8F57-040A-4465-A159-31F4738E0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sp>
        <p:nvSpPr>
          <p:cNvPr id="73" name="Text Box 24">
            <a:extLst>
              <a:ext uri="{FF2B5EF4-FFF2-40B4-BE49-F238E27FC236}">
                <a16:creationId xmlns:a16="http://schemas.microsoft.com/office/drawing/2014/main" id="{4107E99A-BA8B-4087-9A9B-1B69E776CA8E}"/>
              </a:ext>
            </a:extLst>
          </p:cNvPr>
          <p:cNvSpPr txBox="1">
            <a:spLocks noChangeArrowheads="1"/>
          </p:cNvSpPr>
          <p:nvPr/>
        </p:nvSpPr>
        <p:spPr bwMode="auto">
          <a:xfrm>
            <a:off x="1175759" y="1414567"/>
            <a:ext cx="756186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2600" b="1">
                <a:solidFill>
                  <a:srgbClr val="002060"/>
                </a:solidFill>
                <a:cs typeface="Times New Roman" panose="02020603050405020304" pitchFamily="18" charset="0"/>
              </a:rPr>
              <a:t>b) Hãy liên hệ với Việt Nam để nêu tên một số ngành sản xuất có ở khu vực Đông Nam Á?</a:t>
            </a:r>
            <a:r>
              <a:rPr lang="en-US" altLang="en-US" sz="2600">
                <a:solidFill>
                  <a:srgbClr val="002060"/>
                </a:solidFill>
                <a:cs typeface="Times New Roman" panose="02020603050405020304" pitchFamily="18" charset="0"/>
              </a:rPr>
              <a:t> </a:t>
            </a:r>
            <a:endParaRPr lang="vi-VN" altLang="en-US" sz="2600" b="1">
              <a:solidFill>
                <a:srgbClr val="002060"/>
              </a:solidFill>
              <a:cs typeface="Times New Roman" panose="02020603050405020304" pitchFamily="18" charset="0"/>
            </a:endParaRPr>
          </a:p>
        </p:txBody>
      </p:sp>
      <p:sp>
        <p:nvSpPr>
          <p:cNvPr id="5" name="Text Box 18">
            <a:extLst>
              <a:ext uri="{FF2B5EF4-FFF2-40B4-BE49-F238E27FC236}">
                <a16:creationId xmlns:a16="http://schemas.microsoft.com/office/drawing/2014/main" id="{88A64C08-BAA7-4683-B0D2-05FFA2969217}"/>
              </a:ext>
            </a:extLst>
          </p:cNvPr>
          <p:cNvSpPr txBox="1">
            <a:spLocks noChangeArrowheads="1"/>
          </p:cNvSpPr>
          <p:nvPr/>
        </p:nvSpPr>
        <p:spPr bwMode="auto">
          <a:xfrm>
            <a:off x="822503" y="592286"/>
            <a:ext cx="79151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ctr" eaLnBrk="1" hangingPunct="1">
              <a:spcBef>
                <a:spcPct val="50000"/>
              </a:spcBef>
            </a:pPr>
            <a:r>
              <a:rPr lang="en-US" altLang="en-US" sz="2800" b="1">
                <a:solidFill>
                  <a:srgbClr val="FF0000"/>
                </a:solidFill>
                <a:cs typeface="Times New Roman" panose="02020603050405020304" pitchFamily="18" charset="0"/>
              </a:rPr>
              <a:t>Dựa vào hiểu biết của mình, hãy nêu:</a:t>
            </a:r>
            <a:endParaRPr lang="vi-VN" altLang="en-US" sz="2800" b="1">
              <a:solidFill>
                <a:srgbClr val="FF0000"/>
              </a:solidFill>
              <a:cs typeface="Times New Roman" panose="02020603050405020304" pitchFamily="18" charset="0"/>
            </a:endParaRPr>
          </a:p>
        </p:txBody>
      </p:sp>
      <p:sp>
        <p:nvSpPr>
          <p:cNvPr id="7" name="Text Box 24">
            <a:extLst>
              <a:ext uri="{FF2B5EF4-FFF2-40B4-BE49-F238E27FC236}">
                <a16:creationId xmlns:a16="http://schemas.microsoft.com/office/drawing/2014/main" id="{88530EB1-9F19-4497-9456-1D247177A565}"/>
              </a:ext>
            </a:extLst>
          </p:cNvPr>
          <p:cNvSpPr txBox="1">
            <a:spLocks noChangeArrowheads="1"/>
          </p:cNvSpPr>
          <p:nvPr/>
        </p:nvSpPr>
        <p:spPr bwMode="auto">
          <a:xfrm>
            <a:off x="1601444" y="2639340"/>
            <a:ext cx="666951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2600" b="1">
                <a:solidFill>
                  <a:srgbClr val="EE8148"/>
                </a:solidFill>
                <a:cs typeface="Times New Roman" panose="02020603050405020304" pitchFamily="18" charset="0"/>
              </a:rPr>
              <a:t>Hoạt động kinh tế chủ yếu của khu vực Đông Nam Á là sản xuất lúa gạo, trồng cây công nghiệp, khai thác khoáng sản.</a:t>
            </a:r>
          </a:p>
        </p:txBody>
      </p:sp>
      <p:pic>
        <p:nvPicPr>
          <p:cNvPr id="8" name="Picture 5">
            <a:extLst>
              <a:ext uri="{FF2B5EF4-FFF2-40B4-BE49-F238E27FC236}">
                <a16:creationId xmlns:a16="http://schemas.microsoft.com/office/drawing/2014/main" id="{6B77F4DE-A5C8-4505-A33A-9AB54AC91319}"/>
              </a:ext>
            </a:extLst>
          </p:cNvPr>
          <p:cNvPicPr>
            <a:picLocks noChangeAspect="1"/>
          </p:cNvPicPr>
          <p:nvPr/>
        </p:nvPicPr>
        <p:blipFill>
          <a:blip r:embed="rId4"/>
          <a:srcRect/>
          <a:stretch>
            <a:fillRect/>
          </a:stretch>
        </p:blipFill>
        <p:spPr>
          <a:xfrm>
            <a:off x="8056791" y="2751323"/>
            <a:ext cx="1087209" cy="2361358"/>
          </a:xfrm>
          <a:prstGeom prst="rect">
            <a:avLst/>
          </a:prstGeom>
        </p:spPr>
      </p:pic>
      <p:pic>
        <p:nvPicPr>
          <p:cNvPr id="9" name="Picture 8">
            <a:extLst>
              <a:ext uri="{FF2B5EF4-FFF2-40B4-BE49-F238E27FC236}">
                <a16:creationId xmlns:a16="http://schemas.microsoft.com/office/drawing/2014/main" id="{FDBA2B09-D869-499E-8B50-5965DA0952A9}"/>
              </a:ext>
            </a:extLst>
          </p:cNvPr>
          <p:cNvPicPr>
            <a:picLocks noChangeAspect="1"/>
          </p:cNvPicPr>
          <p:nvPr/>
        </p:nvPicPr>
        <p:blipFill>
          <a:blip r:embed="rId5"/>
          <a:srcRect/>
          <a:stretch>
            <a:fillRect/>
          </a:stretch>
        </p:blipFill>
        <p:spPr>
          <a:xfrm>
            <a:off x="140524" y="1391071"/>
            <a:ext cx="1175759" cy="2361357"/>
          </a:xfrm>
          <a:prstGeom prst="rect">
            <a:avLst/>
          </a:prstGeom>
        </p:spPr>
      </p:pic>
      <p:pic>
        <p:nvPicPr>
          <p:cNvPr id="10" name="图片 13">
            <a:extLst>
              <a:ext uri="{FF2B5EF4-FFF2-40B4-BE49-F238E27FC236}">
                <a16:creationId xmlns:a16="http://schemas.microsoft.com/office/drawing/2014/main" id="{C353B051-0763-4206-93E8-86B75D877499}"/>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11" name="图片 13">
            <a:extLst>
              <a:ext uri="{FF2B5EF4-FFF2-40B4-BE49-F238E27FC236}">
                <a16:creationId xmlns:a16="http://schemas.microsoft.com/office/drawing/2014/main" id="{134A81A8-8741-4245-A902-943F726409E8}"/>
              </a:ext>
            </a:extLst>
          </p:cNvPr>
          <p:cNvPicPr>
            <a:picLocks noChangeAspect="1"/>
          </p:cNvPicPr>
          <p:nvPr/>
        </p:nvPicPr>
        <p:blipFill rotWithShape="1">
          <a:blip r:embed="rId6">
            <a:clrChange>
              <a:clrFrom>
                <a:srgbClr val="FFFFFF"/>
              </a:clrFrom>
              <a:clrTo>
                <a:srgbClr val="FFFFFF">
                  <a:alpha val="0"/>
                </a:srgbClr>
              </a:clrTo>
            </a:clrChange>
          </a:blip>
          <a:srcRect r="-1835"/>
          <a:stretch/>
        </p:blipFill>
        <p:spPr>
          <a:xfrm>
            <a:off x="159605" y="161736"/>
            <a:ext cx="1544342" cy="1366569"/>
          </a:xfrm>
          <a:prstGeom prst="rect">
            <a:avLst/>
          </a:prstGeom>
        </p:spPr>
      </p:pic>
    </p:spTree>
    <p:extLst>
      <p:ext uri="{BB962C8B-B14F-4D97-AF65-F5344CB8AC3E}">
        <p14:creationId xmlns:p14="http://schemas.microsoft.com/office/powerpoint/2010/main" val="113023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blinds(horizontal)">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oogle Shape;722;p13">
            <a:extLst>
              <a:ext uri="{FF2B5EF4-FFF2-40B4-BE49-F238E27FC236}">
                <a16:creationId xmlns:a16="http://schemas.microsoft.com/office/drawing/2014/main" id="{6798CFEB-3624-4063-8814-FF1A10F8E159}"/>
              </a:ext>
            </a:extLst>
          </p:cNvPr>
          <p:cNvGrpSpPr/>
          <p:nvPr/>
        </p:nvGrpSpPr>
        <p:grpSpPr>
          <a:xfrm rot="-2071351" flipH="1">
            <a:off x="-7779" y="2083886"/>
            <a:ext cx="889227" cy="935060"/>
            <a:chOff x="782176" y="-1158311"/>
            <a:chExt cx="629467" cy="661912"/>
          </a:xfrm>
        </p:grpSpPr>
        <p:sp>
          <p:nvSpPr>
            <p:cNvPr id="32" name="Google Shape;723;p13">
              <a:extLst>
                <a:ext uri="{FF2B5EF4-FFF2-40B4-BE49-F238E27FC236}">
                  <a16:creationId xmlns:a16="http://schemas.microsoft.com/office/drawing/2014/main" id="{43A9A826-35FD-433F-8CD2-018D6436E3E3}"/>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24;p13">
              <a:extLst>
                <a:ext uri="{FF2B5EF4-FFF2-40B4-BE49-F238E27FC236}">
                  <a16:creationId xmlns:a16="http://schemas.microsoft.com/office/drawing/2014/main" id="{48043557-77D1-4D3F-8B07-A0A25A73A1B4}"/>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25;p13">
              <a:extLst>
                <a:ext uri="{FF2B5EF4-FFF2-40B4-BE49-F238E27FC236}">
                  <a16:creationId xmlns:a16="http://schemas.microsoft.com/office/drawing/2014/main" id="{486D20D4-8CF4-49A5-8C71-3B6FB3309DB7}"/>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26;p13">
              <a:extLst>
                <a:ext uri="{FF2B5EF4-FFF2-40B4-BE49-F238E27FC236}">
                  <a16:creationId xmlns:a16="http://schemas.microsoft.com/office/drawing/2014/main" id="{156E957C-7FEB-45E4-BD57-F311B9E837C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27;p13">
              <a:extLst>
                <a:ext uri="{FF2B5EF4-FFF2-40B4-BE49-F238E27FC236}">
                  <a16:creationId xmlns:a16="http://schemas.microsoft.com/office/drawing/2014/main" id="{83DAA7FC-1BAF-4503-84CC-D47D5B60E2C3}"/>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28;p13">
              <a:extLst>
                <a:ext uri="{FF2B5EF4-FFF2-40B4-BE49-F238E27FC236}">
                  <a16:creationId xmlns:a16="http://schemas.microsoft.com/office/drawing/2014/main" id="{F7F4C470-0362-432A-8490-23CBCEBA26F2}"/>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29;p13">
              <a:extLst>
                <a:ext uri="{FF2B5EF4-FFF2-40B4-BE49-F238E27FC236}">
                  <a16:creationId xmlns:a16="http://schemas.microsoft.com/office/drawing/2014/main" id="{7C1D866A-00CA-4DCC-9B76-7E6B5AF1F2CD}"/>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30;p13">
              <a:extLst>
                <a:ext uri="{FF2B5EF4-FFF2-40B4-BE49-F238E27FC236}">
                  <a16:creationId xmlns:a16="http://schemas.microsoft.com/office/drawing/2014/main" id="{3C3C7783-B6D7-4060-BE2F-1B63DD9DC2C9}"/>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735;p13">
            <a:extLst>
              <a:ext uri="{FF2B5EF4-FFF2-40B4-BE49-F238E27FC236}">
                <a16:creationId xmlns:a16="http://schemas.microsoft.com/office/drawing/2014/main" id="{1111C0AC-E128-4CC4-96CD-8FEE2C878ADE}"/>
              </a:ext>
            </a:extLst>
          </p:cNvPr>
          <p:cNvGrpSpPr/>
          <p:nvPr/>
        </p:nvGrpSpPr>
        <p:grpSpPr>
          <a:xfrm rot="-1521948">
            <a:off x="510066" y="4099254"/>
            <a:ext cx="291056" cy="1000335"/>
            <a:chOff x="3815292" y="-2054574"/>
            <a:chExt cx="291053" cy="1000325"/>
          </a:xfrm>
        </p:grpSpPr>
        <p:sp>
          <p:nvSpPr>
            <p:cNvPr id="45" name="Google Shape;736;p13">
              <a:extLst>
                <a:ext uri="{FF2B5EF4-FFF2-40B4-BE49-F238E27FC236}">
                  <a16:creationId xmlns:a16="http://schemas.microsoft.com/office/drawing/2014/main" id="{4E838A25-40B5-4BD5-9518-EAB7AC90CD79}"/>
                </a:ext>
              </a:extLst>
            </p:cNvPr>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lt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37;p13">
              <a:extLst>
                <a:ext uri="{FF2B5EF4-FFF2-40B4-BE49-F238E27FC236}">
                  <a16:creationId xmlns:a16="http://schemas.microsoft.com/office/drawing/2014/main" id="{BA668466-94A3-46A6-AD40-30F2382813DC}"/>
                </a:ext>
              </a:extLst>
            </p:cNvPr>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38;p13">
              <a:extLst>
                <a:ext uri="{FF2B5EF4-FFF2-40B4-BE49-F238E27FC236}">
                  <a16:creationId xmlns:a16="http://schemas.microsoft.com/office/drawing/2014/main" id="{C562344C-1A45-4AAE-BCF2-73ACF205BE3B}"/>
                </a:ext>
              </a:extLst>
            </p:cNvPr>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742;p13">
            <a:extLst>
              <a:ext uri="{FF2B5EF4-FFF2-40B4-BE49-F238E27FC236}">
                <a16:creationId xmlns:a16="http://schemas.microsoft.com/office/drawing/2014/main" id="{E373B393-7989-45BD-BFDC-B86A0BA1B699}"/>
              </a:ext>
            </a:extLst>
          </p:cNvPr>
          <p:cNvSpPr/>
          <p:nvPr/>
        </p:nvSpPr>
        <p:spPr>
          <a:xfrm rot="-1142516">
            <a:off x="213860" y="3663269"/>
            <a:ext cx="304817" cy="19977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 Box 15">
            <a:extLst>
              <a:ext uri="{FF2B5EF4-FFF2-40B4-BE49-F238E27FC236}">
                <a16:creationId xmlns:a16="http://schemas.microsoft.com/office/drawing/2014/main" id="{D2EAAD48-4948-49C2-B8C0-CF02B4EA1FBF}"/>
              </a:ext>
            </a:extLst>
          </p:cNvPr>
          <p:cNvSpPr txBox="1">
            <a:spLocks noChangeArrowheads="1"/>
          </p:cNvSpPr>
          <p:nvPr/>
        </p:nvSpPr>
        <p:spPr bwMode="auto">
          <a:xfrm>
            <a:off x="284184" y="5414274"/>
            <a:ext cx="869471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50000"/>
              </a:spcBef>
            </a:pPr>
            <a:r>
              <a:rPr lang="en-US" altLang="en-US" sz="1800" b="1">
                <a:solidFill>
                  <a:srgbClr val="0070C0"/>
                </a:solidFill>
                <a:cs typeface="Times New Roman" panose="02020603050405020304" pitchFamily="18" charset="0"/>
              </a:rPr>
              <a:t>GV giới thiệu thêm: Việt Nam là một nước châu Á, nằm trong khu vực Đông Nam Á. Nông nghiệp là ngành sản xuất chính đóng ¾ giá trị sản xuất nông nghiệp. Trở thành nước đứng thứ hai trong khu vực về xuất khẩu gạo trên thế giới (sau Ấn Độ số liệu 2021). Bên cạnh đó công nghiệp khai thác khoáng sản phát triển mạnh.</a:t>
            </a:r>
          </a:p>
        </p:txBody>
      </p:sp>
      <p:sp>
        <p:nvSpPr>
          <p:cNvPr id="7" name="TextBox 6">
            <a:extLst>
              <a:ext uri="{FF2B5EF4-FFF2-40B4-BE49-F238E27FC236}">
                <a16:creationId xmlns:a16="http://schemas.microsoft.com/office/drawing/2014/main" id="{93066CA4-07FF-4CA2-BA60-3F839180D3A6}"/>
              </a:ext>
            </a:extLst>
          </p:cNvPr>
          <p:cNvSpPr txBox="1">
            <a:spLocks noChangeArrowheads="1"/>
          </p:cNvSpPr>
          <p:nvPr/>
        </p:nvSpPr>
        <p:spPr bwMode="auto">
          <a:xfrm>
            <a:off x="1605038" y="1656946"/>
            <a:ext cx="6776962" cy="2308324"/>
          </a:xfrm>
          <a:prstGeom prst="rect">
            <a:avLst/>
          </a:prstGeom>
          <a:noFill/>
          <a:ln>
            <a:noFill/>
          </a:ln>
        </p:spPr>
        <p:txBody>
          <a:bodyPr wrap="square">
            <a:spAutoFit/>
          </a:bodyPr>
          <a:lstStyle>
            <a:lvl1pPr eaLnBrk="0" hangingPunct="0">
              <a:defRPr sz="3600">
                <a:solidFill>
                  <a:schemeClr val="tx1"/>
                </a:solidFill>
                <a:latin typeface="Times New Roman" pitchFamily="18" charset="0"/>
              </a:defRPr>
            </a:lvl1pPr>
            <a:lvl2pPr marL="742950" indent="-285750" eaLnBrk="0" hangingPunct="0">
              <a:defRPr sz="3600">
                <a:solidFill>
                  <a:schemeClr val="tx1"/>
                </a:solidFill>
                <a:latin typeface="Times New Roman" pitchFamily="18" charset="0"/>
              </a:defRPr>
            </a:lvl2pPr>
            <a:lvl3pPr marL="1143000" indent="-228600" eaLnBrk="0" hangingPunct="0">
              <a:defRPr sz="3600">
                <a:solidFill>
                  <a:schemeClr val="tx1"/>
                </a:solidFill>
                <a:latin typeface="Times New Roman" pitchFamily="18" charset="0"/>
              </a:defRPr>
            </a:lvl3pPr>
            <a:lvl4pPr marL="1600200" indent="-228600" eaLnBrk="0" hangingPunct="0">
              <a:defRPr sz="3600">
                <a:solidFill>
                  <a:schemeClr val="tx1"/>
                </a:solidFill>
                <a:latin typeface="Times New Roman" pitchFamily="18" charset="0"/>
              </a:defRPr>
            </a:lvl4pPr>
            <a:lvl5pPr marL="2057400" indent="-228600" eaLnBrk="0" hangingPunct="0">
              <a:defRPr sz="3600">
                <a:solidFill>
                  <a:schemeClr val="tx1"/>
                </a:solidFill>
                <a:latin typeface="Times New Roman" pitchFamily="18" charset="0"/>
              </a:defRPr>
            </a:lvl5pPr>
            <a:lvl6pPr marL="2514600" indent="-228600" eaLnBrk="0" fontAlgn="base" hangingPunct="0">
              <a:spcBef>
                <a:spcPct val="0"/>
              </a:spcBef>
              <a:spcAft>
                <a:spcPct val="0"/>
              </a:spcAft>
              <a:defRPr sz="3600">
                <a:solidFill>
                  <a:schemeClr val="tx1"/>
                </a:solidFill>
                <a:latin typeface="Times New Roman" pitchFamily="18" charset="0"/>
              </a:defRPr>
            </a:lvl6pPr>
            <a:lvl7pPr marL="2971800" indent="-228600" eaLnBrk="0" fontAlgn="base" hangingPunct="0">
              <a:spcBef>
                <a:spcPct val="0"/>
              </a:spcBef>
              <a:spcAft>
                <a:spcPct val="0"/>
              </a:spcAft>
              <a:defRPr sz="3600">
                <a:solidFill>
                  <a:schemeClr val="tx1"/>
                </a:solidFill>
                <a:latin typeface="Times New Roman" pitchFamily="18" charset="0"/>
              </a:defRPr>
            </a:lvl7pPr>
            <a:lvl8pPr marL="3429000" indent="-228600" eaLnBrk="0" fontAlgn="base" hangingPunct="0">
              <a:spcBef>
                <a:spcPct val="0"/>
              </a:spcBef>
              <a:spcAft>
                <a:spcPct val="0"/>
              </a:spcAft>
              <a:defRPr sz="3600">
                <a:solidFill>
                  <a:schemeClr val="tx1"/>
                </a:solidFill>
                <a:latin typeface="Times New Roman" pitchFamily="18" charset="0"/>
              </a:defRPr>
            </a:lvl8pPr>
            <a:lvl9pPr marL="3886200" indent="-228600" eaLnBrk="0" fontAlgn="base" hangingPunct="0">
              <a:spcBef>
                <a:spcPct val="0"/>
              </a:spcBef>
              <a:spcAft>
                <a:spcPct val="0"/>
              </a:spcAft>
              <a:defRPr sz="3600">
                <a:solidFill>
                  <a:schemeClr val="tx1"/>
                </a:solidFill>
                <a:latin typeface="Times New Roman" pitchFamily="18" charset="0"/>
              </a:defRPr>
            </a:lvl9pPr>
          </a:lstStyle>
          <a:p>
            <a:pPr algn="just" eaLnBrk="1" hangingPunct="1">
              <a:defRPr/>
            </a:pPr>
            <a:r>
              <a:rPr lang="en-US" b="1" i="1" dirty="0" err="1">
                <a:solidFill>
                  <a:srgbClr val="0070C0"/>
                </a:solidFill>
                <a:cs typeface="Times New Roman" panose="02020603050405020304" pitchFamily="18" charset="0"/>
              </a:rPr>
              <a:t>Khu</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vực</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Đông</a:t>
            </a:r>
            <a:r>
              <a:rPr lang="en-US" b="1" i="1" dirty="0">
                <a:solidFill>
                  <a:srgbClr val="0070C0"/>
                </a:solidFill>
                <a:cs typeface="Times New Roman" panose="02020603050405020304" pitchFamily="18" charset="0"/>
              </a:rPr>
              <a:t> Nam Á </a:t>
            </a:r>
            <a:r>
              <a:rPr lang="en-US" b="1" i="1" dirty="0" err="1">
                <a:solidFill>
                  <a:srgbClr val="0070C0"/>
                </a:solidFill>
                <a:cs typeface="Times New Roman" panose="02020603050405020304" pitchFamily="18" charset="0"/>
              </a:rPr>
              <a:t>chủ</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yếu</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có</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khí</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hậu</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gió</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mùa</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nóng</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ẩm</a:t>
            </a:r>
            <a:r>
              <a:rPr lang="en-US" b="1" i="1" dirty="0">
                <a:solidFill>
                  <a:srgbClr val="0070C0"/>
                </a:solidFill>
                <a:cs typeface="Times New Roman" panose="02020603050405020304" pitchFamily="18" charset="0"/>
              </a:rPr>
              <a:t>; ở </a:t>
            </a:r>
            <a:r>
              <a:rPr lang="en-US" b="1" i="1" dirty="0" err="1">
                <a:solidFill>
                  <a:srgbClr val="0070C0"/>
                </a:solidFill>
                <a:cs typeface="Times New Roman" panose="02020603050405020304" pitchFamily="18" charset="0"/>
              </a:rPr>
              <a:t>đây</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sản</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xuất</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nhiều</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loại</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nông</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sản</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và</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khai</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thác</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khoáng</a:t>
            </a:r>
            <a:r>
              <a:rPr lang="en-US" b="1" i="1" dirty="0">
                <a:solidFill>
                  <a:srgbClr val="0070C0"/>
                </a:solidFill>
                <a:cs typeface="Times New Roman" panose="02020603050405020304" pitchFamily="18" charset="0"/>
              </a:rPr>
              <a:t> </a:t>
            </a:r>
            <a:r>
              <a:rPr lang="en-US" b="1" i="1" dirty="0" err="1">
                <a:solidFill>
                  <a:srgbClr val="0070C0"/>
                </a:solidFill>
                <a:cs typeface="Times New Roman" panose="02020603050405020304" pitchFamily="18" charset="0"/>
              </a:rPr>
              <a:t>sản</a:t>
            </a:r>
            <a:r>
              <a:rPr lang="en-US" b="1" i="1" dirty="0">
                <a:solidFill>
                  <a:srgbClr val="0070C0"/>
                </a:solidFill>
                <a:cs typeface="Times New Roman" panose="02020603050405020304" pitchFamily="18" charset="0"/>
              </a:rPr>
              <a:t>.</a:t>
            </a:r>
          </a:p>
        </p:txBody>
      </p:sp>
      <p:sp>
        <p:nvSpPr>
          <p:cNvPr id="5" name="TextBox 4">
            <a:extLst>
              <a:ext uri="{FF2B5EF4-FFF2-40B4-BE49-F238E27FC236}">
                <a16:creationId xmlns:a16="http://schemas.microsoft.com/office/drawing/2014/main" id="{72D80D47-C50B-4E53-8E98-ED04A073DAF0}"/>
              </a:ext>
            </a:extLst>
          </p:cNvPr>
          <p:cNvSpPr txBox="1"/>
          <p:nvPr/>
        </p:nvSpPr>
        <p:spPr>
          <a:xfrm>
            <a:off x="3059430" y="877669"/>
            <a:ext cx="2979420" cy="769441"/>
          </a:xfrm>
          <a:prstGeom prst="rect">
            <a:avLst/>
          </a:prstGeom>
          <a:noFill/>
        </p:spPr>
        <p:txBody>
          <a:bodyPr wrap="square" rtlCol="0">
            <a:spAutoFit/>
          </a:bodyPr>
          <a:lstStyle>
            <a:defPPr marR="0" lvl="0" algn="l" rtl="0">
              <a:lnSpc>
                <a:spcPct val="100000"/>
              </a:lnSpc>
              <a:spcBef>
                <a:spcPts val="0"/>
              </a:spcBef>
              <a:spcAft>
                <a:spcPts val="0"/>
              </a:spcAft>
            </a:defPPr>
            <a:lvl1pPr algn="ctr">
              <a:defRPr sz="3600" b="1">
                <a:solidFill>
                  <a:srgbClr val="EE8148"/>
                </a:solidFill>
                <a:latin typeface="Times New Roman" panose="02020603050405020304" pitchFamily="18" charset="0"/>
                <a:cs typeface="Times New Roman" panose="02020603050405020304" pitchFamily="18" charset="0"/>
              </a:defRPr>
            </a:lvl1pPr>
          </a:lstStyle>
          <a:p>
            <a:r>
              <a:rPr lang="en-US" sz="4400"/>
              <a:t>Kết luận</a:t>
            </a:r>
          </a:p>
        </p:txBody>
      </p:sp>
      <p:pic>
        <p:nvPicPr>
          <p:cNvPr id="56" name="图片 13">
            <a:extLst>
              <a:ext uri="{FF2B5EF4-FFF2-40B4-BE49-F238E27FC236}">
                <a16:creationId xmlns:a16="http://schemas.microsoft.com/office/drawing/2014/main" id="{B1D2C545-2B38-4FF7-BB21-4B2798475389}"/>
              </a:ext>
            </a:extLst>
          </p:cNvPr>
          <p:cNvPicPr>
            <a:picLocks noChangeAspect="1"/>
          </p:cNvPicPr>
          <p:nvPr/>
        </p:nvPicPr>
        <p:blipFill rotWithShape="1">
          <a:blip r:embed="rId2">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57" name="图片 13">
            <a:extLst>
              <a:ext uri="{FF2B5EF4-FFF2-40B4-BE49-F238E27FC236}">
                <a16:creationId xmlns:a16="http://schemas.microsoft.com/office/drawing/2014/main" id="{61E96588-BEBD-4FA1-AE46-379141D40785}"/>
              </a:ext>
            </a:extLst>
          </p:cNvPr>
          <p:cNvPicPr>
            <a:picLocks noChangeAspect="1"/>
          </p:cNvPicPr>
          <p:nvPr/>
        </p:nvPicPr>
        <p:blipFill rotWithShape="1">
          <a:blip r:embed="rId2">
            <a:clrChange>
              <a:clrFrom>
                <a:srgbClr val="FFFFFF"/>
              </a:clrFrom>
              <a:clrTo>
                <a:srgbClr val="FFFFFF">
                  <a:alpha val="0"/>
                </a:srgbClr>
              </a:clrTo>
            </a:clrChange>
          </a:blip>
          <a:srcRect r="-1835"/>
          <a:stretch/>
        </p:blipFill>
        <p:spPr>
          <a:xfrm>
            <a:off x="159605" y="161736"/>
            <a:ext cx="1544342" cy="1366569"/>
          </a:xfrm>
          <a:prstGeom prst="rect">
            <a:avLst/>
          </a:prstGeom>
        </p:spPr>
      </p:pic>
      <p:pic>
        <p:nvPicPr>
          <p:cNvPr id="58" name="图片 5">
            <a:extLst>
              <a:ext uri="{FF2B5EF4-FFF2-40B4-BE49-F238E27FC236}">
                <a16:creationId xmlns:a16="http://schemas.microsoft.com/office/drawing/2014/main" id="{447AFCE6-4871-42A7-BDC3-D14BE68A11B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pic>
        <p:nvPicPr>
          <p:cNvPr id="9" name="Picture 8">
            <a:extLst>
              <a:ext uri="{FF2B5EF4-FFF2-40B4-BE49-F238E27FC236}">
                <a16:creationId xmlns:a16="http://schemas.microsoft.com/office/drawing/2014/main" id="{154BF386-E6B7-47B4-9D2C-FD0D3CBB421E}"/>
              </a:ext>
            </a:extLst>
          </p:cNvPr>
          <p:cNvPicPr>
            <a:picLocks noChangeAspect="1"/>
          </p:cNvPicPr>
          <p:nvPr/>
        </p:nvPicPr>
        <p:blipFill>
          <a:blip r:embed="rId4"/>
          <a:srcRect/>
          <a:stretch>
            <a:fillRect/>
          </a:stretch>
        </p:blipFill>
        <p:spPr>
          <a:xfrm>
            <a:off x="180975" y="1981361"/>
            <a:ext cx="1424063" cy="2860043"/>
          </a:xfrm>
          <a:prstGeom prst="rect">
            <a:avLst/>
          </a:prstGeom>
        </p:spPr>
      </p:pic>
    </p:spTree>
    <p:extLst>
      <p:ext uri="{BB962C8B-B14F-4D97-AF65-F5344CB8AC3E}">
        <p14:creationId xmlns:p14="http://schemas.microsoft.com/office/powerpoint/2010/main" val="19919145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34" presetClass="emph" presetSubtype="0" fill="hold" grpId="1" nodeType="withEffect">
                                  <p:stCondLst>
                                    <p:cond delay="0"/>
                                  </p:stCondLst>
                                  <p:iterate type="lt">
                                    <p:tmPct val="10000"/>
                                  </p:iterate>
                                  <p:childTnLst>
                                    <p:animMotion origin="layout" path="M 4.16667E-6 -3.7037E-7 L 4.16667E-6 -0.07222 " pathEditMode="relative" rAng="0" ptsTypes="AA">
                                      <p:cBhvr>
                                        <p:cTn id="10" dur="250" accel="50000" decel="50000" autoRev="1" fill="hold">
                                          <p:stCondLst>
                                            <p:cond delay="0"/>
                                          </p:stCondLst>
                                        </p:cTn>
                                        <p:tgtEl>
                                          <p:spTgt spid="5"/>
                                        </p:tgtEl>
                                        <p:attrNameLst>
                                          <p:attrName>ppt_x</p:attrName>
                                          <p:attrName>ppt_y</p:attrName>
                                        </p:attrNameLst>
                                      </p:cBhvr>
                                      <p:rCtr x="0" y="-3611"/>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13" name="Picture 4">
            <a:extLst>
              <a:ext uri="{FF2B5EF4-FFF2-40B4-BE49-F238E27FC236}">
                <a16:creationId xmlns:a16="http://schemas.microsoft.com/office/drawing/2014/main" id="{1ABFE4FF-C30D-4EBC-B2AE-A09130D4EC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1043" y="3633305"/>
            <a:ext cx="3683600" cy="1229402"/>
          </a:xfrm>
          <a:prstGeom prst="rect">
            <a:avLst/>
          </a:prstGeom>
        </p:spPr>
      </p:pic>
      <p:grpSp>
        <p:nvGrpSpPr>
          <p:cNvPr id="37" name="组合 8">
            <a:extLst>
              <a:ext uri="{FF2B5EF4-FFF2-40B4-BE49-F238E27FC236}">
                <a16:creationId xmlns:a16="http://schemas.microsoft.com/office/drawing/2014/main" id="{B25F8E72-6254-4C81-91B7-0B7C48A5FD19}"/>
              </a:ext>
            </a:extLst>
          </p:cNvPr>
          <p:cNvGrpSpPr/>
          <p:nvPr/>
        </p:nvGrpSpPr>
        <p:grpSpPr>
          <a:xfrm>
            <a:off x="0" y="1090069"/>
            <a:ext cx="2680984" cy="3788628"/>
            <a:chOff x="7570839" y="983226"/>
            <a:chExt cx="3907318" cy="5343832"/>
          </a:xfrm>
        </p:grpSpPr>
        <p:pic>
          <p:nvPicPr>
            <p:cNvPr id="38" name="图片 5">
              <a:extLst>
                <a:ext uri="{FF2B5EF4-FFF2-40B4-BE49-F238E27FC236}">
                  <a16:creationId xmlns:a16="http://schemas.microsoft.com/office/drawing/2014/main" id="{CA467A12-F04A-4EBA-816D-1F8C69CCEE09}"/>
                </a:ext>
              </a:extLst>
            </p:cNvPr>
            <p:cNvPicPr>
              <a:picLocks noChangeAspect="1"/>
            </p:cNvPicPr>
            <p:nvPr/>
          </p:nvPicPr>
          <p:blipFill rotWithShape="1">
            <a:blip r:embed="rId5">
              <a:extLst>
                <a:ext uri="{28A0092B-C50C-407E-A947-70E740481C1C}">
                  <a14:useLocalDpi xmlns:a14="http://schemas.microsoft.com/office/drawing/2010/main" val="0"/>
                </a:ext>
              </a:extLst>
            </a:blip>
            <a:srcRect r="45161"/>
            <a:stretch/>
          </p:blipFill>
          <p:spPr>
            <a:xfrm>
              <a:off x="7570839" y="983226"/>
              <a:ext cx="3907318" cy="5343832"/>
            </a:xfrm>
            <a:prstGeom prst="rect">
              <a:avLst/>
            </a:prstGeom>
          </p:spPr>
        </p:pic>
        <p:pic>
          <p:nvPicPr>
            <p:cNvPr id="39" name="图片 6">
              <a:extLst>
                <a:ext uri="{FF2B5EF4-FFF2-40B4-BE49-F238E27FC236}">
                  <a16:creationId xmlns:a16="http://schemas.microsoft.com/office/drawing/2014/main" id="{4D15F075-2581-471E-A519-2D3A3785E89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5161"/>
            <a:stretch/>
          </p:blipFill>
          <p:spPr>
            <a:xfrm>
              <a:off x="7570839" y="3617476"/>
              <a:ext cx="1981200" cy="2709582"/>
            </a:xfrm>
            <a:prstGeom prst="rect">
              <a:avLst/>
            </a:prstGeom>
          </p:spPr>
        </p:pic>
        <p:pic>
          <p:nvPicPr>
            <p:cNvPr id="40" name="图片 7">
              <a:extLst>
                <a:ext uri="{FF2B5EF4-FFF2-40B4-BE49-F238E27FC236}">
                  <a16:creationId xmlns:a16="http://schemas.microsoft.com/office/drawing/2014/main" id="{A2EC971C-6CBB-4FF9-BDA5-EFD381D19E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45161"/>
            <a:stretch/>
          </p:blipFill>
          <p:spPr>
            <a:xfrm>
              <a:off x="9807678" y="3994426"/>
              <a:ext cx="1597742" cy="2185147"/>
            </a:xfrm>
            <a:prstGeom prst="rect">
              <a:avLst/>
            </a:prstGeom>
          </p:spPr>
        </p:pic>
      </p:grpSp>
      <p:pic>
        <p:nvPicPr>
          <p:cNvPr id="41" name="图片 5">
            <a:extLst>
              <a:ext uri="{FF2B5EF4-FFF2-40B4-BE49-F238E27FC236}">
                <a16:creationId xmlns:a16="http://schemas.microsoft.com/office/drawing/2014/main" id="{541817E2-4FEA-4F5B-929D-2EE4217EBAD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74839"/>
          <a:stretch/>
        </p:blipFill>
        <p:spPr>
          <a:xfrm>
            <a:off x="26550" y="4023478"/>
            <a:ext cx="9117450" cy="1382360"/>
          </a:xfrm>
          <a:prstGeom prst="rect">
            <a:avLst/>
          </a:prstGeom>
        </p:spPr>
      </p:pic>
      <p:sp>
        <p:nvSpPr>
          <p:cNvPr id="35" name="Rectangle: Rounded Corners 34">
            <a:extLst>
              <a:ext uri="{FF2B5EF4-FFF2-40B4-BE49-F238E27FC236}">
                <a16:creationId xmlns:a16="http://schemas.microsoft.com/office/drawing/2014/main" id="{32249C28-6E22-45CB-B7CB-0838B0F466EC}"/>
              </a:ext>
            </a:extLst>
          </p:cNvPr>
          <p:cNvSpPr/>
          <p:nvPr/>
        </p:nvSpPr>
        <p:spPr>
          <a:xfrm>
            <a:off x="3524071" y="1351353"/>
            <a:ext cx="2917232" cy="981019"/>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0" i="0" u="none" strike="noStrike" kern="0" cap="none" spc="0" normalizeH="0" baseline="0" noProof="0">
                <a:ln>
                  <a:noFill/>
                </a:ln>
                <a:solidFill>
                  <a:srgbClr val="CD5E62"/>
                </a:solidFill>
                <a:effectLst/>
                <a:uLnTx/>
                <a:uFillTx/>
                <a:latin typeface="Lobster" panose="00000500000000000000" pitchFamily="2" charset="0"/>
                <a:ea typeface="+mn-ea"/>
                <a:cs typeface="+mn-cs"/>
                <a:sym typeface="Arial"/>
              </a:rPr>
              <a:t>Củng</a:t>
            </a:r>
            <a:r>
              <a:rPr kumimoji="0" lang="en-US" sz="4800" b="0" i="0" u="none" strike="noStrike" kern="0" cap="none" spc="0" normalizeH="0" noProof="0">
                <a:ln>
                  <a:noFill/>
                </a:ln>
                <a:solidFill>
                  <a:srgbClr val="CD5E62"/>
                </a:solidFill>
                <a:effectLst/>
                <a:uLnTx/>
                <a:uFillTx/>
                <a:latin typeface="Lobster" panose="00000500000000000000" pitchFamily="2" charset="0"/>
                <a:ea typeface="+mn-ea"/>
                <a:cs typeface="+mn-cs"/>
                <a:sym typeface="Arial"/>
              </a:rPr>
              <a:t> cố</a:t>
            </a:r>
            <a:endParaRPr kumimoji="0" lang="en-US" sz="4800" b="0" i="0" u="none" strike="noStrike" kern="0" cap="none" spc="0" normalizeH="0" baseline="0" noProof="0">
              <a:ln>
                <a:noFill/>
              </a:ln>
              <a:solidFill>
                <a:srgbClr val="CD5E62"/>
              </a:solidFill>
              <a:effectLst/>
              <a:uLnTx/>
              <a:uFillTx/>
              <a:latin typeface="Lobster" panose="00000500000000000000" pitchFamily="2" charset="0"/>
              <a:ea typeface="+mn-ea"/>
              <a:cs typeface="+mn-cs"/>
              <a:sym typeface="Arial"/>
            </a:endParaRPr>
          </a:p>
        </p:txBody>
      </p:sp>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7340576" y="-25086"/>
            <a:ext cx="1741317" cy="1970373"/>
          </a:xfrm>
          <a:prstGeom prst="rect">
            <a:avLst/>
          </a:prstGeom>
        </p:spPr>
      </p:pic>
      <p:grpSp>
        <p:nvGrpSpPr>
          <p:cNvPr id="14" name="Google Shape;134;p2">
            <a:extLst>
              <a:ext uri="{FF2B5EF4-FFF2-40B4-BE49-F238E27FC236}">
                <a16:creationId xmlns:a16="http://schemas.microsoft.com/office/drawing/2014/main" id="{BACCDB3E-7FA8-4017-B7FC-529C20CE88D4}"/>
              </a:ext>
            </a:extLst>
          </p:cNvPr>
          <p:cNvGrpSpPr/>
          <p:nvPr/>
        </p:nvGrpSpPr>
        <p:grpSpPr>
          <a:xfrm>
            <a:off x="2641969" y="1313822"/>
            <a:ext cx="649185" cy="981019"/>
            <a:chOff x="497350" y="-655197"/>
            <a:chExt cx="771716" cy="1116355"/>
          </a:xfrm>
        </p:grpSpPr>
        <p:sp>
          <p:nvSpPr>
            <p:cNvPr id="15" name="Google Shape;135;p2">
              <a:extLst>
                <a:ext uri="{FF2B5EF4-FFF2-40B4-BE49-F238E27FC236}">
                  <a16:creationId xmlns:a16="http://schemas.microsoft.com/office/drawing/2014/main" id="{40C8484F-412D-477F-8A3D-1B99537C7CAC}"/>
                </a:ext>
              </a:extLst>
            </p:cNvPr>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36;p2">
              <a:extLst>
                <a:ext uri="{FF2B5EF4-FFF2-40B4-BE49-F238E27FC236}">
                  <a16:creationId xmlns:a16="http://schemas.microsoft.com/office/drawing/2014/main" id="{F60A759D-2146-4BC5-8A5F-3C932A3842B0}"/>
                </a:ext>
              </a:extLst>
            </p:cNvPr>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37;p2">
              <a:extLst>
                <a:ext uri="{FF2B5EF4-FFF2-40B4-BE49-F238E27FC236}">
                  <a16:creationId xmlns:a16="http://schemas.microsoft.com/office/drawing/2014/main" id="{B461D22F-72B1-42B2-A8ED-6B211339DD11}"/>
                </a:ext>
              </a:extLst>
            </p:cNvPr>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38;p2">
              <a:extLst>
                <a:ext uri="{FF2B5EF4-FFF2-40B4-BE49-F238E27FC236}">
                  <a16:creationId xmlns:a16="http://schemas.microsoft.com/office/drawing/2014/main" id="{C2C97008-7BF5-4D13-B1C1-28B0BB2307E9}"/>
                </a:ext>
              </a:extLst>
            </p:cNvPr>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39;p2">
              <a:extLst>
                <a:ext uri="{FF2B5EF4-FFF2-40B4-BE49-F238E27FC236}">
                  <a16:creationId xmlns:a16="http://schemas.microsoft.com/office/drawing/2014/main" id="{F50A7866-05F9-47C7-AE4C-1227DB188197}"/>
                </a:ext>
              </a:extLst>
            </p:cNvPr>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0;p2">
              <a:extLst>
                <a:ext uri="{FF2B5EF4-FFF2-40B4-BE49-F238E27FC236}">
                  <a16:creationId xmlns:a16="http://schemas.microsoft.com/office/drawing/2014/main" id="{2A3612CB-CE17-458B-9D05-0D0482955615}"/>
                </a:ext>
              </a:extLst>
            </p:cNvPr>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1;p2">
              <a:extLst>
                <a:ext uri="{FF2B5EF4-FFF2-40B4-BE49-F238E27FC236}">
                  <a16:creationId xmlns:a16="http://schemas.microsoft.com/office/drawing/2014/main" id="{41E11A56-C386-4745-927E-D42905360EC6}"/>
                </a:ext>
              </a:extLst>
            </p:cNvPr>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2;p2">
              <a:extLst>
                <a:ext uri="{FF2B5EF4-FFF2-40B4-BE49-F238E27FC236}">
                  <a16:creationId xmlns:a16="http://schemas.microsoft.com/office/drawing/2014/main" id="{8F66A859-76A1-4E4E-BBC3-761EA0D3CBC9}"/>
                </a:ext>
              </a:extLst>
            </p:cNvPr>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 name="Google Shape;345;p6">
            <a:extLst>
              <a:ext uri="{FF2B5EF4-FFF2-40B4-BE49-F238E27FC236}">
                <a16:creationId xmlns:a16="http://schemas.microsoft.com/office/drawing/2014/main" id="{32782DAE-7F15-4954-869F-73C435CA2162}"/>
              </a:ext>
            </a:extLst>
          </p:cNvPr>
          <p:cNvSpPr/>
          <p:nvPr/>
        </p:nvSpPr>
        <p:spPr>
          <a:xfrm rot="6451434" flipH="1">
            <a:off x="7819893" y="2265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Oval 32">
            <a:extLst>
              <a:ext uri="{FF2B5EF4-FFF2-40B4-BE49-F238E27FC236}">
                <a16:creationId xmlns:a16="http://schemas.microsoft.com/office/drawing/2014/main" id="{71029773-D075-46A8-B2B4-C23FCD1C521C}"/>
              </a:ext>
            </a:extLst>
          </p:cNvPr>
          <p:cNvSpPr/>
          <p:nvPr/>
        </p:nvSpPr>
        <p:spPr>
          <a:xfrm>
            <a:off x="3128562" y="1205162"/>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67185"/>
              </a:solidFill>
              <a:effectLst/>
              <a:uLnTx/>
              <a:uFillTx/>
              <a:latin typeface="Arial"/>
              <a:ea typeface="+mn-ea"/>
              <a:cs typeface="+mn-cs"/>
              <a:sym typeface="Arial"/>
            </a:endParaRPr>
          </a:p>
        </p:txBody>
      </p:sp>
      <p:sp>
        <p:nvSpPr>
          <p:cNvPr id="34" name="Oval 33">
            <a:extLst>
              <a:ext uri="{FF2B5EF4-FFF2-40B4-BE49-F238E27FC236}">
                <a16:creationId xmlns:a16="http://schemas.microsoft.com/office/drawing/2014/main" id="{10D8F656-2407-4931-B098-E08BDCD3C57A}"/>
              </a:ext>
            </a:extLst>
          </p:cNvPr>
          <p:cNvSpPr/>
          <p:nvPr/>
        </p:nvSpPr>
        <p:spPr>
          <a:xfrm>
            <a:off x="3199477" y="1285479"/>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a:solidFill>
                  <a:srgbClr val="567185"/>
                </a:solidFill>
                <a:latin typeface="UTM Cookies" panose="02040603050506020204" pitchFamily="18" charset="0"/>
              </a:rPr>
              <a:t>4</a:t>
            </a:r>
            <a:endParaRPr kumimoji="0" lang="en-US" sz="3200" b="0" i="0" u="none" strike="noStrike" kern="0" cap="none" spc="0" normalizeH="0" baseline="0" noProof="0">
              <a:ln>
                <a:noFill/>
              </a:ln>
              <a:solidFill>
                <a:srgbClr val="567185"/>
              </a:solidFill>
              <a:effectLst/>
              <a:uLnTx/>
              <a:uFillTx/>
              <a:latin typeface="UTM Cookies" panose="02040603050506020204" pitchFamily="18" charset="0"/>
              <a:ea typeface="+mn-ea"/>
              <a:cs typeface="+mn-cs"/>
              <a:sym typeface="Arial"/>
            </a:endParaRPr>
          </a:p>
        </p:txBody>
      </p:sp>
      <p:pic>
        <p:nvPicPr>
          <p:cNvPr id="23" name="Picture 6">
            <a:extLst>
              <a:ext uri="{FF2B5EF4-FFF2-40B4-BE49-F238E27FC236}">
                <a16:creationId xmlns:a16="http://schemas.microsoft.com/office/drawing/2014/main" id="{05522E98-B0AA-41F5-8964-73640AD50D06}"/>
              </a:ext>
            </a:extLst>
          </p:cNvPr>
          <p:cNvPicPr>
            <a:picLocks noChangeAspect="1"/>
          </p:cNvPicPr>
          <p:nvPr/>
        </p:nvPicPr>
        <p:blipFill>
          <a:blip r:embed="rId11"/>
          <a:srcRect/>
          <a:stretch>
            <a:fillRect/>
          </a:stretch>
        </p:blipFill>
        <p:spPr>
          <a:xfrm>
            <a:off x="5856469" y="2605143"/>
            <a:ext cx="1256488" cy="2538357"/>
          </a:xfrm>
          <a:prstGeom prst="rect">
            <a:avLst/>
          </a:prstGeom>
        </p:spPr>
      </p:pic>
      <p:pic>
        <p:nvPicPr>
          <p:cNvPr id="24" name="Picture 23">
            <a:extLst>
              <a:ext uri="{FF2B5EF4-FFF2-40B4-BE49-F238E27FC236}">
                <a16:creationId xmlns:a16="http://schemas.microsoft.com/office/drawing/2014/main" id="{A198EB84-FBCB-4527-B3E6-CFBFC5DA6C30}"/>
              </a:ext>
            </a:extLst>
          </p:cNvPr>
          <p:cNvPicPr>
            <a:picLocks noChangeAspect="1"/>
          </p:cNvPicPr>
          <p:nvPr/>
        </p:nvPicPr>
        <p:blipFill>
          <a:blip r:embed="rId12"/>
          <a:srcRect/>
          <a:stretch>
            <a:fillRect/>
          </a:stretch>
        </p:blipFill>
        <p:spPr>
          <a:xfrm>
            <a:off x="6916921" y="1808983"/>
            <a:ext cx="1403173" cy="2538357"/>
          </a:xfrm>
          <a:prstGeom prst="rect">
            <a:avLst/>
          </a:prstGeom>
        </p:spPr>
      </p:pic>
      <p:pic>
        <p:nvPicPr>
          <p:cNvPr id="25" name="Picture 2">
            <a:extLst>
              <a:ext uri="{FF2B5EF4-FFF2-40B4-BE49-F238E27FC236}">
                <a16:creationId xmlns:a16="http://schemas.microsoft.com/office/drawing/2014/main" id="{A143C1AA-E078-4B50-B6B4-05FB5D6B6FAB}"/>
              </a:ext>
            </a:extLst>
          </p:cNvPr>
          <p:cNvPicPr>
            <a:picLocks noChangeAspect="1"/>
          </p:cNvPicPr>
          <p:nvPr/>
        </p:nvPicPr>
        <p:blipFill>
          <a:blip r:embed="rId13"/>
          <a:srcRect/>
          <a:stretch>
            <a:fillRect/>
          </a:stretch>
        </p:blipFill>
        <p:spPr>
          <a:xfrm>
            <a:off x="7859474" y="2683479"/>
            <a:ext cx="1218568" cy="2449382"/>
          </a:xfrm>
          <a:prstGeom prst="rect">
            <a:avLst/>
          </a:prstGeom>
        </p:spPr>
      </p:pic>
      <p:grpSp>
        <p:nvGrpSpPr>
          <p:cNvPr id="26" name="Group 25">
            <a:extLst>
              <a:ext uri="{FF2B5EF4-FFF2-40B4-BE49-F238E27FC236}">
                <a16:creationId xmlns:a16="http://schemas.microsoft.com/office/drawing/2014/main" id="{3C9CDBD8-1298-45B5-9856-32323FC2F429}"/>
              </a:ext>
            </a:extLst>
          </p:cNvPr>
          <p:cNvGrpSpPr/>
          <p:nvPr/>
        </p:nvGrpSpPr>
        <p:grpSpPr>
          <a:xfrm rot="528921">
            <a:off x="141748" y="67355"/>
            <a:ext cx="1312933" cy="1691643"/>
            <a:chOff x="272468" y="-190763"/>
            <a:chExt cx="3255616" cy="4349655"/>
          </a:xfrm>
        </p:grpSpPr>
        <p:pic>
          <p:nvPicPr>
            <p:cNvPr id="27" name="Picture 10">
              <a:extLst>
                <a:ext uri="{FF2B5EF4-FFF2-40B4-BE49-F238E27FC236}">
                  <a16:creationId xmlns:a16="http://schemas.microsoft.com/office/drawing/2014/main" id="{AC61D257-CC3E-4F41-9810-B922D062DD1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0833597">
              <a:off x="272468" y="-190763"/>
              <a:ext cx="2843587" cy="4349655"/>
            </a:xfrm>
            <a:prstGeom prst="rect">
              <a:avLst/>
            </a:prstGeom>
          </p:spPr>
        </p:pic>
        <p:pic>
          <p:nvPicPr>
            <p:cNvPr id="28" name="Picture 6">
              <a:extLst>
                <a:ext uri="{FF2B5EF4-FFF2-40B4-BE49-F238E27FC236}">
                  <a16:creationId xmlns:a16="http://schemas.microsoft.com/office/drawing/2014/main" id="{7ED08A74-B6F6-4E20-A046-5F258A136A21}"/>
                </a:ext>
              </a:extLst>
            </p:cNvPr>
            <p:cNvPicPr>
              <a:picLocks noChangeAspect="1"/>
            </p:cNvPicPr>
            <p:nvPr/>
          </p:nvPicPr>
          <p:blipFill>
            <a:blip r:embed="rId11"/>
            <a:srcRect/>
            <a:stretch>
              <a:fillRect/>
            </a:stretch>
          </p:blipFill>
          <p:spPr>
            <a:xfrm rot="21229124">
              <a:off x="1846844" y="3018582"/>
              <a:ext cx="307939" cy="622099"/>
            </a:xfrm>
            <a:prstGeom prst="rect">
              <a:avLst/>
            </a:prstGeom>
          </p:spPr>
        </p:pic>
        <p:pic>
          <p:nvPicPr>
            <p:cNvPr id="29" name="Picture 28">
              <a:extLst>
                <a:ext uri="{FF2B5EF4-FFF2-40B4-BE49-F238E27FC236}">
                  <a16:creationId xmlns:a16="http://schemas.microsoft.com/office/drawing/2014/main" id="{5B41AD04-8B4A-46F6-B222-6104A38DAC21}"/>
                </a:ext>
              </a:extLst>
            </p:cNvPr>
            <p:cNvPicPr>
              <a:picLocks noChangeAspect="1"/>
            </p:cNvPicPr>
            <p:nvPr/>
          </p:nvPicPr>
          <p:blipFill>
            <a:blip r:embed="rId12"/>
            <a:srcRect/>
            <a:stretch>
              <a:fillRect/>
            </a:stretch>
          </p:blipFill>
          <p:spPr>
            <a:xfrm rot="20145137">
              <a:off x="1636069" y="3150965"/>
              <a:ext cx="302114" cy="606756"/>
            </a:xfrm>
            <a:prstGeom prst="rect">
              <a:avLst/>
            </a:prstGeom>
          </p:spPr>
        </p:pic>
        <p:pic>
          <p:nvPicPr>
            <p:cNvPr id="30" name="Picture 2">
              <a:extLst>
                <a:ext uri="{FF2B5EF4-FFF2-40B4-BE49-F238E27FC236}">
                  <a16:creationId xmlns:a16="http://schemas.microsoft.com/office/drawing/2014/main" id="{378DE21F-BEF9-4767-9F3F-8B43D8C41ADD}"/>
                </a:ext>
              </a:extLst>
            </p:cNvPr>
            <p:cNvPicPr>
              <a:picLocks noChangeAspect="1"/>
            </p:cNvPicPr>
            <p:nvPr/>
          </p:nvPicPr>
          <p:blipFill>
            <a:blip r:embed="rId13"/>
            <a:srcRect/>
            <a:stretch>
              <a:fillRect/>
            </a:stretch>
          </p:blipFill>
          <p:spPr>
            <a:xfrm rot="278538">
              <a:off x="2065926" y="3028133"/>
              <a:ext cx="328683" cy="660669"/>
            </a:xfrm>
            <a:prstGeom prst="rect">
              <a:avLst/>
            </a:prstGeom>
          </p:spPr>
        </p:pic>
        <p:pic>
          <p:nvPicPr>
            <p:cNvPr id="31" name="Picture 10">
              <a:extLst>
                <a:ext uri="{FF2B5EF4-FFF2-40B4-BE49-F238E27FC236}">
                  <a16:creationId xmlns:a16="http://schemas.microsoft.com/office/drawing/2014/main" id="{D98130A1-F22D-464A-9519-0322EAE2C93C}"/>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t="85689"/>
            <a:stretch/>
          </p:blipFill>
          <p:spPr>
            <a:xfrm rot="20833597">
              <a:off x="684497" y="3490279"/>
              <a:ext cx="2843587" cy="622493"/>
            </a:xfrm>
            <a:prstGeom prst="rect">
              <a:avLst/>
            </a:prstGeom>
          </p:spPr>
        </p:pic>
      </p:grpSp>
      <p:pic>
        <p:nvPicPr>
          <p:cNvPr id="36" name="Picture 10">
            <a:extLst>
              <a:ext uri="{FF2B5EF4-FFF2-40B4-BE49-F238E27FC236}">
                <a16:creationId xmlns:a16="http://schemas.microsoft.com/office/drawing/2014/main" id="{E987127A-9EBF-42B8-B68B-AFF217CD430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409710" y="91737"/>
            <a:ext cx="1127140" cy="1724114"/>
          </a:xfrm>
          <a:prstGeom prst="rect">
            <a:avLst/>
          </a:prstGeom>
        </p:spPr>
      </p:pic>
    </p:spTree>
    <p:extLst>
      <p:ext uri="{BB962C8B-B14F-4D97-AF65-F5344CB8AC3E}">
        <p14:creationId xmlns:p14="http://schemas.microsoft.com/office/powerpoint/2010/main" val="8228812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2" presetClass="entr" presetSubtype="12"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2000" fill="hold"/>
                                        <p:tgtEl>
                                          <p:spTgt spid="9"/>
                                        </p:tgtEl>
                                        <p:attrNameLst>
                                          <p:attrName>ppt_x</p:attrName>
                                        </p:attrNameLst>
                                      </p:cBhvr>
                                      <p:tavLst>
                                        <p:tav tm="0">
                                          <p:val>
                                            <p:strVal val="0-#ppt_w/2"/>
                                          </p:val>
                                        </p:tav>
                                        <p:tav tm="100000">
                                          <p:val>
                                            <p:strVal val="#ppt_x"/>
                                          </p:val>
                                        </p:tav>
                                      </p:tavLst>
                                    </p:anim>
                                    <p:anim calcmode="lin" valueType="num">
                                      <p:cBhvr additive="base">
                                        <p:cTn id="14" dur="2000" fill="hold"/>
                                        <p:tgtEl>
                                          <p:spTgt spid="9"/>
                                        </p:tgtEl>
                                        <p:attrNameLst>
                                          <p:attrName>ppt_y</p:attrName>
                                        </p:attrNameLst>
                                      </p:cBhvr>
                                      <p:tavLst>
                                        <p:tav tm="0">
                                          <p:val>
                                            <p:strVal val="1+#ppt_h/2"/>
                                          </p:val>
                                        </p:tav>
                                        <p:tav tm="100000">
                                          <p:val>
                                            <p:strVal val="#ppt_y"/>
                                          </p:val>
                                        </p:tav>
                                      </p:tavLst>
                                    </p:anim>
                                  </p:childTnLst>
                                </p:cTn>
                              </p:par>
                            </p:childTnLst>
                          </p:cTn>
                        </p:par>
                        <p:par>
                          <p:cTn id="15" fill="hold">
                            <p:stCondLst>
                              <p:cond delay="2000"/>
                            </p:stCondLst>
                            <p:childTnLst>
                              <p:par>
                                <p:cTn id="16" presetID="53" presetClass="entr" presetSubtype="52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fltVal val="0.5"/>
                                          </p:val>
                                        </p:tav>
                                        <p:tav tm="100000">
                                          <p:val>
                                            <p:strVal val="#ppt_x"/>
                                          </p:val>
                                        </p:tav>
                                      </p:tavLst>
                                    </p:anim>
                                    <p:anim calcmode="lin" valueType="num">
                                      <p:cBhvr>
                                        <p:cTn id="22" dur="500" fill="hold"/>
                                        <p:tgtEl>
                                          <p:spTgt spid="14"/>
                                        </p:tgtEl>
                                        <p:attrNameLst>
                                          <p:attrName>ppt_y</p:attrName>
                                        </p:attrNameLst>
                                      </p:cBhvr>
                                      <p:tavLst>
                                        <p:tav tm="0">
                                          <p:val>
                                            <p:fltVal val="0.5"/>
                                          </p:val>
                                        </p:tav>
                                        <p:tav tm="100000">
                                          <p:val>
                                            <p:strVal val="#ppt_y"/>
                                          </p:val>
                                        </p:tav>
                                      </p:tavLst>
                                    </p:anim>
                                  </p:childTnLst>
                                </p:cTn>
                              </p:par>
                            </p:childTnLst>
                          </p:cTn>
                        </p:par>
                        <p:par>
                          <p:cTn id="23" fill="hold">
                            <p:stCondLst>
                              <p:cond delay="2500"/>
                            </p:stCondLst>
                            <p:childTnLst>
                              <p:par>
                                <p:cTn id="24" presetID="42"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down)">
                                      <p:cBhvr>
                                        <p:cTn id="33" dur="72">
                                          <p:stCondLst>
                                            <p:cond delay="0"/>
                                          </p:stCondLst>
                                        </p:cTn>
                                        <p:tgtEl>
                                          <p:spTgt spid="33"/>
                                        </p:tgtEl>
                                      </p:cBhvr>
                                    </p:animEffect>
                                    <p:anim calcmode="lin" valueType="num">
                                      <p:cBhvr>
                                        <p:cTn id="34"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35"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36"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37"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38"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39" dur="3">
                                          <p:stCondLst>
                                            <p:cond delay="81"/>
                                          </p:stCondLst>
                                        </p:cTn>
                                        <p:tgtEl>
                                          <p:spTgt spid="33"/>
                                        </p:tgtEl>
                                      </p:cBhvr>
                                      <p:to x="100000" y="60000"/>
                                    </p:animScale>
                                    <p:animScale>
                                      <p:cBhvr>
                                        <p:cTn id="40" dur="21" decel="50000">
                                          <p:stCondLst>
                                            <p:cond delay="85"/>
                                          </p:stCondLst>
                                        </p:cTn>
                                        <p:tgtEl>
                                          <p:spTgt spid="33"/>
                                        </p:tgtEl>
                                      </p:cBhvr>
                                      <p:to x="100000" y="100000"/>
                                    </p:animScale>
                                    <p:animScale>
                                      <p:cBhvr>
                                        <p:cTn id="41" dur="3">
                                          <p:stCondLst>
                                            <p:cond delay="164"/>
                                          </p:stCondLst>
                                        </p:cTn>
                                        <p:tgtEl>
                                          <p:spTgt spid="33"/>
                                        </p:tgtEl>
                                      </p:cBhvr>
                                      <p:to x="100000" y="80000"/>
                                    </p:animScale>
                                    <p:animScale>
                                      <p:cBhvr>
                                        <p:cTn id="42" dur="21" decel="50000">
                                          <p:stCondLst>
                                            <p:cond delay="167"/>
                                          </p:stCondLst>
                                        </p:cTn>
                                        <p:tgtEl>
                                          <p:spTgt spid="33"/>
                                        </p:tgtEl>
                                      </p:cBhvr>
                                      <p:to x="100000" y="100000"/>
                                    </p:animScale>
                                    <p:animScale>
                                      <p:cBhvr>
                                        <p:cTn id="43" dur="3">
                                          <p:stCondLst>
                                            <p:cond delay="205"/>
                                          </p:stCondLst>
                                        </p:cTn>
                                        <p:tgtEl>
                                          <p:spTgt spid="33"/>
                                        </p:tgtEl>
                                      </p:cBhvr>
                                      <p:to x="100000" y="90000"/>
                                    </p:animScale>
                                    <p:animScale>
                                      <p:cBhvr>
                                        <p:cTn id="44" dur="21" decel="50000">
                                          <p:stCondLst>
                                            <p:cond delay="208"/>
                                          </p:stCondLst>
                                        </p:cTn>
                                        <p:tgtEl>
                                          <p:spTgt spid="33"/>
                                        </p:tgtEl>
                                      </p:cBhvr>
                                      <p:to x="100000" y="100000"/>
                                    </p:animScale>
                                    <p:animScale>
                                      <p:cBhvr>
                                        <p:cTn id="45" dur="3">
                                          <p:stCondLst>
                                            <p:cond delay="226"/>
                                          </p:stCondLst>
                                        </p:cTn>
                                        <p:tgtEl>
                                          <p:spTgt spid="33"/>
                                        </p:tgtEl>
                                      </p:cBhvr>
                                      <p:to x="100000" y="95000"/>
                                    </p:animScale>
                                    <p:animScale>
                                      <p:cBhvr>
                                        <p:cTn id="46" dur="21" decel="50000">
                                          <p:stCondLst>
                                            <p:cond delay="229"/>
                                          </p:stCondLst>
                                        </p:cTn>
                                        <p:tgtEl>
                                          <p:spTgt spid="33"/>
                                        </p:tgtEl>
                                      </p:cBhvr>
                                      <p:to x="100000" y="100000"/>
                                    </p:animScale>
                                  </p:childTnLst>
                                </p:cTn>
                              </p:par>
                            </p:childTnLst>
                          </p:cTn>
                        </p:par>
                        <p:par>
                          <p:cTn id="47" fill="hold">
                            <p:stCondLst>
                              <p:cond delay="250"/>
                            </p:stCondLst>
                            <p:childTnLst>
                              <p:par>
                                <p:cTn id="48" presetID="26" presetClass="entr" presetSubtype="0" fill="hold" grpId="0" nodeType="after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down)">
                                      <p:cBhvr>
                                        <p:cTn id="50" dur="71">
                                          <p:stCondLst>
                                            <p:cond delay="0"/>
                                          </p:stCondLst>
                                        </p:cTn>
                                        <p:tgtEl>
                                          <p:spTgt spid="34"/>
                                        </p:tgtEl>
                                      </p:cBhvr>
                                    </p:animEffect>
                                    <p:anim calcmode="lin" valueType="num">
                                      <p:cBhvr>
                                        <p:cTn id="51"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2"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53"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54"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55"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56" dur="1">
                                          <p:stCondLst>
                                            <p:cond delay="80"/>
                                          </p:stCondLst>
                                        </p:cTn>
                                        <p:tgtEl>
                                          <p:spTgt spid="34"/>
                                        </p:tgtEl>
                                      </p:cBhvr>
                                      <p:to x="100000" y="60000"/>
                                    </p:animScale>
                                    <p:animScale>
                                      <p:cBhvr>
                                        <p:cTn id="57" dur="1" decel="50000">
                                          <p:stCondLst>
                                            <p:cond delay="83"/>
                                          </p:stCondLst>
                                        </p:cTn>
                                        <p:tgtEl>
                                          <p:spTgt spid="34"/>
                                        </p:tgtEl>
                                      </p:cBhvr>
                                      <p:to x="100000" y="100000"/>
                                    </p:animScale>
                                    <p:animScale>
                                      <p:cBhvr>
                                        <p:cTn id="58" dur="1">
                                          <p:stCondLst>
                                            <p:cond delay="161"/>
                                          </p:stCondLst>
                                        </p:cTn>
                                        <p:tgtEl>
                                          <p:spTgt spid="34"/>
                                        </p:tgtEl>
                                      </p:cBhvr>
                                      <p:to x="100000" y="80000"/>
                                    </p:animScale>
                                    <p:animScale>
                                      <p:cBhvr>
                                        <p:cTn id="59" dur="1" decel="50000">
                                          <p:stCondLst>
                                            <p:cond delay="164"/>
                                          </p:stCondLst>
                                        </p:cTn>
                                        <p:tgtEl>
                                          <p:spTgt spid="34"/>
                                        </p:tgtEl>
                                      </p:cBhvr>
                                      <p:to x="100000" y="100000"/>
                                    </p:animScale>
                                    <p:animScale>
                                      <p:cBhvr>
                                        <p:cTn id="60" dur="1">
                                          <p:stCondLst>
                                            <p:cond delay="249"/>
                                          </p:stCondLst>
                                        </p:cTn>
                                        <p:tgtEl>
                                          <p:spTgt spid="34"/>
                                        </p:tgtEl>
                                      </p:cBhvr>
                                      <p:to x="100000" y="90000"/>
                                    </p:animScale>
                                    <p:animScale>
                                      <p:cBhvr>
                                        <p:cTn id="61" dur="1" decel="50000">
                                          <p:stCondLst>
                                            <p:cond delay="249"/>
                                          </p:stCondLst>
                                        </p:cTn>
                                        <p:tgtEl>
                                          <p:spTgt spid="34"/>
                                        </p:tgtEl>
                                      </p:cBhvr>
                                      <p:to x="100000" y="100000"/>
                                    </p:animScale>
                                    <p:animScale>
                                      <p:cBhvr>
                                        <p:cTn id="62" dur="1">
                                          <p:stCondLst>
                                            <p:cond delay="249"/>
                                          </p:stCondLst>
                                        </p:cTn>
                                        <p:tgtEl>
                                          <p:spTgt spid="34"/>
                                        </p:tgtEl>
                                      </p:cBhvr>
                                      <p:to x="100000" y="95000"/>
                                    </p:animScale>
                                    <p:animScale>
                                      <p:cBhvr>
                                        <p:cTn id="63" dur="1" decel="50000">
                                          <p:stCondLst>
                                            <p:cond delay="249"/>
                                          </p:stCondLst>
                                        </p:cTn>
                                        <p:tgtEl>
                                          <p:spTgt spid="34"/>
                                        </p:tgtEl>
                                      </p:cBhvr>
                                      <p:to x="100000" y="100000"/>
                                    </p:animScale>
                                  </p:childTnLst>
                                </p:cTn>
                              </p:par>
                            </p:childTnLst>
                          </p:cTn>
                        </p:par>
                        <p:par>
                          <p:cTn id="64" fill="hold">
                            <p:stCondLst>
                              <p:cond delay="500"/>
                            </p:stCondLst>
                            <p:childTnLst>
                              <p:par>
                                <p:cTn id="65" presetID="53" presetClass="entr" presetSubtype="16" fill="hold" grpId="0" nodeType="afterEffect">
                                  <p:stCondLst>
                                    <p:cond delay="0"/>
                                  </p:stCondLst>
                                  <p:childTnLst>
                                    <p:set>
                                      <p:cBhvr>
                                        <p:cTn id="66" dur="1" fill="hold">
                                          <p:stCondLst>
                                            <p:cond delay="0"/>
                                          </p:stCondLst>
                                        </p:cTn>
                                        <p:tgtEl>
                                          <p:spTgt spid="35"/>
                                        </p:tgtEl>
                                        <p:attrNameLst>
                                          <p:attrName>style.visibility</p:attrName>
                                        </p:attrNameLst>
                                      </p:cBhvr>
                                      <p:to>
                                        <p:strVal val="visible"/>
                                      </p:to>
                                    </p:set>
                                    <p:anim calcmode="lin" valueType="num">
                                      <p:cBhvr>
                                        <p:cTn id="67" dur="1000" fill="hold"/>
                                        <p:tgtEl>
                                          <p:spTgt spid="35"/>
                                        </p:tgtEl>
                                        <p:attrNameLst>
                                          <p:attrName>ppt_w</p:attrName>
                                        </p:attrNameLst>
                                      </p:cBhvr>
                                      <p:tavLst>
                                        <p:tav tm="0">
                                          <p:val>
                                            <p:fltVal val="0"/>
                                          </p:val>
                                        </p:tav>
                                        <p:tav tm="100000">
                                          <p:val>
                                            <p:strVal val="#ppt_w"/>
                                          </p:val>
                                        </p:tav>
                                      </p:tavLst>
                                    </p:anim>
                                    <p:anim calcmode="lin" valueType="num">
                                      <p:cBhvr>
                                        <p:cTn id="68" dur="1000" fill="hold"/>
                                        <p:tgtEl>
                                          <p:spTgt spid="35"/>
                                        </p:tgtEl>
                                        <p:attrNameLst>
                                          <p:attrName>ppt_h</p:attrName>
                                        </p:attrNameLst>
                                      </p:cBhvr>
                                      <p:tavLst>
                                        <p:tav tm="0">
                                          <p:val>
                                            <p:fltVal val="0"/>
                                          </p:val>
                                        </p:tav>
                                        <p:tav tm="100000">
                                          <p:val>
                                            <p:strVal val="#ppt_h"/>
                                          </p:val>
                                        </p:tav>
                                      </p:tavLst>
                                    </p:anim>
                                    <p:animEffect transition="in" filter="fade">
                                      <p:cBhvr>
                                        <p:cTn id="69" dur="1000"/>
                                        <p:tgtEl>
                                          <p:spTgt spid="35"/>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9" fill="hold" nodeType="clickEffect">
                                  <p:stCondLst>
                                    <p:cond delay="0"/>
                                  </p:stCondLst>
                                  <p:childTnLst>
                                    <p:set>
                                      <p:cBhvr>
                                        <p:cTn id="73" dur="1" fill="hold">
                                          <p:stCondLst>
                                            <p:cond delay="0"/>
                                          </p:stCondLst>
                                        </p:cTn>
                                        <p:tgtEl>
                                          <p:spTgt spid="26"/>
                                        </p:tgtEl>
                                        <p:attrNameLst>
                                          <p:attrName>style.visibility</p:attrName>
                                        </p:attrNameLst>
                                      </p:cBhvr>
                                      <p:to>
                                        <p:strVal val="visible"/>
                                      </p:to>
                                    </p:set>
                                    <p:anim calcmode="lin" valueType="num">
                                      <p:cBhvr additive="base">
                                        <p:cTn id="74" dur="1000" fill="hold"/>
                                        <p:tgtEl>
                                          <p:spTgt spid="26"/>
                                        </p:tgtEl>
                                        <p:attrNameLst>
                                          <p:attrName>ppt_x</p:attrName>
                                        </p:attrNameLst>
                                      </p:cBhvr>
                                      <p:tavLst>
                                        <p:tav tm="0">
                                          <p:val>
                                            <p:strVal val="0-#ppt_w/2"/>
                                          </p:val>
                                        </p:tav>
                                        <p:tav tm="100000">
                                          <p:val>
                                            <p:strVal val="#ppt_x"/>
                                          </p:val>
                                        </p:tav>
                                      </p:tavLst>
                                    </p:anim>
                                    <p:anim calcmode="lin" valueType="num">
                                      <p:cBhvr additive="base">
                                        <p:cTn id="75" dur="10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00382 0.00031 L -0.00382 0.00031 C 0.00313 0.02253 0.00851 0.0463 0.01702 0.06697 C 0.02205 0.07932 0.0283 0.09012 0.03229 0.10401 C 0.03316 0.1071 0.03351 0.11142 0.03507 0.11389 C 0.05799 0.15031 0.04896 0.13765 0.06702 0.14846 C 0.07066 0.15062 0.07448 0.15278 0.07813 0.15586 C 0.08282 0.15957 0.09202 0.16821 0.09202 0.16821 C 0.1007 0.16728 0.10955 0.16697 0.11841 0.16574 C 0.12014 0.16543 0.12205 0.1642 0.12396 0.16327 C 0.12674 0.16173 0.12934 0.15864 0.13229 0.15833 L 0.15174 0.15586 C 0.15538 0.15401 0.15955 0.15463 0.16285 0.15093 C 0.17466 0.13673 0.15955 0.1537 0.17118 0.14352 C 0.17257 0.14197 0.17379 0.13981 0.17535 0.13858 C 0.18837 0.12531 0.17865 0.1358 0.19063 0.12623 C 0.20886 0.1108 0.19827 0.11543 0.21285 0.11142 C 0.21424 0.10957 0.22275 0.1 0.22535 0.09907 C 0.22848 0.09753 0.23177 0.09753 0.23507 0.0966 C 0.2382 0.09506 0.2415 0.0929 0.24479 0.09167 C 0.24705 0.09043 0.24931 0.09012 0.25174 0.0892 C 0.25538 0.08765 0.25903 0.08549 0.26285 0.08426 C 0.26893 0.08179 0.27743 0.08086 0.28368 0.07932 C 0.28542 0.0787 0.28733 0.07747 0.28924 0.07685 C 0.30677 0.07839 0.32431 0.07901 0.34202 0.08179 C 0.35035 0.08302 0.37639 0.09876 0.37952 0.10154 C 0.38455 0.10586 0.39445 0.11512 0.40035 0.11883 C 0.40591 0.12191 0.41841 0.12593 0.42396 0.1287 C 0.42848 0.13086 0.43299 0.13426 0.43785 0.13611 C 0.44236 0.13765 0.44705 0.13734 0.45174 0.13858 C 0.45625 0.13981 0.46094 0.14167 0.46563 0.14352 L 0.59341 0.13858 C 0.60608 0.13765 0.62778 0.11944 0.63646 0.11389 L 0.65452 0.10154 C 0.66181 0.09599 0.68403 0.07932 0.69063 0.07438 C 0.69566 0.07037 0.7007 0.06574 0.70591 0.06204 C 0.73403 0.03981 0.71598 0.05463 0.74202 0.03488 C 0.74618 0.03148 0.75018 0.02778 0.75452 0.025 C 0.76111 0.02037 0.76771 0.01667 0.77396 0.01018 C 0.77726 0.00617 0.78056 0.00216 0.78368 -0.00216 C 0.78559 -0.00525 0.78924 -0.01204 0.78924 -0.01204 L 0.78924 -0.01204 " pathEditMode="relative" ptsTypes="AAAAAAAAAAAAAAAAAAAAAAAAAAAAAAAAAAAAAAAAAA">
                                      <p:cBhvr>
                                        <p:cTn id="79" dur="2000" fill="hold"/>
                                        <p:tgtEl>
                                          <p:spTgt spid="26"/>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2" presetClass="entr" presetSubtype="1"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additive="base">
                                        <p:cTn id="84" dur="500" fill="hold"/>
                                        <p:tgtEl>
                                          <p:spTgt spid="24"/>
                                        </p:tgtEl>
                                        <p:attrNameLst>
                                          <p:attrName>ppt_x</p:attrName>
                                        </p:attrNameLst>
                                      </p:cBhvr>
                                      <p:tavLst>
                                        <p:tav tm="0">
                                          <p:val>
                                            <p:strVal val="#ppt_x"/>
                                          </p:val>
                                        </p:tav>
                                        <p:tav tm="100000">
                                          <p:val>
                                            <p:strVal val="#ppt_x"/>
                                          </p:val>
                                        </p:tav>
                                      </p:tavLst>
                                    </p:anim>
                                    <p:anim calcmode="lin" valueType="num">
                                      <p:cBhvr additive="base">
                                        <p:cTn id="85" dur="500" fill="hold"/>
                                        <p:tgtEl>
                                          <p:spTgt spid="24"/>
                                        </p:tgtEl>
                                        <p:attrNameLst>
                                          <p:attrName>ppt_y</p:attrName>
                                        </p:attrNameLst>
                                      </p:cBhvr>
                                      <p:tavLst>
                                        <p:tav tm="0">
                                          <p:val>
                                            <p:strVal val="0-#ppt_h/2"/>
                                          </p:val>
                                        </p:tav>
                                        <p:tav tm="100000">
                                          <p:val>
                                            <p:strVal val="#ppt_y"/>
                                          </p:val>
                                        </p:tav>
                                      </p:tavLst>
                                    </p:anim>
                                  </p:childTnLst>
                                </p:cTn>
                              </p:par>
                              <p:par>
                                <p:cTn id="86" presetID="2" presetClass="entr" presetSubtype="1" fill="hold" nodeType="withEffect">
                                  <p:stCondLst>
                                    <p:cond delay="0"/>
                                  </p:stCondLst>
                                  <p:childTnLst>
                                    <p:set>
                                      <p:cBhvr>
                                        <p:cTn id="87" dur="1" fill="hold">
                                          <p:stCondLst>
                                            <p:cond delay="0"/>
                                          </p:stCondLst>
                                        </p:cTn>
                                        <p:tgtEl>
                                          <p:spTgt spid="25"/>
                                        </p:tgtEl>
                                        <p:attrNameLst>
                                          <p:attrName>style.visibility</p:attrName>
                                        </p:attrNameLst>
                                      </p:cBhvr>
                                      <p:to>
                                        <p:strVal val="visible"/>
                                      </p:to>
                                    </p:set>
                                    <p:anim calcmode="lin" valueType="num">
                                      <p:cBhvr additive="base">
                                        <p:cTn id="88" dur="500" fill="hold"/>
                                        <p:tgtEl>
                                          <p:spTgt spid="25"/>
                                        </p:tgtEl>
                                        <p:attrNameLst>
                                          <p:attrName>ppt_x</p:attrName>
                                        </p:attrNameLst>
                                      </p:cBhvr>
                                      <p:tavLst>
                                        <p:tav tm="0">
                                          <p:val>
                                            <p:strVal val="#ppt_x"/>
                                          </p:val>
                                        </p:tav>
                                        <p:tav tm="100000">
                                          <p:val>
                                            <p:strVal val="#ppt_x"/>
                                          </p:val>
                                        </p:tav>
                                      </p:tavLst>
                                    </p:anim>
                                    <p:anim calcmode="lin" valueType="num">
                                      <p:cBhvr additive="base">
                                        <p:cTn id="89" dur="500" fill="hold"/>
                                        <p:tgtEl>
                                          <p:spTgt spid="25"/>
                                        </p:tgtEl>
                                        <p:attrNameLst>
                                          <p:attrName>ppt_y</p:attrName>
                                        </p:attrNameLst>
                                      </p:cBhvr>
                                      <p:tavLst>
                                        <p:tav tm="0">
                                          <p:val>
                                            <p:strVal val="0-#ppt_h/2"/>
                                          </p:val>
                                        </p:tav>
                                        <p:tav tm="100000">
                                          <p:val>
                                            <p:strVal val="#ppt_y"/>
                                          </p:val>
                                        </p:tav>
                                      </p:tavLst>
                                    </p:anim>
                                  </p:childTnLst>
                                </p:cTn>
                              </p:par>
                              <p:par>
                                <p:cTn id="90" presetID="2" presetClass="entr" presetSubtype="1"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additive="base">
                                        <p:cTn id="92" dur="500" fill="hold"/>
                                        <p:tgtEl>
                                          <p:spTgt spid="23"/>
                                        </p:tgtEl>
                                        <p:attrNameLst>
                                          <p:attrName>ppt_x</p:attrName>
                                        </p:attrNameLst>
                                      </p:cBhvr>
                                      <p:tavLst>
                                        <p:tav tm="0">
                                          <p:val>
                                            <p:strVal val="#ppt_x"/>
                                          </p:val>
                                        </p:tav>
                                        <p:tav tm="100000">
                                          <p:val>
                                            <p:strVal val="#ppt_x"/>
                                          </p:val>
                                        </p:tav>
                                      </p:tavLst>
                                    </p:anim>
                                    <p:anim calcmode="lin" valueType="num">
                                      <p:cBhvr additive="base">
                                        <p:cTn id="93" dur="500" fill="hold"/>
                                        <p:tgtEl>
                                          <p:spTgt spid="23"/>
                                        </p:tgtEl>
                                        <p:attrNameLst>
                                          <p:attrName>ppt_y</p:attrName>
                                        </p:attrNameLst>
                                      </p:cBhvr>
                                      <p:tavLst>
                                        <p:tav tm="0">
                                          <p:val>
                                            <p:strVal val="0-#ppt_h/2"/>
                                          </p:val>
                                        </p:tav>
                                        <p:tav tm="100000">
                                          <p:val>
                                            <p:strVal val="#ppt_y"/>
                                          </p:val>
                                        </p:tav>
                                      </p:tavLst>
                                    </p:anim>
                                  </p:childTnLst>
                                </p:cTn>
                              </p:par>
                              <p:par>
                                <p:cTn id="94" presetID="1" presetClass="entr" presetSubtype="0"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childTnLst>
                                </p:cTn>
                              </p:par>
                              <p:par>
                                <p:cTn id="96" presetID="53" presetClass="exit" presetSubtype="32" fill="hold" nodeType="withEffect">
                                  <p:stCondLst>
                                    <p:cond delay="0"/>
                                  </p:stCondLst>
                                  <p:childTnLst>
                                    <p:anim calcmode="lin" valueType="num">
                                      <p:cBhvr>
                                        <p:cTn id="97" dur="500"/>
                                        <p:tgtEl>
                                          <p:spTgt spid="26"/>
                                        </p:tgtEl>
                                        <p:attrNameLst>
                                          <p:attrName>ppt_w</p:attrName>
                                        </p:attrNameLst>
                                      </p:cBhvr>
                                      <p:tavLst>
                                        <p:tav tm="0">
                                          <p:val>
                                            <p:strVal val="ppt_w"/>
                                          </p:val>
                                        </p:tav>
                                        <p:tav tm="100000">
                                          <p:val>
                                            <p:fltVal val="0"/>
                                          </p:val>
                                        </p:tav>
                                      </p:tavLst>
                                    </p:anim>
                                    <p:anim calcmode="lin" valueType="num">
                                      <p:cBhvr>
                                        <p:cTn id="98" dur="500"/>
                                        <p:tgtEl>
                                          <p:spTgt spid="26"/>
                                        </p:tgtEl>
                                        <p:attrNameLst>
                                          <p:attrName>ppt_h</p:attrName>
                                        </p:attrNameLst>
                                      </p:cBhvr>
                                      <p:tavLst>
                                        <p:tav tm="0">
                                          <p:val>
                                            <p:strVal val="ppt_h"/>
                                          </p:val>
                                        </p:tav>
                                        <p:tav tm="100000">
                                          <p:val>
                                            <p:fltVal val="0"/>
                                          </p:val>
                                        </p:tav>
                                      </p:tavLst>
                                    </p:anim>
                                    <p:animEffect transition="out" filter="fade">
                                      <p:cBhvr>
                                        <p:cTn id="99" dur="500"/>
                                        <p:tgtEl>
                                          <p:spTgt spid="26"/>
                                        </p:tgtEl>
                                      </p:cBhvr>
                                    </p:animEffect>
                                    <p:set>
                                      <p:cBhvr>
                                        <p:cTn id="100" dur="1" fill="hold">
                                          <p:stCondLst>
                                            <p:cond delay="499"/>
                                          </p:stCondLst>
                                        </p:cTn>
                                        <p:tgtEl>
                                          <p:spTgt spid="26"/>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2" presetClass="exit" presetSubtype="2" fill="hold" nodeType="clickEffect">
                                  <p:stCondLst>
                                    <p:cond delay="0"/>
                                  </p:stCondLst>
                                  <p:childTnLst>
                                    <p:anim calcmode="lin" valueType="num">
                                      <p:cBhvr additive="base">
                                        <p:cTn id="104" dur="500"/>
                                        <p:tgtEl>
                                          <p:spTgt spid="36"/>
                                        </p:tgtEl>
                                        <p:attrNameLst>
                                          <p:attrName>ppt_x</p:attrName>
                                        </p:attrNameLst>
                                      </p:cBhvr>
                                      <p:tavLst>
                                        <p:tav tm="0">
                                          <p:val>
                                            <p:strVal val="ppt_x"/>
                                          </p:val>
                                        </p:tav>
                                        <p:tav tm="100000">
                                          <p:val>
                                            <p:strVal val="1+ppt_w/2"/>
                                          </p:val>
                                        </p:tav>
                                      </p:tavLst>
                                    </p:anim>
                                    <p:anim calcmode="lin" valueType="num">
                                      <p:cBhvr additive="base">
                                        <p:cTn id="105" dur="500"/>
                                        <p:tgtEl>
                                          <p:spTgt spid="36"/>
                                        </p:tgtEl>
                                        <p:attrNameLst>
                                          <p:attrName>ppt_y</p:attrName>
                                        </p:attrNameLst>
                                      </p:cBhvr>
                                      <p:tavLst>
                                        <p:tav tm="0">
                                          <p:val>
                                            <p:strVal val="ppt_y"/>
                                          </p:val>
                                        </p:tav>
                                        <p:tav tm="100000">
                                          <p:val>
                                            <p:strVal val="ppt_y"/>
                                          </p:val>
                                        </p:tav>
                                      </p:tavLst>
                                    </p:anim>
                                    <p:set>
                                      <p:cBhvr>
                                        <p:cTn id="106"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52"/>
        <p:cNvGrpSpPr/>
        <p:nvPr/>
      </p:nvGrpSpPr>
      <p:grpSpPr>
        <a:xfrm>
          <a:off x="0" y="0"/>
          <a:ext cx="0" cy="0"/>
          <a:chOff x="0" y="0"/>
          <a:chExt cx="0" cy="0"/>
        </a:xfrm>
      </p:grpSpPr>
      <p:sp>
        <p:nvSpPr>
          <p:cNvPr id="11" name="Google Shape;2324;p35">
            <a:extLst>
              <a:ext uri="{FF2B5EF4-FFF2-40B4-BE49-F238E27FC236}">
                <a16:creationId xmlns:a16="http://schemas.microsoft.com/office/drawing/2014/main" id="{5BCCED6C-EB56-4FB9-849A-7F0C0497B48C}"/>
              </a:ext>
            </a:extLst>
          </p:cNvPr>
          <p:cNvSpPr/>
          <p:nvPr/>
        </p:nvSpPr>
        <p:spPr>
          <a:xfrm rot="-40072">
            <a:off x="3094188" y="270046"/>
            <a:ext cx="2681305" cy="673104"/>
          </a:xfrm>
          <a:custGeom>
            <a:avLst/>
            <a:gdLst/>
            <a:ahLst/>
            <a:cxnLst/>
            <a:rect l="l" t="t" r="r" b="b"/>
            <a:pathLst>
              <a:path w="25776" h="6184" extrusionOk="0">
                <a:moveTo>
                  <a:pt x="6" y="1"/>
                </a:moveTo>
                <a:cubicBezTo>
                  <a:pt x="245" y="199"/>
                  <a:pt x="325" y="514"/>
                  <a:pt x="31" y="864"/>
                </a:cubicBezTo>
                <a:cubicBezTo>
                  <a:pt x="154" y="982"/>
                  <a:pt x="246" y="1150"/>
                  <a:pt x="234" y="1337"/>
                </a:cubicBezTo>
                <a:cubicBezTo>
                  <a:pt x="224" y="1452"/>
                  <a:pt x="181" y="1562"/>
                  <a:pt x="162" y="1672"/>
                </a:cubicBezTo>
                <a:cubicBezTo>
                  <a:pt x="113" y="1968"/>
                  <a:pt x="230" y="2263"/>
                  <a:pt x="278" y="2557"/>
                </a:cubicBezTo>
                <a:cubicBezTo>
                  <a:pt x="324" y="2852"/>
                  <a:pt x="257" y="3224"/>
                  <a:pt x="1" y="3327"/>
                </a:cubicBezTo>
                <a:cubicBezTo>
                  <a:pt x="45" y="3580"/>
                  <a:pt x="327" y="3736"/>
                  <a:pt x="333" y="3996"/>
                </a:cubicBezTo>
                <a:cubicBezTo>
                  <a:pt x="335" y="4154"/>
                  <a:pt x="229" y="4287"/>
                  <a:pt x="169" y="4431"/>
                </a:cubicBezTo>
                <a:cubicBezTo>
                  <a:pt x="45" y="4721"/>
                  <a:pt x="105" y="5061"/>
                  <a:pt x="145" y="5380"/>
                </a:cubicBezTo>
                <a:cubicBezTo>
                  <a:pt x="180" y="5657"/>
                  <a:pt x="169" y="5987"/>
                  <a:pt x="10" y="6184"/>
                </a:cubicBezTo>
                <a:lnTo>
                  <a:pt x="25775" y="6184"/>
                </a:lnTo>
                <a:lnTo>
                  <a:pt x="25775" y="6180"/>
                </a:lnTo>
                <a:cubicBezTo>
                  <a:pt x="25661" y="5973"/>
                  <a:pt x="25552" y="5753"/>
                  <a:pt x="25370" y="5617"/>
                </a:cubicBezTo>
                <a:cubicBezTo>
                  <a:pt x="25291" y="5560"/>
                  <a:pt x="25194" y="5505"/>
                  <a:pt x="25178" y="5403"/>
                </a:cubicBezTo>
                <a:cubicBezTo>
                  <a:pt x="25167" y="5338"/>
                  <a:pt x="25197" y="5273"/>
                  <a:pt x="25235" y="5221"/>
                </a:cubicBezTo>
                <a:cubicBezTo>
                  <a:pt x="25310" y="5114"/>
                  <a:pt x="25419" y="5041"/>
                  <a:pt x="25512" y="4951"/>
                </a:cubicBezTo>
                <a:cubicBezTo>
                  <a:pt x="25604" y="4860"/>
                  <a:pt x="25680" y="4727"/>
                  <a:pt x="25658" y="4594"/>
                </a:cubicBezTo>
                <a:cubicBezTo>
                  <a:pt x="25647" y="4547"/>
                  <a:pt x="25626" y="4501"/>
                  <a:pt x="25614" y="4454"/>
                </a:cubicBezTo>
                <a:cubicBezTo>
                  <a:pt x="25571" y="4276"/>
                  <a:pt x="25664" y="4066"/>
                  <a:pt x="25573" y="3911"/>
                </a:cubicBezTo>
                <a:cubicBezTo>
                  <a:pt x="25528" y="3835"/>
                  <a:pt x="25446" y="3787"/>
                  <a:pt x="25414" y="3705"/>
                </a:cubicBezTo>
                <a:cubicBezTo>
                  <a:pt x="25365" y="3578"/>
                  <a:pt x="25451" y="3440"/>
                  <a:pt x="25531" y="3334"/>
                </a:cubicBezTo>
                <a:cubicBezTo>
                  <a:pt x="25612" y="3230"/>
                  <a:pt x="25693" y="3088"/>
                  <a:pt x="25636" y="2964"/>
                </a:cubicBezTo>
                <a:cubicBezTo>
                  <a:pt x="25622" y="2932"/>
                  <a:pt x="25598" y="2905"/>
                  <a:pt x="25588" y="2871"/>
                </a:cubicBezTo>
                <a:cubicBezTo>
                  <a:pt x="25571" y="2806"/>
                  <a:pt x="25607" y="2739"/>
                  <a:pt x="25618" y="2673"/>
                </a:cubicBezTo>
                <a:cubicBezTo>
                  <a:pt x="25639" y="2554"/>
                  <a:pt x="25566" y="2427"/>
                  <a:pt x="25460" y="2396"/>
                </a:cubicBezTo>
                <a:cubicBezTo>
                  <a:pt x="25666" y="2146"/>
                  <a:pt x="25707" y="1753"/>
                  <a:pt x="25557" y="1460"/>
                </a:cubicBezTo>
                <a:cubicBezTo>
                  <a:pt x="25501" y="1350"/>
                  <a:pt x="25417" y="1229"/>
                  <a:pt x="25460" y="1110"/>
                </a:cubicBezTo>
                <a:cubicBezTo>
                  <a:pt x="25489" y="1025"/>
                  <a:pt x="25574" y="979"/>
                  <a:pt x="25626" y="906"/>
                </a:cubicBezTo>
                <a:cubicBezTo>
                  <a:pt x="25717" y="780"/>
                  <a:pt x="25690" y="599"/>
                  <a:pt x="25671" y="439"/>
                </a:cubicBezTo>
                <a:cubicBezTo>
                  <a:pt x="25652" y="284"/>
                  <a:pt x="25660" y="97"/>
                  <a:pt x="25775" y="7"/>
                </a:cubicBezTo>
                <a:lnTo>
                  <a:pt x="25775" y="1"/>
                </a:lnTo>
                <a:close/>
              </a:path>
            </a:pathLst>
          </a:custGeom>
          <a:solidFill>
            <a:srgbClr val="F5DABD"/>
          </a:solidFill>
          <a:ln>
            <a:noFill/>
          </a:ln>
          <a:effectLst>
            <a:outerShdw dist="19050" dir="5400000" algn="bl" rotWithShape="0">
              <a:srgbClr val="000000">
                <a:alpha val="19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226;p39">
            <a:extLst>
              <a:ext uri="{FF2B5EF4-FFF2-40B4-BE49-F238E27FC236}">
                <a16:creationId xmlns:a16="http://schemas.microsoft.com/office/drawing/2014/main" id="{357CB63C-3F58-4A6C-BF34-CD82A6EDAC01}"/>
              </a:ext>
            </a:extLst>
          </p:cNvPr>
          <p:cNvSpPr txBox="1">
            <a:spLocks/>
          </p:cNvSpPr>
          <p:nvPr/>
        </p:nvSpPr>
        <p:spPr>
          <a:xfrm>
            <a:off x="3299192" y="306785"/>
            <a:ext cx="2488600" cy="5845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Lilita One"/>
              <a:buNone/>
              <a:defRPr sz="3600" b="0" i="0" u="none" strike="noStrike" cap="none">
                <a:solidFill>
                  <a:schemeClr val="dk1"/>
                </a:solidFill>
                <a:latin typeface="Lilita One"/>
                <a:ea typeface="Lilita One"/>
                <a:cs typeface="Lilita One"/>
                <a:sym typeface="Lilita One"/>
              </a:defRPr>
            </a:lvl1pPr>
            <a:lvl2pPr marR="0" lvl="1"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2pPr>
            <a:lvl3pPr marR="0" lvl="2"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3pPr>
            <a:lvl4pPr marR="0" lvl="3"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4pPr>
            <a:lvl5pPr marR="0" lvl="4"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5pPr>
            <a:lvl6pPr marR="0" lvl="5"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6pPr>
            <a:lvl7pPr marR="0" lvl="6"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7pPr>
            <a:lvl8pPr marR="0" lvl="7"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8pPr>
            <a:lvl9pPr marR="0" lvl="8" algn="l" rtl="0">
              <a:lnSpc>
                <a:spcPct val="100000"/>
              </a:lnSpc>
              <a:spcBef>
                <a:spcPts val="0"/>
              </a:spcBef>
              <a:spcAft>
                <a:spcPts val="0"/>
              </a:spcAft>
              <a:buClr>
                <a:schemeClr val="dk1"/>
              </a:buClr>
              <a:buSzPts val="3000"/>
              <a:buFont typeface="Cedarville Cursive"/>
              <a:buNone/>
              <a:defRPr sz="3000" b="0" i="0" u="none" strike="noStrike" cap="none">
                <a:solidFill>
                  <a:schemeClr val="dk1"/>
                </a:solidFill>
                <a:latin typeface="Cedarville Cursive"/>
                <a:ea typeface="Cedarville Cursive"/>
                <a:cs typeface="Cedarville Cursive"/>
                <a:sym typeface="Cedarville Cursive"/>
              </a:defRPr>
            </a:lvl9pPr>
          </a:lstStyle>
          <a:p>
            <a:r>
              <a:rPr lang="en-US" sz="4800">
                <a:solidFill>
                  <a:srgbClr val="EE8148"/>
                </a:solidFill>
                <a:latin typeface="Lobster" panose="00000500000000000000" pitchFamily="2" charset="0"/>
              </a:rPr>
              <a:t>Dặn dò</a:t>
            </a:r>
          </a:p>
        </p:txBody>
      </p:sp>
      <p:sp>
        <p:nvSpPr>
          <p:cNvPr id="19" name="椭圆 149">
            <a:extLst>
              <a:ext uri="{FF2B5EF4-FFF2-40B4-BE49-F238E27FC236}">
                <a16:creationId xmlns:a16="http://schemas.microsoft.com/office/drawing/2014/main" id="{BFEEF105-EF7F-4085-8559-E77DC366C86E}"/>
              </a:ext>
            </a:extLst>
          </p:cNvPr>
          <p:cNvSpPr>
            <a:spLocks noChangeAspect="1"/>
          </p:cNvSpPr>
          <p:nvPr/>
        </p:nvSpPr>
        <p:spPr>
          <a:xfrm>
            <a:off x="2168185" y="1334510"/>
            <a:ext cx="1060609" cy="1017343"/>
          </a:xfrm>
          <a:prstGeom prst="ellipse">
            <a:avLst/>
          </a:prstGeom>
          <a:solidFill>
            <a:srgbClr val="ED7D31"/>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0" name="椭圆 150">
            <a:extLst>
              <a:ext uri="{FF2B5EF4-FFF2-40B4-BE49-F238E27FC236}">
                <a16:creationId xmlns:a16="http://schemas.microsoft.com/office/drawing/2014/main" id="{99582997-6135-4692-BA8C-CDECA87166CF}"/>
              </a:ext>
            </a:extLst>
          </p:cNvPr>
          <p:cNvSpPr>
            <a:spLocks noChangeAspect="1"/>
          </p:cNvSpPr>
          <p:nvPr/>
        </p:nvSpPr>
        <p:spPr>
          <a:xfrm>
            <a:off x="2253003" y="1409724"/>
            <a:ext cx="890972" cy="866914"/>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grpSp>
        <p:nvGrpSpPr>
          <p:cNvPr id="26" name="Google Shape;346;p6">
            <a:extLst>
              <a:ext uri="{FF2B5EF4-FFF2-40B4-BE49-F238E27FC236}">
                <a16:creationId xmlns:a16="http://schemas.microsoft.com/office/drawing/2014/main" id="{D1BB3ECD-6AA1-425C-AC89-ADC847D9DFF4}"/>
              </a:ext>
            </a:extLst>
          </p:cNvPr>
          <p:cNvGrpSpPr/>
          <p:nvPr/>
        </p:nvGrpSpPr>
        <p:grpSpPr>
          <a:xfrm rot="5400000">
            <a:off x="7976980" y="4510614"/>
            <a:ext cx="547356" cy="706096"/>
            <a:chOff x="8495548" y="1440711"/>
            <a:chExt cx="547356" cy="706096"/>
          </a:xfrm>
        </p:grpSpPr>
        <p:sp>
          <p:nvSpPr>
            <p:cNvPr id="27" name="Google Shape;347;p6">
              <a:extLst>
                <a:ext uri="{FF2B5EF4-FFF2-40B4-BE49-F238E27FC236}">
                  <a16:creationId xmlns:a16="http://schemas.microsoft.com/office/drawing/2014/main" id="{131204B0-F4DA-4162-98CE-4E1FF8F047F8}"/>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48;p6">
              <a:extLst>
                <a:ext uri="{FF2B5EF4-FFF2-40B4-BE49-F238E27FC236}">
                  <a16:creationId xmlns:a16="http://schemas.microsoft.com/office/drawing/2014/main" id="{D98F6016-E956-47C2-8B28-89DD452E91B2}"/>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49;p6">
              <a:extLst>
                <a:ext uri="{FF2B5EF4-FFF2-40B4-BE49-F238E27FC236}">
                  <a16:creationId xmlns:a16="http://schemas.microsoft.com/office/drawing/2014/main" id="{6E113818-121E-47A8-B230-CF0DA9E5D01F}"/>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50;p6">
              <a:extLst>
                <a:ext uri="{FF2B5EF4-FFF2-40B4-BE49-F238E27FC236}">
                  <a16:creationId xmlns:a16="http://schemas.microsoft.com/office/drawing/2014/main" id="{F0FDA14E-3918-4BDC-8DCA-F439FDBE853C}"/>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51;p6">
              <a:extLst>
                <a:ext uri="{FF2B5EF4-FFF2-40B4-BE49-F238E27FC236}">
                  <a16:creationId xmlns:a16="http://schemas.microsoft.com/office/drawing/2014/main" id="{20F14B7E-9644-440A-AC94-7E74B888BEB9}"/>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52;p6">
              <a:extLst>
                <a:ext uri="{FF2B5EF4-FFF2-40B4-BE49-F238E27FC236}">
                  <a16:creationId xmlns:a16="http://schemas.microsoft.com/office/drawing/2014/main" id="{67881B1E-BE47-4C6A-A4FC-5F01FC06FFF0}"/>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53;p6">
              <a:extLst>
                <a:ext uri="{FF2B5EF4-FFF2-40B4-BE49-F238E27FC236}">
                  <a16:creationId xmlns:a16="http://schemas.microsoft.com/office/drawing/2014/main" id="{82E1717F-ACC2-447A-951D-F7C836AE6A1D}"/>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54;p6">
              <a:extLst>
                <a:ext uri="{FF2B5EF4-FFF2-40B4-BE49-F238E27FC236}">
                  <a16:creationId xmlns:a16="http://schemas.microsoft.com/office/drawing/2014/main" id="{1EC271FA-7C3F-4E13-8583-8CC436EB011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5;p6">
              <a:extLst>
                <a:ext uri="{FF2B5EF4-FFF2-40B4-BE49-F238E27FC236}">
                  <a16:creationId xmlns:a16="http://schemas.microsoft.com/office/drawing/2014/main" id="{E7C3F9EB-8E1F-4C19-B372-43EDB395F06C}"/>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6;p6">
              <a:extLst>
                <a:ext uri="{FF2B5EF4-FFF2-40B4-BE49-F238E27FC236}">
                  <a16:creationId xmlns:a16="http://schemas.microsoft.com/office/drawing/2014/main" id="{6A16250E-6C3D-40D6-B56F-CF7A681069C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57;p6">
              <a:extLst>
                <a:ext uri="{FF2B5EF4-FFF2-40B4-BE49-F238E27FC236}">
                  <a16:creationId xmlns:a16="http://schemas.microsoft.com/office/drawing/2014/main" id="{9F089265-DCC1-40EB-BE9D-944A43627DFF}"/>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 name="Oval 21">
            <a:extLst>
              <a:ext uri="{FF2B5EF4-FFF2-40B4-BE49-F238E27FC236}">
                <a16:creationId xmlns:a16="http://schemas.microsoft.com/office/drawing/2014/main" id="{70C7CF42-E0A3-4F64-A37C-380FC8240E0A}"/>
              </a:ext>
            </a:extLst>
          </p:cNvPr>
          <p:cNvSpPr/>
          <p:nvPr/>
        </p:nvSpPr>
        <p:spPr>
          <a:xfrm>
            <a:off x="2380064" y="1539306"/>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2" name="TextBox 1">
            <a:extLst>
              <a:ext uri="{FF2B5EF4-FFF2-40B4-BE49-F238E27FC236}">
                <a16:creationId xmlns:a16="http://schemas.microsoft.com/office/drawing/2014/main" id="{45589CF4-04C9-4E99-A902-0C52B7AEBD32}"/>
              </a:ext>
            </a:extLst>
          </p:cNvPr>
          <p:cNvSpPr txBox="1"/>
          <p:nvPr/>
        </p:nvSpPr>
        <p:spPr>
          <a:xfrm>
            <a:off x="3486602" y="1679440"/>
            <a:ext cx="4311197" cy="624145"/>
          </a:xfrm>
          <a:prstGeom prst="rect">
            <a:avLst/>
          </a:prstGeom>
          <a:solidFill>
            <a:schemeClr val="accent2"/>
          </a:solidFill>
        </p:spPr>
        <p:txBody>
          <a:bodyPr wrap="square" rtlCol="0">
            <a:spAutoFit/>
          </a:bodyPr>
          <a:lstStyle/>
          <a:p>
            <a:pPr algn="just">
              <a:lnSpc>
                <a:spcPct val="96000"/>
              </a:lnSpc>
            </a:pPr>
            <a:r>
              <a:rPr lang="en-US" sz="3600" spc="-100">
                <a:latin typeface="Times New Roman" panose="02020603050405020304" pitchFamily="18" charset="0"/>
                <a:cs typeface="Times New Roman" panose="02020603050405020304" pitchFamily="18" charset="0"/>
              </a:rPr>
              <a:t>Xem lại nội dung bài.</a:t>
            </a:r>
          </a:p>
        </p:txBody>
      </p:sp>
      <p:sp>
        <p:nvSpPr>
          <p:cNvPr id="24" name="椭圆 149">
            <a:extLst>
              <a:ext uri="{FF2B5EF4-FFF2-40B4-BE49-F238E27FC236}">
                <a16:creationId xmlns:a16="http://schemas.microsoft.com/office/drawing/2014/main" id="{005A8DE9-1D6F-461C-A567-A884F0D40AF1}"/>
              </a:ext>
            </a:extLst>
          </p:cNvPr>
          <p:cNvSpPr>
            <a:spLocks noChangeAspect="1"/>
          </p:cNvSpPr>
          <p:nvPr/>
        </p:nvSpPr>
        <p:spPr>
          <a:xfrm>
            <a:off x="779730" y="2651168"/>
            <a:ext cx="1060609" cy="1017343"/>
          </a:xfrm>
          <a:prstGeom prst="ellipse">
            <a:avLst/>
          </a:prstGeom>
          <a:solidFill>
            <a:srgbClr val="ED7D31"/>
          </a:solidFill>
          <a:ln w="12700" cap="flat" cmpd="sng" algn="ctr">
            <a:noFill/>
            <a:prstDash val="solid"/>
            <a:miter lim="800000"/>
          </a:ln>
          <a:effectLst>
            <a:innerShdw blurRad="114300" dist="1143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5" name="椭圆 150">
            <a:extLst>
              <a:ext uri="{FF2B5EF4-FFF2-40B4-BE49-F238E27FC236}">
                <a16:creationId xmlns:a16="http://schemas.microsoft.com/office/drawing/2014/main" id="{28D9C4FB-0666-4911-B715-2F18A7358A38}"/>
              </a:ext>
            </a:extLst>
          </p:cNvPr>
          <p:cNvSpPr>
            <a:spLocks noChangeAspect="1"/>
          </p:cNvSpPr>
          <p:nvPr/>
        </p:nvSpPr>
        <p:spPr>
          <a:xfrm>
            <a:off x="864548" y="2726382"/>
            <a:ext cx="890972" cy="866914"/>
          </a:xfrm>
          <a:prstGeom prst="ellipse">
            <a:avLst/>
          </a:prstGeom>
          <a:gradFill flip="none" rotWithShape="1">
            <a:gsLst>
              <a:gs pos="0">
                <a:srgbClr val="009900">
                  <a:lumMod val="5000"/>
                  <a:lumOff val="95000"/>
                </a:srgbClr>
              </a:gs>
              <a:gs pos="100000">
                <a:sysClr val="window" lastClr="FFFFFF">
                  <a:lumMod val="65000"/>
                </a:sysClr>
              </a:gs>
            </a:gsLst>
            <a:lin ang="2700000" scaled="1"/>
            <a:tileRect/>
          </a:gradFill>
          <a:ln w="25400" cap="flat" cmpd="sng" algn="ctr">
            <a:gradFill flip="none" rotWithShape="1">
              <a:gsLst>
                <a:gs pos="0">
                  <a:srgbClr val="993300">
                    <a:lumMod val="5000"/>
                    <a:lumOff val="95000"/>
                  </a:srgbClr>
                </a:gs>
                <a:gs pos="100000">
                  <a:sysClr val="window" lastClr="FFFFFF">
                    <a:lumMod val="65000"/>
                  </a:sysClr>
                </a:gs>
              </a:gsLst>
              <a:lin ang="13500000" scaled="1"/>
              <a:tileRect/>
            </a:gradFill>
            <a:prstDash val="solid"/>
            <a:miter lim="800000"/>
          </a:ln>
          <a:effectLst/>
        </p:spPr>
        <p:txBody>
          <a:bodyPr rtlCol="0" anchor="ctr"/>
          <a:lstStyle/>
          <a:p>
            <a:pPr algn="ctr">
              <a:buClrTx/>
              <a:buFontTx/>
              <a:buNone/>
              <a:defRPr/>
            </a:pPr>
            <a:endParaRPr lang="zh-CN" altLang="en-US" sz="1800">
              <a:solidFill>
                <a:prstClr val="white"/>
              </a:solidFill>
              <a:latin typeface="Calibri"/>
              <a:ea typeface="宋体" panose="02010600030101010101" pitchFamily="2" charset="-122"/>
              <a:cs typeface="+mn-cs"/>
            </a:endParaRPr>
          </a:p>
        </p:txBody>
      </p:sp>
      <p:sp>
        <p:nvSpPr>
          <p:cNvPr id="39" name="TextBox 38">
            <a:extLst>
              <a:ext uri="{FF2B5EF4-FFF2-40B4-BE49-F238E27FC236}">
                <a16:creationId xmlns:a16="http://schemas.microsoft.com/office/drawing/2014/main" id="{4CA47992-A885-4C8F-A507-3BAC4FF45D4F}"/>
              </a:ext>
            </a:extLst>
          </p:cNvPr>
          <p:cNvSpPr txBox="1"/>
          <p:nvPr/>
        </p:nvSpPr>
        <p:spPr>
          <a:xfrm>
            <a:off x="2045945" y="2795072"/>
            <a:ext cx="6121597" cy="1037848"/>
          </a:xfrm>
          <a:prstGeom prst="rect">
            <a:avLst/>
          </a:prstGeom>
          <a:solidFill>
            <a:schemeClr val="accent2"/>
          </a:solidFill>
        </p:spPr>
        <p:txBody>
          <a:bodyPr wrap="square" rtlCol="0">
            <a:spAutoFit/>
          </a:bodyPr>
          <a:lstStyle/>
          <a:p>
            <a:pPr algn="just">
              <a:lnSpc>
                <a:spcPct val="96000"/>
              </a:lnSpc>
            </a:pPr>
            <a:r>
              <a:rPr lang="en-US" sz="3200" spc="-100">
                <a:latin typeface="Times New Roman" panose="02020603050405020304" pitchFamily="18" charset="0"/>
                <a:cs typeface="Times New Roman" panose="02020603050405020304" pitchFamily="18" charset="0"/>
              </a:rPr>
              <a:t>Chuẩn bị bài: </a:t>
            </a:r>
            <a:r>
              <a:rPr lang="en-US" sz="3200" b="1" i="1" spc="-100">
                <a:latin typeface="Times New Roman" panose="02020603050405020304" pitchFamily="18" charset="0"/>
                <a:cs typeface="Times New Roman" panose="02020603050405020304" pitchFamily="18" charset="0"/>
              </a:rPr>
              <a:t>Các nước láng giềng của Việt Nam.</a:t>
            </a:r>
          </a:p>
        </p:txBody>
      </p:sp>
      <p:sp>
        <p:nvSpPr>
          <p:cNvPr id="45" name="Oval 44">
            <a:extLst>
              <a:ext uri="{FF2B5EF4-FFF2-40B4-BE49-F238E27FC236}">
                <a16:creationId xmlns:a16="http://schemas.microsoft.com/office/drawing/2014/main" id="{CE6D16B4-6F9C-4AF6-959D-16128486507E}"/>
              </a:ext>
            </a:extLst>
          </p:cNvPr>
          <p:cNvSpPr/>
          <p:nvPr/>
        </p:nvSpPr>
        <p:spPr>
          <a:xfrm>
            <a:off x="969821" y="2829235"/>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2</a:t>
            </a:r>
          </a:p>
        </p:txBody>
      </p:sp>
      <p:pic>
        <p:nvPicPr>
          <p:cNvPr id="38" name="图片 3">
            <a:extLst>
              <a:ext uri="{FF2B5EF4-FFF2-40B4-BE49-F238E27FC236}">
                <a16:creationId xmlns:a16="http://schemas.microsoft.com/office/drawing/2014/main" id="{6C1B03F4-B2F0-4620-8BF4-12F86CEBFC51}"/>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a:off x="7710447" y="476611"/>
            <a:ext cx="893261" cy="1366570"/>
          </a:xfrm>
          <a:prstGeom prst="rect">
            <a:avLst/>
          </a:prstGeom>
        </p:spPr>
      </p:pic>
      <p:pic>
        <p:nvPicPr>
          <p:cNvPr id="40" name="图片 13">
            <a:extLst>
              <a:ext uri="{FF2B5EF4-FFF2-40B4-BE49-F238E27FC236}">
                <a16:creationId xmlns:a16="http://schemas.microsoft.com/office/drawing/2014/main" id="{3A5331B9-9629-4A55-9613-98AA2F1A61B4}"/>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a:off x="460883" y="188091"/>
            <a:ext cx="1544342" cy="1366569"/>
          </a:xfrm>
          <a:prstGeom prst="rect">
            <a:avLst/>
          </a:prstGeom>
        </p:spPr>
      </p:pic>
      <p:pic>
        <p:nvPicPr>
          <p:cNvPr id="41" name="图片 17">
            <a:extLst>
              <a:ext uri="{FF2B5EF4-FFF2-40B4-BE49-F238E27FC236}">
                <a16:creationId xmlns:a16="http://schemas.microsoft.com/office/drawing/2014/main" id="{74C74227-C0BC-4C8F-8AE2-2FC676A3DE17}"/>
              </a:ext>
            </a:extLst>
          </p:cNvPr>
          <p:cNvPicPr>
            <a:picLocks noChangeAspect="1"/>
          </p:cNvPicPr>
          <p:nvPr/>
        </p:nvPicPr>
        <p:blipFill rotWithShape="1">
          <a:blip r:embed="rId3">
            <a:clrChange>
              <a:clrFrom>
                <a:srgbClr val="FFFFFF"/>
              </a:clrFrom>
              <a:clrTo>
                <a:srgbClr val="FFFFFF">
                  <a:alpha val="0"/>
                </a:srgbClr>
              </a:clrTo>
            </a:clrChange>
          </a:blip>
          <a:srcRect r="-1835"/>
          <a:stretch/>
        </p:blipFill>
        <p:spPr>
          <a:xfrm rot="21029057">
            <a:off x="1102012" y="3790321"/>
            <a:ext cx="960706" cy="850117"/>
          </a:xfrm>
          <a:prstGeom prst="rect">
            <a:avLst/>
          </a:prstGeom>
        </p:spPr>
      </p:pic>
      <p:pic>
        <p:nvPicPr>
          <p:cNvPr id="42" name="图片 18">
            <a:extLst>
              <a:ext uri="{FF2B5EF4-FFF2-40B4-BE49-F238E27FC236}">
                <a16:creationId xmlns:a16="http://schemas.microsoft.com/office/drawing/2014/main" id="{9521D318-F30B-4BB1-BE12-930AE6A5332B}"/>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7475419" y="1909103"/>
            <a:ext cx="539006" cy="824606"/>
          </a:xfrm>
          <a:prstGeom prst="rect">
            <a:avLst/>
          </a:prstGeom>
        </p:spPr>
      </p:pic>
      <p:pic>
        <p:nvPicPr>
          <p:cNvPr id="43" name="图片 19">
            <a:extLst>
              <a:ext uri="{FF2B5EF4-FFF2-40B4-BE49-F238E27FC236}">
                <a16:creationId xmlns:a16="http://schemas.microsoft.com/office/drawing/2014/main" id="{B4295C73-8D31-434A-BF9E-A521F4931658}"/>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1553053" y="1876697"/>
            <a:ext cx="539006" cy="824606"/>
          </a:xfrm>
          <a:prstGeom prst="rect">
            <a:avLst/>
          </a:prstGeom>
        </p:spPr>
      </p:pic>
      <p:pic>
        <p:nvPicPr>
          <p:cNvPr id="44" name="图片 18">
            <a:extLst>
              <a:ext uri="{FF2B5EF4-FFF2-40B4-BE49-F238E27FC236}">
                <a16:creationId xmlns:a16="http://schemas.microsoft.com/office/drawing/2014/main" id="{CEE618EB-D268-4508-AC4F-E50BBBE1F647}"/>
              </a:ext>
            </a:extLst>
          </p:cNvPr>
          <p:cNvPicPr>
            <a:picLocks noChangeAspect="1"/>
          </p:cNvPicPr>
          <p:nvPr/>
        </p:nvPicPr>
        <p:blipFill rotWithShape="1">
          <a:blip r:embed="rId3">
            <a:clrChange>
              <a:clrFrom>
                <a:srgbClr val="FFFFFF"/>
              </a:clrFrom>
              <a:clrTo>
                <a:srgbClr val="FFFFFF">
                  <a:alpha val="0"/>
                </a:srgbClr>
              </a:clrTo>
            </a:clrChange>
          </a:blip>
          <a:srcRect r="41098"/>
          <a:stretch/>
        </p:blipFill>
        <p:spPr>
          <a:xfrm rot="20044753">
            <a:off x="7251173" y="3485974"/>
            <a:ext cx="539006" cy="824606"/>
          </a:xfrm>
          <a:prstGeom prst="rect">
            <a:avLst/>
          </a:prstGeom>
        </p:spPr>
      </p:pic>
    </p:spTree>
    <p:extLst>
      <p:ext uri="{BB962C8B-B14F-4D97-AF65-F5344CB8AC3E}">
        <p14:creationId xmlns:p14="http://schemas.microsoft.com/office/powerpoint/2010/main" val="299643623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
                                </p:stCondLst>
                                <p:childTnLst>
                                  <p:par>
                                    <p:cTn id="26" presetID="26"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
                                              <p:stCondLst>
                                                <p:cond delay="0"/>
                                              </p:stCondLst>
                                            </p:cTn>
                                            <p:tgtEl>
                                              <p:spTgt spid="19"/>
                                            </p:tgtEl>
                                          </p:cBhvr>
                                        </p:animEffect>
                                        <p:anim calcmode="lin" valueType="num">
                                          <p:cBhvr>
                                            <p:cTn id="29"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32"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3"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4" dur="3">
                                              <p:stCondLst>
                                                <p:cond delay="65"/>
                                              </p:stCondLst>
                                            </p:cTn>
                                            <p:tgtEl>
                                              <p:spTgt spid="19"/>
                                            </p:tgtEl>
                                          </p:cBhvr>
                                          <p:to x="100000" y="60000"/>
                                        </p:animScale>
                                        <p:animScale>
                                          <p:cBhvr>
                                            <p:cTn id="35" dur="17" decel="50000">
                                              <p:stCondLst>
                                                <p:cond delay="68"/>
                                              </p:stCondLst>
                                            </p:cTn>
                                            <p:tgtEl>
                                              <p:spTgt spid="19"/>
                                            </p:tgtEl>
                                          </p:cBhvr>
                                          <p:to x="100000" y="100000"/>
                                        </p:animScale>
                                        <p:animScale>
                                          <p:cBhvr>
                                            <p:cTn id="36" dur="3">
                                              <p:stCondLst>
                                                <p:cond delay="131"/>
                                              </p:stCondLst>
                                            </p:cTn>
                                            <p:tgtEl>
                                              <p:spTgt spid="19"/>
                                            </p:tgtEl>
                                          </p:cBhvr>
                                          <p:to x="100000" y="80000"/>
                                        </p:animScale>
                                        <p:animScale>
                                          <p:cBhvr>
                                            <p:cTn id="37" dur="17" decel="50000">
                                              <p:stCondLst>
                                                <p:cond delay="134"/>
                                              </p:stCondLst>
                                            </p:cTn>
                                            <p:tgtEl>
                                              <p:spTgt spid="19"/>
                                            </p:tgtEl>
                                          </p:cBhvr>
                                          <p:to x="100000" y="100000"/>
                                        </p:animScale>
                                        <p:animScale>
                                          <p:cBhvr>
                                            <p:cTn id="38" dur="3">
                                              <p:stCondLst>
                                                <p:cond delay="164"/>
                                              </p:stCondLst>
                                            </p:cTn>
                                            <p:tgtEl>
                                              <p:spTgt spid="19"/>
                                            </p:tgtEl>
                                          </p:cBhvr>
                                          <p:to x="100000" y="90000"/>
                                        </p:animScale>
                                        <p:animScale>
                                          <p:cBhvr>
                                            <p:cTn id="39" dur="17" decel="50000">
                                              <p:stCondLst>
                                                <p:cond delay="167"/>
                                              </p:stCondLst>
                                            </p:cTn>
                                            <p:tgtEl>
                                              <p:spTgt spid="19"/>
                                            </p:tgtEl>
                                          </p:cBhvr>
                                          <p:to x="100000" y="100000"/>
                                        </p:animScale>
                                        <p:animScale>
                                          <p:cBhvr>
                                            <p:cTn id="40" dur="3">
                                              <p:stCondLst>
                                                <p:cond delay="181"/>
                                              </p:stCondLst>
                                            </p:cTn>
                                            <p:tgtEl>
                                              <p:spTgt spid="19"/>
                                            </p:tgtEl>
                                          </p:cBhvr>
                                          <p:to x="100000" y="95000"/>
                                        </p:animScale>
                                        <p:animScale>
                                          <p:cBhvr>
                                            <p:cTn id="41" dur="17" decel="50000">
                                              <p:stCondLst>
                                                <p:cond delay="183"/>
                                              </p:stCondLst>
                                            </p:cTn>
                                            <p:tgtEl>
                                              <p:spTgt spid="19"/>
                                            </p:tgtEl>
                                          </p:cBhvr>
                                          <p:to x="100000" y="100000"/>
                                        </p:animScale>
                                      </p:childTnLst>
                                    </p:cTn>
                                  </p:par>
                                </p:childTnLst>
                              </p:cTn>
                            </p:par>
                            <p:par>
                              <p:cTn id="42" fill="hold">
                                <p:stCondLst>
                                  <p:cond delay="1700"/>
                                </p:stCondLst>
                                <p:childTnLst>
                                  <p:par>
                                    <p:cTn id="43" presetID="26"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
                                              <p:stCondLst>
                                                <p:cond delay="0"/>
                                              </p:stCondLst>
                                            </p:cTn>
                                            <p:tgtEl>
                                              <p:spTgt spid="20"/>
                                            </p:tgtEl>
                                          </p:cBhvr>
                                        </p:animEffect>
                                        <p:anim calcmode="lin" valueType="num">
                                          <p:cBhvr>
                                            <p:cTn id="46"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49"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0"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1" dur="3">
                                              <p:stCondLst>
                                                <p:cond delay="65"/>
                                              </p:stCondLst>
                                            </p:cTn>
                                            <p:tgtEl>
                                              <p:spTgt spid="20"/>
                                            </p:tgtEl>
                                          </p:cBhvr>
                                          <p:to x="100000" y="60000"/>
                                        </p:animScale>
                                        <p:animScale>
                                          <p:cBhvr>
                                            <p:cTn id="52" dur="17" decel="50000">
                                              <p:stCondLst>
                                                <p:cond delay="68"/>
                                              </p:stCondLst>
                                            </p:cTn>
                                            <p:tgtEl>
                                              <p:spTgt spid="20"/>
                                            </p:tgtEl>
                                          </p:cBhvr>
                                          <p:to x="100000" y="100000"/>
                                        </p:animScale>
                                        <p:animScale>
                                          <p:cBhvr>
                                            <p:cTn id="53" dur="3">
                                              <p:stCondLst>
                                                <p:cond delay="131"/>
                                              </p:stCondLst>
                                            </p:cTn>
                                            <p:tgtEl>
                                              <p:spTgt spid="20"/>
                                            </p:tgtEl>
                                          </p:cBhvr>
                                          <p:to x="100000" y="80000"/>
                                        </p:animScale>
                                        <p:animScale>
                                          <p:cBhvr>
                                            <p:cTn id="54" dur="17" decel="50000">
                                              <p:stCondLst>
                                                <p:cond delay="134"/>
                                              </p:stCondLst>
                                            </p:cTn>
                                            <p:tgtEl>
                                              <p:spTgt spid="20"/>
                                            </p:tgtEl>
                                          </p:cBhvr>
                                          <p:to x="100000" y="100000"/>
                                        </p:animScale>
                                        <p:animScale>
                                          <p:cBhvr>
                                            <p:cTn id="55" dur="3">
                                              <p:stCondLst>
                                                <p:cond delay="164"/>
                                              </p:stCondLst>
                                            </p:cTn>
                                            <p:tgtEl>
                                              <p:spTgt spid="20"/>
                                            </p:tgtEl>
                                          </p:cBhvr>
                                          <p:to x="100000" y="90000"/>
                                        </p:animScale>
                                        <p:animScale>
                                          <p:cBhvr>
                                            <p:cTn id="56" dur="17" decel="50000">
                                              <p:stCondLst>
                                                <p:cond delay="167"/>
                                              </p:stCondLst>
                                            </p:cTn>
                                            <p:tgtEl>
                                              <p:spTgt spid="20"/>
                                            </p:tgtEl>
                                          </p:cBhvr>
                                          <p:to x="100000" y="100000"/>
                                        </p:animScale>
                                        <p:animScale>
                                          <p:cBhvr>
                                            <p:cTn id="57" dur="3">
                                              <p:stCondLst>
                                                <p:cond delay="181"/>
                                              </p:stCondLst>
                                            </p:cTn>
                                            <p:tgtEl>
                                              <p:spTgt spid="20"/>
                                            </p:tgtEl>
                                          </p:cBhvr>
                                          <p:to x="100000" y="95000"/>
                                        </p:animScale>
                                        <p:animScale>
                                          <p:cBhvr>
                                            <p:cTn id="58" dur="17" decel="50000">
                                              <p:stCondLst>
                                                <p:cond delay="183"/>
                                              </p:stCondLst>
                                            </p:cTn>
                                            <p:tgtEl>
                                              <p:spTgt spid="20"/>
                                            </p:tgtEl>
                                          </p:cBhvr>
                                          <p:to x="100000" y="100000"/>
                                        </p:animScale>
                                      </p:childTnLst>
                                    </p:cTn>
                                  </p:par>
                                </p:childTnLst>
                              </p:cTn>
                            </p:par>
                            <p:par>
                              <p:cTn id="59" fill="hold">
                                <p:stCondLst>
                                  <p:cond delay="1900"/>
                                </p:stCondLst>
                                <p:childTnLst>
                                  <p:par>
                                    <p:cTn id="60" presetID="26"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71">
                                              <p:stCondLst>
                                                <p:cond delay="0"/>
                                              </p:stCondLst>
                                            </p:cTn>
                                            <p:tgtEl>
                                              <p:spTgt spid="22"/>
                                            </p:tgtEl>
                                          </p:cBhvr>
                                        </p:animEffect>
                                        <p:anim calcmode="lin" valueType="num">
                                          <p:cBhvr>
                                            <p:cTn id="63"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68" dur="1">
                                              <p:stCondLst>
                                                <p:cond delay="80"/>
                                              </p:stCondLst>
                                            </p:cTn>
                                            <p:tgtEl>
                                              <p:spTgt spid="22"/>
                                            </p:tgtEl>
                                          </p:cBhvr>
                                          <p:to x="100000" y="60000"/>
                                        </p:animScale>
                                        <p:animScale>
                                          <p:cBhvr>
                                            <p:cTn id="69" dur="1" decel="50000">
                                              <p:stCondLst>
                                                <p:cond delay="83"/>
                                              </p:stCondLst>
                                            </p:cTn>
                                            <p:tgtEl>
                                              <p:spTgt spid="22"/>
                                            </p:tgtEl>
                                          </p:cBhvr>
                                          <p:to x="100000" y="100000"/>
                                        </p:animScale>
                                        <p:animScale>
                                          <p:cBhvr>
                                            <p:cTn id="70" dur="1">
                                              <p:stCondLst>
                                                <p:cond delay="161"/>
                                              </p:stCondLst>
                                            </p:cTn>
                                            <p:tgtEl>
                                              <p:spTgt spid="22"/>
                                            </p:tgtEl>
                                          </p:cBhvr>
                                          <p:to x="100000" y="80000"/>
                                        </p:animScale>
                                        <p:animScale>
                                          <p:cBhvr>
                                            <p:cTn id="71" dur="1" decel="50000">
                                              <p:stCondLst>
                                                <p:cond delay="164"/>
                                              </p:stCondLst>
                                            </p:cTn>
                                            <p:tgtEl>
                                              <p:spTgt spid="22"/>
                                            </p:tgtEl>
                                          </p:cBhvr>
                                          <p:to x="100000" y="100000"/>
                                        </p:animScale>
                                        <p:animScale>
                                          <p:cBhvr>
                                            <p:cTn id="72" dur="1">
                                              <p:stCondLst>
                                                <p:cond delay="249"/>
                                              </p:stCondLst>
                                            </p:cTn>
                                            <p:tgtEl>
                                              <p:spTgt spid="22"/>
                                            </p:tgtEl>
                                          </p:cBhvr>
                                          <p:to x="100000" y="90000"/>
                                        </p:animScale>
                                        <p:animScale>
                                          <p:cBhvr>
                                            <p:cTn id="73" dur="1" decel="50000">
                                              <p:stCondLst>
                                                <p:cond delay="249"/>
                                              </p:stCondLst>
                                            </p:cTn>
                                            <p:tgtEl>
                                              <p:spTgt spid="22"/>
                                            </p:tgtEl>
                                          </p:cBhvr>
                                          <p:to x="100000" y="100000"/>
                                        </p:animScale>
                                        <p:animScale>
                                          <p:cBhvr>
                                            <p:cTn id="74" dur="1">
                                              <p:stCondLst>
                                                <p:cond delay="249"/>
                                              </p:stCondLst>
                                            </p:cTn>
                                            <p:tgtEl>
                                              <p:spTgt spid="22"/>
                                            </p:tgtEl>
                                          </p:cBhvr>
                                          <p:to x="100000" y="95000"/>
                                        </p:animScale>
                                        <p:animScale>
                                          <p:cBhvr>
                                            <p:cTn id="75" dur="1" decel="50000">
                                              <p:stCondLst>
                                                <p:cond delay="249"/>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par>
                              <p:cTn id="84" fill="hold">
                                <p:stCondLst>
                                  <p:cond delay="500"/>
                                </p:stCondLst>
                                <p:childTnLst>
                                  <p:par>
                                    <p:cTn id="85" presetID="26"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8">
                                              <p:stCondLst>
                                                <p:cond delay="0"/>
                                              </p:stCondLst>
                                            </p:cTn>
                                            <p:tgtEl>
                                              <p:spTgt spid="24"/>
                                            </p:tgtEl>
                                          </p:cBhvr>
                                        </p:animEffect>
                                        <p:anim calcmode="lin" valueType="num">
                                          <p:cBhvr>
                                            <p:cTn id="88"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9"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0"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91"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92"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93" dur="3">
                                              <p:stCondLst>
                                                <p:cond delay="65"/>
                                              </p:stCondLst>
                                            </p:cTn>
                                            <p:tgtEl>
                                              <p:spTgt spid="24"/>
                                            </p:tgtEl>
                                          </p:cBhvr>
                                          <p:to x="100000" y="60000"/>
                                        </p:animScale>
                                        <p:animScale>
                                          <p:cBhvr>
                                            <p:cTn id="94" dur="17" decel="50000">
                                              <p:stCondLst>
                                                <p:cond delay="68"/>
                                              </p:stCondLst>
                                            </p:cTn>
                                            <p:tgtEl>
                                              <p:spTgt spid="24"/>
                                            </p:tgtEl>
                                          </p:cBhvr>
                                          <p:to x="100000" y="100000"/>
                                        </p:animScale>
                                        <p:animScale>
                                          <p:cBhvr>
                                            <p:cTn id="95" dur="3">
                                              <p:stCondLst>
                                                <p:cond delay="131"/>
                                              </p:stCondLst>
                                            </p:cTn>
                                            <p:tgtEl>
                                              <p:spTgt spid="24"/>
                                            </p:tgtEl>
                                          </p:cBhvr>
                                          <p:to x="100000" y="80000"/>
                                        </p:animScale>
                                        <p:animScale>
                                          <p:cBhvr>
                                            <p:cTn id="96" dur="17" decel="50000">
                                              <p:stCondLst>
                                                <p:cond delay="134"/>
                                              </p:stCondLst>
                                            </p:cTn>
                                            <p:tgtEl>
                                              <p:spTgt spid="24"/>
                                            </p:tgtEl>
                                          </p:cBhvr>
                                          <p:to x="100000" y="100000"/>
                                        </p:animScale>
                                        <p:animScale>
                                          <p:cBhvr>
                                            <p:cTn id="97" dur="3">
                                              <p:stCondLst>
                                                <p:cond delay="164"/>
                                              </p:stCondLst>
                                            </p:cTn>
                                            <p:tgtEl>
                                              <p:spTgt spid="24"/>
                                            </p:tgtEl>
                                          </p:cBhvr>
                                          <p:to x="100000" y="90000"/>
                                        </p:animScale>
                                        <p:animScale>
                                          <p:cBhvr>
                                            <p:cTn id="98" dur="17" decel="50000">
                                              <p:stCondLst>
                                                <p:cond delay="167"/>
                                              </p:stCondLst>
                                            </p:cTn>
                                            <p:tgtEl>
                                              <p:spTgt spid="24"/>
                                            </p:tgtEl>
                                          </p:cBhvr>
                                          <p:to x="100000" y="100000"/>
                                        </p:animScale>
                                        <p:animScale>
                                          <p:cBhvr>
                                            <p:cTn id="99" dur="3">
                                              <p:stCondLst>
                                                <p:cond delay="181"/>
                                              </p:stCondLst>
                                            </p:cTn>
                                            <p:tgtEl>
                                              <p:spTgt spid="24"/>
                                            </p:tgtEl>
                                          </p:cBhvr>
                                          <p:to x="100000" y="95000"/>
                                        </p:animScale>
                                        <p:animScale>
                                          <p:cBhvr>
                                            <p:cTn id="100" dur="17" decel="50000">
                                              <p:stCondLst>
                                                <p:cond delay="183"/>
                                              </p:stCondLst>
                                            </p:cTn>
                                            <p:tgtEl>
                                              <p:spTgt spid="24"/>
                                            </p:tgtEl>
                                          </p:cBhvr>
                                          <p:to x="100000" y="100000"/>
                                        </p:animScale>
                                      </p:childTnLst>
                                    </p:cTn>
                                  </p:par>
                                </p:childTnLst>
                              </p:cTn>
                            </p:par>
                            <p:par>
                              <p:cTn id="101" fill="hold">
                                <p:stCondLst>
                                  <p:cond delay="700"/>
                                </p:stCondLst>
                                <p:childTnLst>
                                  <p:par>
                                    <p:cTn id="102" presetID="26"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8">
                                              <p:stCondLst>
                                                <p:cond delay="0"/>
                                              </p:stCondLst>
                                            </p:cTn>
                                            <p:tgtEl>
                                              <p:spTgt spid="25"/>
                                            </p:tgtEl>
                                          </p:cBhvr>
                                        </p:animEffect>
                                        <p:anim calcmode="lin" valueType="num">
                                          <p:cBhvr>
                                            <p:cTn id="105"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6"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7"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108"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109"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110" dur="3">
                                              <p:stCondLst>
                                                <p:cond delay="65"/>
                                              </p:stCondLst>
                                            </p:cTn>
                                            <p:tgtEl>
                                              <p:spTgt spid="25"/>
                                            </p:tgtEl>
                                          </p:cBhvr>
                                          <p:to x="100000" y="60000"/>
                                        </p:animScale>
                                        <p:animScale>
                                          <p:cBhvr>
                                            <p:cTn id="111" dur="17" decel="50000">
                                              <p:stCondLst>
                                                <p:cond delay="68"/>
                                              </p:stCondLst>
                                            </p:cTn>
                                            <p:tgtEl>
                                              <p:spTgt spid="25"/>
                                            </p:tgtEl>
                                          </p:cBhvr>
                                          <p:to x="100000" y="100000"/>
                                        </p:animScale>
                                        <p:animScale>
                                          <p:cBhvr>
                                            <p:cTn id="112" dur="3">
                                              <p:stCondLst>
                                                <p:cond delay="131"/>
                                              </p:stCondLst>
                                            </p:cTn>
                                            <p:tgtEl>
                                              <p:spTgt spid="25"/>
                                            </p:tgtEl>
                                          </p:cBhvr>
                                          <p:to x="100000" y="80000"/>
                                        </p:animScale>
                                        <p:animScale>
                                          <p:cBhvr>
                                            <p:cTn id="113" dur="17" decel="50000">
                                              <p:stCondLst>
                                                <p:cond delay="134"/>
                                              </p:stCondLst>
                                            </p:cTn>
                                            <p:tgtEl>
                                              <p:spTgt spid="25"/>
                                            </p:tgtEl>
                                          </p:cBhvr>
                                          <p:to x="100000" y="100000"/>
                                        </p:animScale>
                                        <p:animScale>
                                          <p:cBhvr>
                                            <p:cTn id="114" dur="3">
                                              <p:stCondLst>
                                                <p:cond delay="164"/>
                                              </p:stCondLst>
                                            </p:cTn>
                                            <p:tgtEl>
                                              <p:spTgt spid="25"/>
                                            </p:tgtEl>
                                          </p:cBhvr>
                                          <p:to x="100000" y="90000"/>
                                        </p:animScale>
                                        <p:animScale>
                                          <p:cBhvr>
                                            <p:cTn id="115" dur="17" decel="50000">
                                              <p:stCondLst>
                                                <p:cond delay="167"/>
                                              </p:stCondLst>
                                            </p:cTn>
                                            <p:tgtEl>
                                              <p:spTgt spid="25"/>
                                            </p:tgtEl>
                                          </p:cBhvr>
                                          <p:to x="100000" y="100000"/>
                                        </p:animScale>
                                        <p:animScale>
                                          <p:cBhvr>
                                            <p:cTn id="116" dur="3">
                                              <p:stCondLst>
                                                <p:cond delay="181"/>
                                              </p:stCondLst>
                                            </p:cTn>
                                            <p:tgtEl>
                                              <p:spTgt spid="25"/>
                                            </p:tgtEl>
                                          </p:cBhvr>
                                          <p:to x="100000" y="95000"/>
                                        </p:animScale>
                                        <p:animScale>
                                          <p:cBhvr>
                                            <p:cTn id="117" dur="17" decel="50000">
                                              <p:stCondLst>
                                                <p:cond delay="183"/>
                                              </p:stCondLst>
                                            </p:cTn>
                                            <p:tgtEl>
                                              <p:spTgt spid="25"/>
                                            </p:tgtEl>
                                          </p:cBhvr>
                                          <p:to x="100000" y="100000"/>
                                        </p:animScale>
                                      </p:childTnLst>
                                    </p:cTn>
                                  </p:par>
                                </p:childTnLst>
                              </p:cTn>
                            </p:par>
                            <p:par>
                              <p:cTn id="118" fill="hold">
                                <p:stCondLst>
                                  <p:cond delay="900"/>
                                </p:stCondLst>
                                <p:childTnLst>
                                  <p:par>
                                    <p:cTn id="119" presetID="26"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71">
                                              <p:stCondLst>
                                                <p:cond delay="0"/>
                                              </p:stCondLst>
                                            </p:cTn>
                                            <p:tgtEl>
                                              <p:spTgt spid="45"/>
                                            </p:tgtEl>
                                          </p:cBhvr>
                                        </p:animEffect>
                                        <p:anim calcmode="lin" valueType="num">
                                          <p:cBhvr>
                                            <p:cTn id="122" dur="22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3" dur="8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4" dur="82" tmFilter="0, 0; 0.125,0.2665; 0.25,0.4; 0.375,0.465; 0.5,0.5;  0.625,0.535; 0.75,0.6; 0.875,0.7335; 1,1">
                                              <p:stCondLst>
                                                <p:cond delay="82"/>
                                              </p:stCondLst>
                                            </p:cTn>
                                            <p:tgtEl>
                                              <p:spTgt spid="45"/>
                                            </p:tgtEl>
                                            <p:attrNameLst>
                                              <p:attrName>ppt_y</p:attrName>
                                            </p:attrNameLst>
                                          </p:cBhvr>
                                          <p:tavLst>
                                            <p:tav tm="0" fmla="#ppt_y-sin(pi*$)/9">
                                              <p:val>
                                                <p:fltVal val="0"/>
                                              </p:val>
                                            </p:tav>
                                            <p:tav tm="100000">
                                              <p:val>
                                                <p:fltVal val="1"/>
                                              </p:val>
                                            </p:tav>
                                          </p:tavLst>
                                        </p:anim>
                                        <p:anim calcmode="lin" valueType="num">
                                          <p:cBhvr>
                                            <p:cTn id="125" dur="2" tmFilter="0, 0; 0.125,0.2665; 0.25,0.4; 0.375,0.465; 0.5,0.5;  0.625,0.535; 0.75,0.6; 0.875,0.7335; 1,1">
                                              <p:stCondLst>
                                                <p:cond delay="163"/>
                                              </p:stCondLst>
                                            </p:cTn>
                                            <p:tgtEl>
                                              <p:spTgt spid="45"/>
                                            </p:tgtEl>
                                            <p:attrNameLst>
                                              <p:attrName>ppt_y</p:attrName>
                                            </p:attrNameLst>
                                          </p:cBhvr>
                                          <p:tavLst>
                                            <p:tav tm="0" fmla="#ppt_y-sin(pi*$)/27">
                                              <p:val>
                                                <p:fltVal val="0"/>
                                              </p:val>
                                            </p:tav>
                                            <p:tav tm="100000">
                                              <p:val>
                                                <p:fltVal val="1"/>
                                              </p:val>
                                            </p:tav>
                                          </p:tavLst>
                                        </p:anim>
                                        <p:anim calcmode="lin" valueType="num">
                                          <p:cBhvr>
                                            <p:cTn id="126" dur="1" tmFilter="0, 0; 0.125,0.2665; 0.25,0.4; 0.375,0.465; 0.5,0.5;  0.625,0.535; 0.75,0.6; 0.875,0.7335; 1,1">
                                              <p:stCondLst>
                                                <p:cond delay="249"/>
                                              </p:stCondLst>
                                            </p:cTn>
                                            <p:tgtEl>
                                              <p:spTgt spid="45"/>
                                            </p:tgtEl>
                                            <p:attrNameLst>
                                              <p:attrName>ppt_y</p:attrName>
                                            </p:attrNameLst>
                                          </p:cBhvr>
                                          <p:tavLst>
                                            <p:tav tm="0" fmla="#ppt_y-sin(pi*$)/81">
                                              <p:val>
                                                <p:fltVal val="0"/>
                                              </p:val>
                                            </p:tav>
                                            <p:tav tm="100000">
                                              <p:val>
                                                <p:fltVal val="1"/>
                                              </p:val>
                                            </p:tav>
                                          </p:tavLst>
                                        </p:anim>
                                        <p:animScale>
                                          <p:cBhvr>
                                            <p:cTn id="127" dur="1">
                                              <p:stCondLst>
                                                <p:cond delay="80"/>
                                              </p:stCondLst>
                                            </p:cTn>
                                            <p:tgtEl>
                                              <p:spTgt spid="45"/>
                                            </p:tgtEl>
                                          </p:cBhvr>
                                          <p:to x="100000" y="60000"/>
                                        </p:animScale>
                                        <p:animScale>
                                          <p:cBhvr>
                                            <p:cTn id="128" dur="1" decel="50000">
                                              <p:stCondLst>
                                                <p:cond delay="83"/>
                                              </p:stCondLst>
                                            </p:cTn>
                                            <p:tgtEl>
                                              <p:spTgt spid="45"/>
                                            </p:tgtEl>
                                          </p:cBhvr>
                                          <p:to x="100000" y="100000"/>
                                        </p:animScale>
                                        <p:animScale>
                                          <p:cBhvr>
                                            <p:cTn id="129" dur="1">
                                              <p:stCondLst>
                                                <p:cond delay="161"/>
                                              </p:stCondLst>
                                            </p:cTn>
                                            <p:tgtEl>
                                              <p:spTgt spid="45"/>
                                            </p:tgtEl>
                                          </p:cBhvr>
                                          <p:to x="100000" y="80000"/>
                                        </p:animScale>
                                        <p:animScale>
                                          <p:cBhvr>
                                            <p:cTn id="130" dur="1" decel="50000">
                                              <p:stCondLst>
                                                <p:cond delay="164"/>
                                              </p:stCondLst>
                                            </p:cTn>
                                            <p:tgtEl>
                                              <p:spTgt spid="45"/>
                                            </p:tgtEl>
                                          </p:cBhvr>
                                          <p:to x="100000" y="100000"/>
                                        </p:animScale>
                                        <p:animScale>
                                          <p:cBhvr>
                                            <p:cTn id="131" dur="1">
                                              <p:stCondLst>
                                                <p:cond delay="249"/>
                                              </p:stCondLst>
                                            </p:cTn>
                                            <p:tgtEl>
                                              <p:spTgt spid="45"/>
                                            </p:tgtEl>
                                          </p:cBhvr>
                                          <p:to x="100000" y="90000"/>
                                        </p:animScale>
                                        <p:animScale>
                                          <p:cBhvr>
                                            <p:cTn id="132" dur="1" decel="50000">
                                              <p:stCondLst>
                                                <p:cond delay="249"/>
                                              </p:stCondLst>
                                            </p:cTn>
                                            <p:tgtEl>
                                              <p:spTgt spid="45"/>
                                            </p:tgtEl>
                                          </p:cBhvr>
                                          <p:to x="100000" y="100000"/>
                                        </p:animScale>
                                        <p:animScale>
                                          <p:cBhvr>
                                            <p:cTn id="133" dur="1">
                                              <p:stCondLst>
                                                <p:cond delay="249"/>
                                              </p:stCondLst>
                                            </p:cTn>
                                            <p:tgtEl>
                                              <p:spTgt spid="45"/>
                                            </p:tgtEl>
                                          </p:cBhvr>
                                          <p:to x="100000" y="95000"/>
                                        </p:animScale>
                                        <p:animScale>
                                          <p:cBhvr>
                                            <p:cTn id="134" dur="1" decel="50000">
                                              <p:stCondLst>
                                                <p:cond delay="249"/>
                                              </p:stCondLst>
                                            </p:cTn>
                                            <p:tgtEl>
                                              <p:spTgt spid="45"/>
                                            </p:tgtEl>
                                          </p:cBhvr>
                                          <p:to x="100000" y="100000"/>
                                        </p:animScale>
                                      </p:childTnLst>
                                    </p:cTn>
                                  </p:par>
                                </p:childTnLst>
                              </p:cTn>
                            </p:par>
                            <p:par>
                              <p:cTn id="135" fill="hold">
                                <p:stCondLst>
                                  <p:cond delay="1150"/>
                                </p:stCondLst>
                                <p:childTnLst>
                                  <p:par>
                                    <p:cTn id="136" presetID="22" presetClass="entr" presetSubtype="8"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left)">
                                          <p:cBhvr>
                                            <p:cTn id="138" dur="500"/>
                                            <p:tgtEl>
                                              <p:spTgt spid="39"/>
                                            </p:tgtEl>
                                          </p:cBhvr>
                                        </p:animEffect>
                                      </p:childTnLst>
                                    </p:cTn>
                                  </p:par>
                                  <p:par>
                                    <p:cTn id="139" presetID="2" presetClass="entr" presetSubtype="9" fill="hold" nodeType="withEffect" p14:presetBounceEnd="20000">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14:bounceEnd="20000">
                                          <p:cBhvr additive="base">
                                            <p:cTn id="141" dur="1500" fill="hold"/>
                                            <p:tgtEl>
                                              <p:spTgt spid="38"/>
                                            </p:tgtEl>
                                            <p:attrNameLst>
                                              <p:attrName>ppt_x</p:attrName>
                                            </p:attrNameLst>
                                          </p:cBhvr>
                                          <p:tavLst>
                                            <p:tav tm="0">
                                              <p:val>
                                                <p:strVal val="0-#ppt_w/2"/>
                                              </p:val>
                                            </p:tav>
                                            <p:tav tm="100000">
                                              <p:val>
                                                <p:strVal val="#ppt_x"/>
                                              </p:val>
                                            </p:tav>
                                          </p:tavLst>
                                        </p:anim>
                                        <p:anim calcmode="lin" valueType="num" p14:bounceEnd="20000">
                                          <p:cBhvr additive="base">
                                            <p:cTn id="142" dur="1500" fill="hold"/>
                                            <p:tgtEl>
                                              <p:spTgt spid="38"/>
                                            </p:tgtEl>
                                            <p:attrNameLst>
                                              <p:attrName>ppt_y</p:attrName>
                                            </p:attrNameLst>
                                          </p:cBhvr>
                                          <p:tavLst>
                                            <p:tav tm="0">
                                              <p:val>
                                                <p:strVal val="0-#ppt_h/2"/>
                                              </p:val>
                                            </p:tav>
                                            <p:tav tm="100000">
                                              <p:val>
                                                <p:strVal val="#ppt_y"/>
                                              </p:val>
                                            </p:tav>
                                          </p:tavLst>
                                        </p:anim>
                                      </p:childTnLst>
                                    </p:cTn>
                                  </p:par>
                                  <p:par>
                                    <p:cTn id="143" presetID="2" presetClass="entr" presetSubtype="9" fill="hold" nodeType="withEffect" p14:presetBounceEnd="20000">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14:bounceEnd="20000">
                                          <p:cBhvr additive="base">
                                            <p:cTn id="145" dur="1500" fill="hold"/>
                                            <p:tgtEl>
                                              <p:spTgt spid="40"/>
                                            </p:tgtEl>
                                            <p:attrNameLst>
                                              <p:attrName>ppt_x</p:attrName>
                                            </p:attrNameLst>
                                          </p:cBhvr>
                                          <p:tavLst>
                                            <p:tav tm="0">
                                              <p:val>
                                                <p:strVal val="0-#ppt_w/2"/>
                                              </p:val>
                                            </p:tav>
                                            <p:tav tm="100000">
                                              <p:val>
                                                <p:strVal val="#ppt_x"/>
                                              </p:val>
                                            </p:tav>
                                          </p:tavLst>
                                        </p:anim>
                                        <p:anim calcmode="lin" valueType="num" p14:bounceEnd="20000">
                                          <p:cBhvr additive="base">
                                            <p:cTn id="146" dur="1500" fill="hold"/>
                                            <p:tgtEl>
                                              <p:spTgt spid="40"/>
                                            </p:tgtEl>
                                            <p:attrNameLst>
                                              <p:attrName>ppt_y</p:attrName>
                                            </p:attrNameLst>
                                          </p:cBhvr>
                                          <p:tavLst>
                                            <p:tav tm="0">
                                              <p:val>
                                                <p:strVal val="0-#ppt_h/2"/>
                                              </p:val>
                                            </p:tav>
                                            <p:tav tm="100000">
                                              <p:val>
                                                <p:strVal val="#ppt_y"/>
                                              </p:val>
                                            </p:tav>
                                          </p:tavLst>
                                        </p:anim>
                                      </p:childTnLst>
                                    </p:cTn>
                                  </p:par>
                                  <p:par>
                                    <p:cTn id="147" presetID="2" presetClass="entr" presetSubtype="9" fill="hold" nodeType="withEffect" p14:presetBounceEnd="20000">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14:bounceEnd="20000">
                                          <p:cBhvr additive="base">
                                            <p:cTn id="149" dur="1500" fill="hold"/>
                                            <p:tgtEl>
                                              <p:spTgt spid="41"/>
                                            </p:tgtEl>
                                            <p:attrNameLst>
                                              <p:attrName>ppt_x</p:attrName>
                                            </p:attrNameLst>
                                          </p:cBhvr>
                                          <p:tavLst>
                                            <p:tav tm="0">
                                              <p:val>
                                                <p:strVal val="0-#ppt_w/2"/>
                                              </p:val>
                                            </p:tav>
                                            <p:tav tm="100000">
                                              <p:val>
                                                <p:strVal val="#ppt_x"/>
                                              </p:val>
                                            </p:tav>
                                          </p:tavLst>
                                        </p:anim>
                                        <p:anim calcmode="lin" valueType="num" p14:bounceEnd="20000">
                                          <p:cBhvr additive="base">
                                            <p:cTn id="150" dur="1500" fill="hold"/>
                                            <p:tgtEl>
                                              <p:spTgt spid="41"/>
                                            </p:tgtEl>
                                            <p:attrNameLst>
                                              <p:attrName>ppt_y</p:attrName>
                                            </p:attrNameLst>
                                          </p:cBhvr>
                                          <p:tavLst>
                                            <p:tav tm="0">
                                              <p:val>
                                                <p:strVal val="0-#ppt_h/2"/>
                                              </p:val>
                                            </p:tav>
                                            <p:tav tm="100000">
                                              <p:val>
                                                <p:strVal val="#ppt_y"/>
                                              </p:val>
                                            </p:tav>
                                          </p:tavLst>
                                        </p:anim>
                                      </p:childTnLst>
                                    </p:cTn>
                                  </p:par>
                                  <p:par>
                                    <p:cTn id="151" presetID="2" presetClass="entr" presetSubtype="9" fill="hold" nodeType="withEffect" p14:presetBounceEnd="20000">
                                      <p:stCondLst>
                                        <p:cond delay="500"/>
                                      </p:stCondLst>
                                      <p:childTnLst>
                                        <p:set>
                                          <p:cBhvr>
                                            <p:cTn id="152" dur="1" fill="hold">
                                              <p:stCondLst>
                                                <p:cond delay="0"/>
                                              </p:stCondLst>
                                            </p:cTn>
                                            <p:tgtEl>
                                              <p:spTgt spid="42"/>
                                            </p:tgtEl>
                                            <p:attrNameLst>
                                              <p:attrName>style.visibility</p:attrName>
                                            </p:attrNameLst>
                                          </p:cBhvr>
                                          <p:to>
                                            <p:strVal val="visible"/>
                                          </p:to>
                                        </p:set>
                                        <p:anim calcmode="lin" valueType="num" p14:bounceEnd="20000">
                                          <p:cBhvr additive="base">
                                            <p:cTn id="153" dur="1500" fill="hold"/>
                                            <p:tgtEl>
                                              <p:spTgt spid="42"/>
                                            </p:tgtEl>
                                            <p:attrNameLst>
                                              <p:attrName>ppt_x</p:attrName>
                                            </p:attrNameLst>
                                          </p:cBhvr>
                                          <p:tavLst>
                                            <p:tav tm="0">
                                              <p:val>
                                                <p:strVal val="0-#ppt_w/2"/>
                                              </p:val>
                                            </p:tav>
                                            <p:tav tm="100000">
                                              <p:val>
                                                <p:strVal val="#ppt_x"/>
                                              </p:val>
                                            </p:tav>
                                          </p:tavLst>
                                        </p:anim>
                                        <p:anim calcmode="lin" valueType="num" p14:bounceEnd="20000">
                                          <p:cBhvr additive="base">
                                            <p:cTn id="154" dur="1500" fill="hold"/>
                                            <p:tgtEl>
                                              <p:spTgt spid="42"/>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14:presetBounceEnd="20000">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14:bounceEnd="20000">
                                          <p:cBhvr additive="base">
                                            <p:cTn id="157" dur="1500" fill="hold"/>
                                            <p:tgtEl>
                                              <p:spTgt spid="43"/>
                                            </p:tgtEl>
                                            <p:attrNameLst>
                                              <p:attrName>ppt_x</p:attrName>
                                            </p:attrNameLst>
                                          </p:cBhvr>
                                          <p:tavLst>
                                            <p:tav tm="0">
                                              <p:val>
                                                <p:strVal val="0-#ppt_w/2"/>
                                              </p:val>
                                            </p:tav>
                                            <p:tav tm="100000">
                                              <p:val>
                                                <p:strVal val="#ppt_x"/>
                                              </p:val>
                                            </p:tav>
                                          </p:tavLst>
                                        </p:anim>
                                        <p:anim calcmode="lin" valueType="num" p14:bounceEnd="20000">
                                          <p:cBhvr additive="base">
                                            <p:cTn id="158" dur="1500" fill="hold"/>
                                            <p:tgtEl>
                                              <p:spTgt spid="43"/>
                                            </p:tgtEl>
                                            <p:attrNameLst>
                                              <p:attrName>ppt_y</p:attrName>
                                            </p:attrNameLst>
                                          </p:cBhvr>
                                          <p:tavLst>
                                            <p:tav tm="0">
                                              <p:val>
                                                <p:strVal val="0-#ppt_h/2"/>
                                              </p:val>
                                            </p:tav>
                                            <p:tav tm="100000">
                                              <p:val>
                                                <p:strVal val="#ppt_y"/>
                                              </p:val>
                                            </p:tav>
                                          </p:tavLst>
                                        </p:anim>
                                      </p:childTnLst>
                                    </p:cTn>
                                  </p:par>
                                  <p:par>
                                    <p:cTn id="159" presetID="2" presetClass="entr" presetSubtype="9" fill="hold" nodeType="withEffect" p14:presetBounceEnd="20000">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14:bounceEnd="20000">
                                          <p:cBhvr additive="base">
                                            <p:cTn id="161" dur="1500" fill="hold"/>
                                            <p:tgtEl>
                                              <p:spTgt spid="44"/>
                                            </p:tgtEl>
                                            <p:attrNameLst>
                                              <p:attrName>ppt_x</p:attrName>
                                            </p:attrNameLst>
                                          </p:cBhvr>
                                          <p:tavLst>
                                            <p:tav tm="0">
                                              <p:val>
                                                <p:strVal val="0-#ppt_w/2"/>
                                              </p:val>
                                            </p:tav>
                                            <p:tav tm="100000">
                                              <p:val>
                                                <p:strVal val="#ppt_x"/>
                                              </p:val>
                                            </p:tav>
                                          </p:tavLst>
                                        </p:anim>
                                        <p:anim calcmode="lin" valueType="num" p14:bounceEnd="20000">
                                          <p:cBhvr additive="base">
                                            <p:cTn id="162"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0" grpId="0" animBg="1"/>
          <p:bldP spid="22" grpId="0" animBg="1"/>
          <p:bldP spid="2" grpId="0" animBg="1"/>
          <p:bldP spid="24" grpId="0" animBg="1"/>
          <p:bldP spid="25" grpId="0" animBg="1"/>
          <p:bldP spid="39" grpId="0" animBg="1"/>
          <p:bldP spid="4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Left)">
                                          <p:cBhvr>
                                            <p:cTn id="7" dur="500"/>
                                            <p:tgtEl>
                                              <p:spTgt spid="11"/>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290">
                                              <p:stCondLst>
                                                <p:cond delay="0"/>
                                              </p:stCondLst>
                                            </p:cTn>
                                            <p:tgtEl>
                                              <p:spTgt spid="12"/>
                                            </p:tgtEl>
                                          </p:cBhvr>
                                        </p:animEffect>
                                        <p:anim calcmode="lin" valueType="num">
                                          <p:cBhvr>
                                            <p:cTn id="12" dur="911"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 dur="332"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4" dur="332" tmFilter="0, 0; 0.125,0.2665; 0.25,0.4; 0.375,0.465; 0.5,0.5;  0.625,0.535; 0.75,0.6; 0.875,0.7335; 1,1">
                                              <p:stCondLst>
                                                <p:cond delay="332"/>
                                              </p:stCondLst>
                                            </p:cTn>
                                            <p:tgtEl>
                                              <p:spTgt spid="12"/>
                                            </p:tgtEl>
                                            <p:attrNameLst>
                                              <p:attrName>ppt_y</p:attrName>
                                            </p:attrNameLst>
                                          </p:cBhvr>
                                          <p:tavLst>
                                            <p:tav tm="0" fmla="#ppt_y-sin(pi*$)/9">
                                              <p:val>
                                                <p:fltVal val="0"/>
                                              </p:val>
                                            </p:tav>
                                            <p:tav tm="100000">
                                              <p:val>
                                                <p:fltVal val="1"/>
                                              </p:val>
                                            </p:tav>
                                          </p:tavLst>
                                        </p:anim>
                                        <p:anim calcmode="lin" valueType="num">
                                          <p:cBhvr>
                                            <p:cTn id="15" dur="166" tmFilter="0, 0; 0.125,0.2665; 0.25,0.4; 0.375,0.465; 0.5,0.5;  0.625,0.535; 0.75,0.6; 0.875,0.7335; 1,1">
                                              <p:stCondLst>
                                                <p:cond delay="662"/>
                                              </p:stCondLst>
                                            </p:cTn>
                                            <p:tgtEl>
                                              <p:spTgt spid="12"/>
                                            </p:tgtEl>
                                            <p:attrNameLst>
                                              <p:attrName>ppt_y</p:attrName>
                                            </p:attrNameLst>
                                          </p:cBhvr>
                                          <p:tavLst>
                                            <p:tav tm="0" fmla="#ppt_y-sin(pi*$)/27">
                                              <p:val>
                                                <p:fltVal val="0"/>
                                              </p:val>
                                            </p:tav>
                                            <p:tav tm="100000">
                                              <p:val>
                                                <p:fltVal val="1"/>
                                              </p:val>
                                            </p:tav>
                                          </p:tavLst>
                                        </p:anim>
                                        <p:anim calcmode="lin" valueType="num">
                                          <p:cBhvr>
                                            <p:cTn id="16" dur="82" tmFilter="0, 0; 0.125,0.2665; 0.25,0.4; 0.375,0.465; 0.5,0.5;  0.625,0.535; 0.75,0.6; 0.875,0.7335; 1,1">
                                              <p:stCondLst>
                                                <p:cond delay="828"/>
                                              </p:stCondLst>
                                            </p:cTn>
                                            <p:tgtEl>
                                              <p:spTgt spid="12"/>
                                            </p:tgtEl>
                                            <p:attrNameLst>
                                              <p:attrName>ppt_y</p:attrName>
                                            </p:attrNameLst>
                                          </p:cBhvr>
                                          <p:tavLst>
                                            <p:tav tm="0" fmla="#ppt_y-sin(pi*$)/81">
                                              <p:val>
                                                <p:fltVal val="0"/>
                                              </p:val>
                                            </p:tav>
                                            <p:tav tm="100000">
                                              <p:val>
                                                <p:fltVal val="1"/>
                                              </p:val>
                                            </p:tav>
                                          </p:tavLst>
                                        </p:anim>
                                        <p:animScale>
                                          <p:cBhvr>
                                            <p:cTn id="17" dur="13">
                                              <p:stCondLst>
                                                <p:cond delay="325"/>
                                              </p:stCondLst>
                                            </p:cTn>
                                            <p:tgtEl>
                                              <p:spTgt spid="12"/>
                                            </p:tgtEl>
                                          </p:cBhvr>
                                          <p:to x="100000" y="60000"/>
                                        </p:animScale>
                                        <p:animScale>
                                          <p:cBhvr>
                                            <p:cTn id="18" dur="83" decel="50000">
                                              <p:stCondLst>
                                                <p:cond delay="338"/>
                                              </p:stCondLst>
                                            </p:cTn>
                                            <p:tgtEl>
                                              <p:spTgt spid="12"/>
                                            </p:tgtEl>
                                          </p:cBhvr>
                                          <p:to x="100000" y="100000"/>
                                        </p:animScale>
                                        <p:animScale>
                                          <p:cBhvr>
                                            <p:cTn id="19" dur="13">
                                              <p:stCondLst>
                                                <p:cond delay="656"/>
                                              </p:stCondLst>
                                            </p:cTn>
                                            <p:tgtEl>
                                              <p:spTgt spid="12"/>
                                            </p:tgtEl>
                                          </p:cBhvr>
                                          <p:to x="100000" y="80000"/>
                                        </p:animScale>
                                        <p:animScale>
                                          <p:cBhvr>
                                            <p:cTn id="20" dur="83" decel="50000">
                                              <p:stCondLst>
                                                <p:cond delay="669"/>
                                              </p:stCondLst>
                                            </p:cTn>
                                            <p:tgtEl>
                                              <p:spTgt spid="12"/>
                                            </p:tgtEl>
                                          </p:cBhvr>
                                          <p:to x="100000" y="100000"/>
                                        </p:animScale>
                                        <p:animScale>
                                          <p:cBhvr>
                                            <p:cTn id="21" dur="13">
                                              <p:stCondLst>
                                                <p:cond delay="821"/>
                                              </p:stCondLst>
                                            </p:cTn>
                                            <p:tgtEl>
                                              <p:spTgt spid="12"/>
                                            </p:tgtEl>
                                          </p:cBhvr>
                                          <p:to x="100000" y="90000"/>
                                        </p:animScale>
                                        <p:animScale>
                                          <p:cBhvr>
                                            <p:cTn id="22" dur="83" decel="50000">
                                              <p:stCondLst>
                                                <p:cond delay="834"/>
                                              </p:stCondLst>
                                            </p:cTn>
                                            <p:tgtEl>
                                              <p:spTgt spid="12"/>
                                            </p:tgtEl>
                                          </p:cBhvr>
                                          <p:to x="100000" y="100000"/>
                                        </p:animScale>
                                        <p:animScale>
                                          <p:cBhvr>
                                            <p:cTn id="23" dur="13">
                                              <p:stCondLst>
                                                <p:cond delay="904"/>
                                              </p:stCondLst>
                                            </p:cTn>
                                            <p:tgtEl>
                                              <p:spTgt spid="12"/>
                                            </p:tgtEl>
                                          </p:cBhvr>
                                          <p:to x="100000" y="95000"/>
                                        </p:animScale>
                                        <p:animScale>
                                          <p:cBhvr>
                                            <p:cTn id="24" dur="83" decel="50000">
                                              <p:stCondLst>
                                                <p:cond delay="917"/>
                                              </p:stCondLst>
                                            </p:cTn>
                                            <p:tgtEl>
                                              <p:spTgt spid="12"/>
                                            </p:tgtEl>
                                          </p:cBhvr>
                                          <p:to x="100000" y="100000"/>
                                        </p:animScale>
                                      </p:childTnLst>
                                    </p:cTn>
                                  </p:par>
                                </p:childTnLst>
                              </p:cTn>
                            </p:par>
                            <p:par>
                              <p:cTn id="25" fill="hold">
                                <p:stCondLst>
                                  <p:cond delay="1500"/>
                                </p:stCondLst>
                                <p:childTnLst>
                                  <p:par>
                                    <p:cTn id="26" presetID="26"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8">
                                              <p:stCondLst>
                                                <p:cond delay="0"/>
                                              </p:stCondLst>
                                            </p:cTn>
                                            <p:tgtEl>
                                              <p:spTgt spid="19"/>
                                            </p:tgtEl>
                                          </p:cBhvr>
                                        </p:animEffect>
                                        <p:anim calcmode="lin" valueType="num">
                                          <p:cBhvr>
                                            <p:cTn id="29" dur="18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0" dur="66"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1" dur="66" tmFilter="0, 0; 0.125,0.2665; 0.25,0.4; 0.375,0.465; 0.5,0.5;  0.625,0.535; 0.75,0.6; 0.875,0.7335; 1,1">
                                              <p:stCondLst>
                                                <p:cond delay="66"/>
                                              </p:stCondLst>
                                            </p:cTn>
                                            <p:tgtEl>
                                              <p:spTgt spid="19"/>
                                            </p:tgtEl>
                                            <p:attrNameLst>
                                              <p:attrName>ppt_y</p:attrName>
                                            </p:attrNameLst>
                                          </p:cBhvr>
                                          <p:tavLst>
                                            <p:tav tm="0" fmla="#ppt_y-sin(pi*$)/9">
                                              <p:val>
                                                <p:fltVal val="0"/>
                                              </p:val>
                                            </p:tav>
                                            <p:tav tm="100000">
                                              <p:val>
                                                <p:fltVal val="1"/>
                                              </p:val>
                                            </p:tav>
                                          </p:tavLst>
                                        </p:anim>
                                        <p:anim calcmode="lin" valueType="num">
                                          <p:cBhvr>
                                            <p:cTn id="32" dur="33" tmFilter="0, 0; 0.125,0.2665; 0.25,0.4; 0.375,0.465; 0.5,0.5;  0.625,0.535; 0.75,0.6; 0.875,0.7335; 1,1">
                                              <p:stCondLst>
                                                <p:cond delay="132"/>
                                              </p:stCondLst>
                                            </p:cTn>
                                            <p:tgtEl>
                                              <p:spTgt spid="19"/>
                                            </p:tgtEl>
                                            <p:attrNameLst>
                                              <p:attrName>ppt_y</p:attrName>
                                            </p:attrNameLst>
                                          </p:cBhvr>
                                          <p:tavLst>
                                            <p:tav tm="0" fmla="#ppt_y-sin(pi*$)/27">
                                              <p:val>
                                                <p:fltVal val="0"/>
                                              </p:val>
                                            </p:tav>
                                            <p:tav tm="100000">
                                              <p:val>
                                                <p:fltVal val="1"/>
                                              </p:val>
                                            </p:tav>
                                          </p:tavLst>
                                        </p:anim>
                                        <p:anim calcmode="lin" valueType="num">
                                          <p:cBhvr>
                                            <p:cTn id="33" dur="16" tmFilter="0, 0; 0.125,0.2665; 0.25,0.4; 0.375,0.465; 0.5,0.5;  0.625,0.535; 0.75,0.6; 0.875,0.7335; 1,1">
                                              <p:stCondLst>
                                                <p:cond delay="166"/>
                                              </p:stCondLst>
                                            </p:cTn>
                                            <p:tgtEl>
                                              <p:spTgt spid="19"/>
                                            </p:tgtEl>
                                            <p:attrNameLst>
                                              <p:attrName>ppt_y</p:attrName>
                                            </p:attrNameLst>
                                          </p:cBhvr>
                                          <p:tavLst>
                                            <p:tav tm="0" fmla="#ppt_y-sin(pi*$)/81">
                                              <p:val>
                                                <p:fltVal val="0"/>
                                              </p:val>
                                            </p:tav>
                                            <p:tav tm="100000">
                                              <p:val>
                                                <p:fltVal val="1"/>
                                              </p:val>
                                            </p:tav>
                                          </p:tavLst>
                                        </p:anim>
                                        <p:animScale>
                                          <p:cBhvr>
                                            <p:cTn id="34" dur="3">
                                              <p:stCondLst>
                                                <p:cond delay="65"/>
                                              </p:stCondLst>
                                            </p:cTn>
                                            <p:tgtEl>
                                              <p:spTgt spid="19"/>
                                            </p:tgtEl>
                                          </p:cBhvr>
                                          <p:to x="100000" y="60000"/>
                                        </p:animScale>
                                        <p:animScale>
                                          <p:cBhvr>
                                            <p:cTn id="35" dur="17" decel="50000">
                                              <p:stCondLst>
                                                <p:cond delay="68"/>
                                              </p:stCondLst>
                                            </p:cTn>
                                            <p:tgtEl>
                                              <p:spTgt spid="19"/>
                                            </p:tgtEl>
                                          </p:cBhvr>
                                          <p:to x="100000" y="100000"/>
                                        </p:animScale>
                                        <p:animScale>
                                          <p:cBhvr>
                                            <p:cTn id="36" dur="3">
                                              <p:stCondLst>
                                                <p:cond delay="131"/>
                                              </p:stCondLst>
                                            </p:cTn>
                                            <p:tgtEl>
                                              <p:spTgt spid="19"/>
                                            </p:tgtEl>
                                          </p:cBhvr>
                                          <p:to x="100000" y="80000"/>
                                        </p:animScale>
                                        <p:animScale>
                                          <p:cBhvr>
                                            <p:cTn id="37" dur="17" decel="50000">
                                              <p:stCondLst>
                                                <p:cond delay="134"/>
                                              </p:stCondLst>
                                            </p:cTn>
                                            <p:tgtEl>
                                              <p:spTgt spid="19"/>
                                            </p:tgtEl>
                                          </p:cBhvr>
                                          <p:to x="100000" y="100000"/>
                                        </p:animScale>
                                        <p:animScale>
                                          <p:cBhvr>
                                            <p:cTn id="38" dur="3">
                                              <p:stCondLst>
                                                <p:cond delay="164"/>
                                              </p:stCondLst>
                                            </p:cTn>
                                            <p:tgtEl>
                                              <p:spTgt spid="19"/>
                                            </p:tgtEl>
                                          </p:cBhvr>
                                          <p:to x="100000" y="90000"/>
                                        </p:animScale>
                                        <p:animScale>
                                          <p:cBhvr>
                                            <p:cTn id="39" dur="17" decel="50000">
                                              <p:stCondLst>
                                                <p:cond delay="167"/>
                                              </p:stCondLst>
                                            </p:cTn>
                                            <p:tgtEl>
                                              <p:spTgt spid="19"/>
                                            </p:tgtEl>
                                          </p:cBhvr>
                                          <p:to x="100000" y="100000"/>
                                        </p:animScale>
                                        <p:animScale>
                                          <p:cBhvr>
                                            <p:cTn id="40" dur="3">
                                              <p:stCondLst>
                                                <p:cond delay="181"/>
                                              </p:stCondLst>
                                            </p:cTn>
                                            <p:tgtEl>
                                              <p:spTgt spid="19"/>
                                            </p:tgtEl>
                                          </p:cBhvr>
                                          <p:to x="100000" y="95000"/>
                                        </p:animScale>
                                        <p:animScale>
                                          <p:cBhvr>
                                            <p:cTn id="41" dur="17" decel="50000">
                                              <p:stCondLst>
                                                <p:cond delay="183"/>
                                              </p:stCondLst>
                                            </p:cTn>
                                            <p:tgtEl>
                                              <p:spTgt spid="19"/>
                                            </p:tgtEl>
                                          </p:cBhvr>
                                          <p:to x="100000" y="100000"/>
                                        </p:animScale>
                                      </p:childTnLst>
                                    </p:cTn>
                                  </p:par>
                                </p:childTnLst>
                              </p:cTn>
                            </p:par>
                            <p:par>
                              <p:cTn id="42" fill="hold">
                                <p:stCondLst>
                                  <p:cond delay="1700"/>
                                </p:stCondLst>
                                <p:childTnLst>
                                  <p:par>
                                    <p:cTn id="43" presetID="26" presetClass="entr" presetSubtype="0"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down)">
                                          <p:cBhvr>
                                            <p:cTn id="45" dur="58">
                                              <p:stCondLst>
                                                <p:cond delay="0"/>
                                              </p:stCondLst>
                                            </p:cTn>
                                            <p:tgtEl>
                                              <p:spTgt spid="20"/>
                                            </p:tgtEl>
                                          </p:cBhvr>
                                        </p:animEffect>
                                        <p:anim calcmode="lin" valueType="num">
                                          <p:cBhvr>
                                            <p:cTn id="46" dur="18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7" dur="66"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48" dur="66" tmFilter="0, 0; 0.125,0.2665; 0.25,0.4; 0.375,0.465; 0.5,0.5;  0.625,0.535; 0.75,0.6; 0.875,0.7335; 1,1">
                                              <p:stCondLst>
                                                <p:cond delay="66"/>
                                              </p:stCondLst>
                                            </p:cTn>
                                            <p:tgtEl>
                                              <p:spTgt spid="20"/>
                                            </p:tgtEl>
                                            <p:attrNameLst>
                                              <p:attrName>ppt_y</p:attrName>
                                            </p:attrNameLst>
                                          </p:cBhvr>
                                          <p:tavLst>
                                            <p:tav tm="0" fmla="#ppt_y-sin(pi*$)/9">
                                              <p:val>
                                                <p:fltVal val="0"/>
                                              </p:val>
                                            </p:tav>
                                            <p:tav tm="100000">
                                              <p:val>
                                                <p:fltVal val="1"/>
                                              </p:val>
                                            </p:tav>
                                          </p:tavLst>
                                        </p:anim>
                                        <p:anim calcmode="lin" valueType="num">
                                          <p:cBhvr>
                                            <p:cTn id="49" dur="33" tmFilter="0, 0; 0.125,0.2665; 0.25,0.4; 0.375,0.465; 0.5,0.5;  0.625,0.535; 0.75,0.6; 0.875,0.7335; 1,1">
                                              <p:stCondLst>
                                                <p:cond delay="132"/>
                                              </p:stCondLst>
                                            </p:cTn>
                                            <p:tgtEl>
                                              <p:spTgt spid="20"/>
                                            </p:tgtEl>
                                            <p:attrNameLst>
                                              <p:attrName>ppt_y</p:attrName>
                                            </p:attrNameLst>
                                          </p:cBhvr>
                                          <p:tavLst>
                                            <p:tav tm="0" fmla="#ppt_y-sin(pi*$)/27">
                                              <p:val>
                                                <p:fltVal val="0"/>
                                              </p:val>
                                            </p:tav>
                                            <p:tav tm="100000">
                                              <p:val>
                                                <p:fltVal val="1"/>
                                              </p:val>
                                            </p:tav>
                                          </p:tavLst>
                                        </p:anim>
                                        <p:anim calcmode="lin" valueType="num">
                                          <p:cBhvr>
                                            <p:cTn id="50" dur="16" tmFilter="0, 0; 0.125,0.2665; 0.25,0.4; 0.375,0.465; 0.5,0.5;  0.625,0.535; 0.75,0.6; 0.875,0.7335; 1,1">
                                              <p:stCondLst>
                                                <p:cond delay="166"/>
                                              </p:stCondLst>
                                            </p:cTn>
                                            <p:tgtEl>
                                              <p:spTgt spid="20"/>
                                            </p:tgtEl>
                                            <p:attrNameLst>
                                              <p:attrName>ppt_y</p:attrName>
                                            </p:attrNameLst>
                                          </p:cBhvr>
                                          <p:tavLst>
                                            <p:tav tm="0" fmla="#ppt_y-sin(pi*$)/81">
                                              <p:val>
                                                <p:fltVal val="0"/>
                                              </p:val>
                                            </p:tav>
                                            <p:tav tm="100000">
                                              <p:val>
                                                <p:fltVal val="1"/>
                                              </p:val>
                                            </p:tav>
                                          </p:tavLst>
                                        </p:anim>
                                        <p:animScale>
                                          <p:cBhvr>
                                            <p:cTn id="51" dur="3">
                                              <p:stCondLst>
                                                <p:cond delay="65"/>
                                              </p:stCondLst>
                                            </p:cTn>
                                            <p:tgtEl>
                                              <p:spTgt spid="20"/>
                                            </p:tgtEl>
                                          </p:cBhvr>
                                          <p:to x="100000" y="60000"/>
                                        </p:animScale>
                                        <p:animScale>
                                          <p:cBhvr>
                                            <p:cTn id="52" dur="17" decel="50000">
                                              <p:stCondLst>
                                                <p:cond delay="68"/>
                                              </p:stCondLst>
                                            </p:cTn>
                                            <p:tgtEl>
                                              <p:spTgt spid="20"/>
                                            </p:tgtEl>
                                          </p:cBhvr>
                                          <p:to x="100000" y="100000"/>
                                        </p:animScale>
                                        <p:animScale>
                                          <p:cBhvr>
                                            <p:cTn id="53" dur="3">
                                              <p:stCondLst>
                                                <p:cond delay="131"/>
                                              </p:stCondLst>
                                            </p:cTn>
                                            <p:tgtEl>
                                              <p:spTgt spid="20"/>
                                            </p:tgtEl>
                                          </p:cBhvr>
                                          <p:to x="100000" y="80000"/>
                                        </p:animScale>
                                        <p:animScale>
                                          <p:cBhvr>
                                            <p:cTn id="54" dur="17" decel="50000">
                                              <p:stCondLst>
                                                <p:cond delay="134"/>
                                              </p:stCondLst>
                                            </p:cTn>
                                            <p:tgtEl>
                                              <p:spTgt spid="20"/>
                                            </p:tgtEl>
                                          </p:cBhvr>
                                          <p:to x="100000" y="100000"/>
                                        </p:animScale>
                                        <p:animScale>
                                          <p:cBhvr>
                                            <p:cTn id="55" dur="3">
                                              <p:stCondLst>
                                                <p:cond delay="164"/>
                                              </p:stCondLst>
                                            </p:cTn>
                                            <p:tgtEl>
                                              <p:spTgt spid="20"/>
                                            </p:tgtEl>
                                          </p:cBhvr>
                                          <p:to x="100000" y="90000"/>
                                        </p:animScale>
                                        <p:animScale>
                                          <p:cBhvr>
                                            <p:cTn id="56" dur="17" decel="50000">
                                              <p:stCondLst>
                                                <p:cond delay="167"/>
                                              </p:stCondLst>
                                            </p:cTn>
                                            <p:tgtEl>
                                              <p:spTgt spid="20"/>
                                            </p:tgtEl>
                                          </p:cBhvr>
                                          <p:to x="100000" y="100000"/>
                                        </p:animScale>
                                        <p:animScale>
                                          <p:cBhvr>
                                            <p:cTn id="57" dur="3">
                                              <p:stCondLst>
                                                <p:cond delay="181"/>
                                              </p:stCondLst>
                                            </p:cTn>
                                            <p:tgtEl>
                                              <p:spTgt spid="20"/>
                                            </p:tgtEl>
                                          </p:cBhvr>
                                          <p:to x="100000" y="95000"/>
                                        </p:animScale>
                                        <p:animScale>
                                          <p:cBhvr>
                                            <p:cTn id="58" dur="17" decel="50000">
                                              <p:stCondLst>
                                                <p:cond delay="183"/>
                                              </p:stCondLst>
                                            </p:cTn>
                                            <p:tgtEl>
                                              <p:spTgt spid="20"/>
                                            </p:tgtEl>
                                          </p:cBhvr>
                                          <p:to x="100000" y="100000"/>
                                        </p:animScale>
                                      </p:childTnLst>
                                    </p:cTn>
                                  </p:par>
                                </p:childTnLst>
                              </p:cTn>
                            </p:par>
                            <p:par>
                              <p:cTn id="59" fill="hold">
                                <p:stCondLst>
                                  <p:cond delay="1900"/>
                                </p:stCondLst>
                                <p:childTnLst>
                                  <p:par>
                                    <p:cTn id="60" presetID="26" presetClass="entr" presetSubtype="0"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down)">
                                          <p:cBhvr>
                                            <p:cTn id="62" dur="71">
                                              <p:stCondLst>
                                                <p:cond delay="0"/>
                                              </p:stCondLst>
                                            </p:cTn>
                                            <p:tgtEl>
                                              <p:spTgt spid="22"/>
                                            </p:tgtEl>
                                          </p:cBhvr>
                                        </p:animEffect>
                                        <p:anim calcmode="lin" valueType="num">
                                          <p:cBhvr>
                                            <p:cTn id="63" dur="224"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64" dur="82"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65" dur="82" tmFilter="0, 0; 0.125,0.2665; 0.25,0.4; 0.375,0.465; 0.5,0.5;  0.625,0.535; 0.75,0.6; 0.875,0.7335; 1,1">
                                              <p:stCondLst>
                                                <p:cond delay="82"/>
                                              </p:stCondLst>
                                            </p:cTn>
                                            <p:tgtEl>
                                              <p:spTgt spid="22"/>
                                            </p:tgtEl>
                                            <p:attrNameLst>
                                              <p:attrName>ppt_y</p:attrName>
                                            </p:attrNameLst>
                                          </p:cBhvr>
                                          <p:tavLst>
                                            <p:tav tm="0" fmla="#ppt_y-sin(pi*$)/9">
                                              <p:val>
                                                <p:fltVal val="0"/>
                                              </p:val>
                                            </p:tav>
                                            <p:tav tm="100000">
                                              <p:val>
                                                <p:fltVal val="1"/>
                                              </p:val>
                                            </p:tav>
                                          </p:tavLst>
                                        </p:anim>
                                        <p:anim calcmode="lin" valueType="num">
                                          <p:cBhvr>
                                            <p:cTn id="66" dur="2" tmFilter="0, 0; 0.125,0.2665; 0.25,0.4; 0.375,0.465; 0.5,0.5;  0.625,0.535; 0.75,0.6; 0.875,0.7335; 1,1">
                                              <p:stCondLst>
                                                <p:cond delay="163"/>
                                              </p:stCondLst>
                                            </p:cTn>
                                            <p:tgtEl>
                                              <p:spTgt spid="22"/>
                                            </p:tgtEl>
                                            <p:attrNameLst>
                                              <p:attrName>ppt_y</p:attrName>
                                            </p:attrNameLst>
                                          </p:cBhvr>
                                          <p:tavLst>
                                            <p:tav tm="0" fmla="#ppt_y-sin(pi*$)/27">
                                              <p:val>
                                                <p:fltVal val="0"/>
                                              </p:val>
                                            </p:tav>
                                            <p:tav tm="100000">
                                              <p:val>
                                                <p:fltVal val="1"/>
                                              </p:val>
                                            </p:tav>
                                          </p:tavLst>
                                        </p:anim>
                                        <p:anim calcmode="lin" valueType="num">
                                          <p:cBhvr>
                                            <p:cTn id="67" dur="1" tmFilter="0, 0; 0.125,0.2665; 0.25,0.4; 0.375,0.465; 0.5,0.5;  0.625,0.535; 0.75,0.6; 0.875,0.7335; 1,1">
                                              <p:stCondLst>
                                                <p:cond delay="249"/>
                                              </p:stCondLst>
                                            </p:cTn>
                                            <p:tgtEl>
                                              <p:spTgt spid="22"/>
                                            </p:tgtEl>
                                            <p:attrNameLst>
                                              <p:attrName>ppt_y</p:attrName>
                                            </p:attrNameLst>
                                          </p:cBhvr>
                                          <p:tavLst>
                                            <p:tav tm="0" fmla="#ppt_y-sin(pi*$)/81">
                                              <p:val>
                                                <p:fltVal val="0"/>
                                              </p:val>
                                            </p:tav>
                                            <p:tav tm="100000">
                                              <p:val>
                                                <p:fltVal val="1"/>
                                              </p:val>
                                            </p:tav>
                                          </p:tavLst>
                                        </p:anim>
                                        <p:animScale>
                                          <p:cBhvr>
                                            <p:cTn id="68" dur="1">
                                              <p:stCondLst>
                                                <p:cond delay="80"/>
                                              </p:stCondLst>
                                            </p:cTn>
                                            <p:tgtEl>
                                              <p:spTgt spid="22"/>
                                            </p:tgtEl>
                                          </p:cBhvr>
                                          <p:to x="100000" y="60000"/>
                                        </p:animScale>
                                        <p:animScale>
                                          <p:cBhvr>
                                            <p:cTn id="69" dur="1" decel="50000">
                                              <p:stCondLst>
                                                <p:cond delay="83"/>
                                              </p:stCondLst>
                                            </p:cTn>
                                            <p:tgtEl>
                                              <p:spTgt spid="22"/>
                                            </p:tgtEl>
                                          </p:cBhvr>
                                          <p:to x="100000" y="100000"/>
                                        </p:animScale>
                                        <p:animScale>
                                          <p:cBhvr>
                                            <p:cTn id="70" dur="1">
                                              <p:stCondLst>
                                                <p:cond delay="161"/>
                                              </p:stCondLst>
                                            </p:cTn>
                                            <p:tgtEl>
                                              <p:spTgt spid="22"/>
                                            </p:tgtEl>
                                          </p:cBhvr>
                                          <p:to x="100000" y="80000"/>
                                        </p:animScale>
                                        <p:animScale>
                                          <p:cBhvr>
                                            <p:cTn id="71" dur="1" decel="50000">
                                              <p:stCondLst>
                                                <p:cond delay="164"/>
                                              </p:stCondLst>
                                            </p:cTn>
                                            <p:tgtEl>
                                              <p:spTgt spid="22"/>
                                            </p:tgtEl>
                                          </p:cBhvr>
                                          <p:to x="100000" y="100000"/>
                                        </p:animScale>
                                        <p:animScale>
                                          <p:cBhvr>
                                            <p:cTn id="72" dur="1">
                                              <p:stCondLst>
                                                <p:cond delay="249"/>
                                              </p:stCondLst>
                                            </p:cTn>
                                            <p:tgtEl>
                                              <p:spTgt spid="22"/>
                                            </p:tgtEl>
                                          </p:cBhvr>
                                          <p:to x="100000" y="90000"/>
                                        </p:animScale>
                                        <p:animScale>
                                          <p:cBhvr>
                                            <p:cTn id="73" dur="1" decel="50000">
                                              <p:stCondLst>
                                                <p:cond delay="249"/>
                                              </p:stCondLst>
                                            </p:cTn>
                                            <p:tgtEl>
                                              <p:spTgt spid="22"/>
                                            </p:tgtEl>
                                          </p:cBhvr>
                                          <p:to x="100000" y="100000"/>
                                        </p:animScale>
                                        <p:animScale>
                                          <p:cBhvr>
                                            <p:cTn id="74" dur="1">
                                              <p:stCondLst>
                                                <p:cond delay="249"/>
                                              </p:stCondLst>
                                            </p:cTn>
                                            <p:tgtEl>
                                              <p:spTgt spid="22"/>
                                            </p:tgtEl>
                                          </p:cBhvr>
                                          <p:to x="100000" y="95000"/>
                                        </p:animScale>
                                        <p:animScale>
                                          <p:cBhvr>
                                            <p:cTn id="75" dur="1" decel="50000">
                                              <p:stCondLst>
                                                <p:cond delay="249"/>
                                              </p:stCondLst>
                                            </p:cTn>
                                            <p:tgtEl>
                                              <p:spTgt spid="22"/>
                                            </p:tgtEl>
                                          </p:cBhvr>
                                          <p:to x="100000" y="100000"/>
                                        </p:animScale>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2"/>
                                            </p:tgtEl>
                                            <p:attrNameLst>
                                              <p:attrName>style.visibility</p:attrName>
                                            </p:attrNameLst>
                                          </p:cBhvr>
                                          <p:to>
                                            <p:strVal val="visible"/>
                                          </p:to>
                                        </p:set>
                                        <p:animEffect transition="in" filter="wipe(left)">
                                          <p:cBhvr>
                                            <p:cTn id="80" dur="500"/>
                                            <p:tgtEl>
                                              <p:spTgt spid="2"/>
                                            </p:tgtEl>
                                          </p:cBhvr>
                                        </p:animEffect>
                                      </p:childTnLst>
                                    </p:cTn>
                                  </p:par>
                                  <p:par>
                                    <p:cTn id="81" presetID="22" presetClass="entr" presetSubtype="8"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par>
                              <p:cTn id="84" fill="hold">
                                <p:stCondLst>
                                  <p:cond delay="500"/>
                                </p:stCondLst>
                                <p:childTnLst>
                                  <p:par>
                                    <p:cTn id="85" presetID="26"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wipe(down)">
                                          <p:cBhvr>
                                            <p:cTn id="87" dur="58">
                                              <p:stCondLst>
                                                <p:cond delay="0"/>
                                              </p:stCondLst>
                                            </p:cTn>
                                            <p:tgtEl>
                                              <p:spTgt spid="24"/>
                                            </p:tgtEl>
                                          </p:cBhvr>
                                        </p:animEffect>
                                        <p:anim calcmode="lin" valueType="num">
                                          <p:cBhvr>
                                            <p:cTn id="88" dur="18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9" dur="66"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90" dur="66" tmFilter="0, 0; 0.125,0.2665; 0.25,0.4; 0.375,0.465; 0.5,0.5;  0.625,0.535; 0.75,0.6; 0.875,0.7335; 1,1">
                                              <p:stCondLst>
                                                <p:cond delay="66"/>
                                              </p:stCondLst>
                                            </p:cTn>
                                            <p:tgtEl>
                                              <p:spTgt spid="24"/>
                                            </p:tgtEl>
                                            <p:attrNameLst>
                                              <p:attrName>ppt_y</p:attrName>
                                            </p:attrNameLst>
                                          </p:cBhvr>
                                          <p:tavLst>
                                            <p:tav tm="0" fmla="#ppt_y-sin(pi*$)/9">
                                              <p:val>
                                                <p:fltVal val="0"/>
                                              </p:val>
                                            </p:tav>
                                            <p:tav tm="100000">
                                              <p:val>
                                                <p:fltVal val="1"/>
                                              </p:val>
                                            </p:tav>
                                          </p:tavLst>
                                        </p:anim>
                                        <p:anim calcmode="lin" valueType="num">
                                          <p:cBhvr>
                                            <p:cTn id="91" dur="33" tmFilter="0, 0; 0.125,0.2665; 0.25,0.4; 0.375,0.465; 0.5,0.5;  0.625,0.535; 0.75,0.6; 0.875,0.7335; 1,1">
                                              <p:stCondLst>
                                                <p:cond delay="132"/>
                                              </p:stCondLst>
                                            </p:cTn>
                                            <p:tgtEl>
                                              <p:spTgt spid="24"/>
                                            </p:tgtEl>
                                            <p:attrNameLst>
                                              <p:attrName>ppt_y</p:attrName>
                                            </p:attrNameLst>
                                          </p:cBhvr>
                                          <p:tavLst>
                                            <p:tav tm="0" fmla="#ppt_y-sin(pi*$)/27">
                                              <p:val>
                                                <p:fltVal val="0"/>
                                              </p:val>
                                            </p:tav>
                                            <p:tav tm="100000">
                                              <p:val>
                                                <p:fltVal val="1"/>
                                              </p:val>
                                            </p:tav>
                                          </p:tavLst>
                                        </p:anim>
                                        <p:anim calcmode="lin" valueType="num">
                                          <p:cBhvr>
                                            <p:cTn id="92" dur="16" tmFilter="0, 0; 0.125,0.2665; 0.25,0.4; 0.375,0.465; 0.5,0.5;  0.625,0.535; 0.75,0.6; 0.875,0.7335; 1,1">
                                              <p:stCondLst>
                                                <p:cond delay="166"/>
                                              </p:stCondLst>
                                            </p:cTn>
                                            <p:tgtEl>
                                              <p:spTgt spid="24"/>
                                            </p:tgtEl>
                                            <p:attrNameLst>
                                              <p:attrName>ppt_y</p:attrName>
                                            </p:attrNameLst>
                                          </p:cBhvr>
                                          <p:tavLst>
                                            <p:tav tm="0" fmla="#ppt_y-sin(pi*$)/81">
                                              <p:val>
                                                <p:fltVal val="0"/>
                                              </p:val>
                                            </p:tav>
                                            <p:tav tm="100000">
                                              <p:val>
                                                <p:fltVal val="1"/>
                                              </p:val>
                                            </p:tav>
                                          </p:tavLst>
                                        </p:anim>
                                        <p:animScale>
                                          <p:cBhvr>
                                            <p:cTn id="93" dur="3">
                                              <p:stCondLst>
                                                <p:cond delay="65"/>
                                              </p:stCondLst>
                                            </p:cTn>
                                            <p:tgtEl>
                                              <p:spTgt spid="24"/>
                                            </p:tgtEl>
                                          </p:cBhvr>
                                          <p:to x="100000" y="60000"/>
                                        </p:animScale>
                                        <p:animScale>
                                          <p:cBhvr>
                                            <p:cTn id="94" dur="17" decel="50000">
                                              <p:stCondLst>
                                                <p:cond delay="68"/>
                                              </p:stCondLst>
                                            </p:cTn>
                                            <p:tgtEl>
                                              <p:spTgt spid="24"/>
                                            </p:tgtEl>
                                          </p:cBhvr>
                                          <p:to x="100000" y="100000"/>
                                        </p:animScale>
                                        <p:animScale>
                                          <p:cBhvr>
                                            <p:cTn id="95" dur="3">
                                              <p:stCondLst>
                                                <p:cond delay="131"/>
                                              </p:stCondLst>
                                            </p:cTn>
                                            <p:tgtEl>
                                              <p:spTgt spid="24"/>
                                            </p:tgtEl>
                                          </p:cBhvr>
                                          <p:to x="100000" y="80000"/>
                                        </p:animScale>
                                        <p:animScale>
                                          <p:cBhvr>
                                            <p:cTn id="96" dur="17" decel="50000">
                                              <p:stCondLst>
                                                <p:cond delay="134"/>
                                              </p:stCondLst>
                                            </p:cTn>
                                            <p:tgtEl>
                                              <p:spTgt spid="24"/>
                                            </p:tgtEl>
                                          </p:cBhvr>
                                          <p:to x="100000" y="100000"/>
                                        </p:animScale>
                                        <p:animScale>
                                          <p:cBhvr>
                                            <p:cTn id="97" dur="3">
                                              <p:stCondLst>
                                                <p:cond delay="164"/>
                                              </p:stCondLst>
                                            </p:cTn>
                                            <p:tgtEl>
                                              <p:spTgt spid="24"/>
                                            </p:tgtEl>
                                          </p:cBhvr>
                                          <p:to x="100000" y="90000"/>
                                        </p:animScale>
                                        <p:animScale>
                                          <p:cBhvr>
                                            <p:cTn id="98" dur="17" decel="50000">
                                              <p:stCondLst>
                                                <p:cond delay="167"/>
                                              </p:stCondLst>
                                            </p:cTn>
                                            <p:tgtEl>
                                              <p:spTgt spid="24"/>
                                            </p:tgtEl>
                                          </p:cBhvr>
                                          <p:to x="100000" y="100000"/>
                                        </p:animScale>
                                        <p:animScale>
                                          <p:cBhvr>
                                            <p:cTn id="99" dur="3">
                                              <p:stCondLst>
                                                <p:cond delay="181"/>
                                              </p:stCondLst>
                                            </p:cTn>
                                            <p:tgtEl>
                                              <p:spTgt spid="24"/>
                                            </p:tgtEl>
                                          </p:cBhvr>
                                          <p:to x="100000" y="95000"/>
                                        </p:animScale>
                                        <p:animScale>
                                          <p:cBhvr>
                                            <p:cTn id="100" dur="17" decel="50000">
                                              <p:stCondLst>
                                                <p:cond delay="183"/>
                                              </p:stCondLst>
                                            </p:cTn>
                                            <p:tgtEl>
                                              <p:spTgt spid="24"/>
                                            </p:tgtEl>
                                          </p:cBhvr>
                                          <p:to x="100000" y="100000"/>
                                        </p:animScale>
                                      </p:childTnLst>
                                    </p:cTn>
                                  </p:par>
                                </p:childTnLst>
                              </p:cTn>
                            </p:par>
                            <p:par>
                              <p:cTn id="101" fill="hold">
                                <p:stCondLst>
                                  <p:cond delay="700"/>
                                </p:stCondLst>
                                <p:childTnLst>
                                  <p:par>
                                    <p:cTn id="102" presetID="26" presetClass="entr" presetSubtype="0" fill="hold" grpId="0" nodeType="afterEffect">
                                      <p:stCondLst>
                                        <p:cond delay="0"/>
                                      </p:stCondLst>
                                      <p:childTnLst>
                                        <p:set>
                                          <p:cBhvr>
                                            <p:cTn id="103" dur="1" fill="hold">
                                              <p:stCondLst>
                                                <p:cond delay="0"/>
                                              </p:stCondLst>
                                            </p:cTn>
                                            <p:tgtEl>
                                              <p:spTgt spid="25"/>
                                            </p:tgtEl>
                                            <p:attrNameLst>
                                              <p:attrName>style.visibility</p:attrName>
                                            </p:attrNameLst>
                                          </p:cBhvr>
                                          <p:to>
                                            <p:strVal val="visible"/>
                                          </p:to>
                                        </p:set>
                                        <p:animEffect transition="in" filter="wipe(down)">
                                          <p:cBhvr>
                                            <p:cTn id="104" dur="58">
                                              <p:stCondLst>
                                                <p:cond delay="0"/>
                                              </p:stCondLst>
                                            </p:cTn>
                                            <p:tgtEl>
                                              <p:spTgt spid="25"/>
                                            </p:tgtEl>
                                          </p:cBhvr>
                                        </p:animEffect>
                                        <p:anim calcmode="lin" valueType="num">
                                          <p:cBhvr>
                                            <p:cTn id="105" dur="18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6" dur="66"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7" dur="66" tmFilter="0, 0; 0.125,0.2665; 0.25,0.4; 0.375,0.465; 0.5,0.5;  0.625,0.535; 0.75,0.6; 0.875,0.7335; 1,1">
                                              <p:stCondLst>
                                                <p:cond delay="66"/>
                                              </p:stCondLst>
                                            </p:cTn>
                                            <p:tgtEl>
                                              <p:spTgt spid="25"/>
                                            </p:tgtEl>
                                            <p:attrNameLst>
                                              <p:attrName>ppt_y</p:attrName>
                                            </p:attrNameLst>
                                          </p:cBhvr>
                                          <p:tavLst>
                                            <p:tav tm="0" fmla="#ppt_y-sin(pi*$)/9">
                                              <p:val>
                                                <p:fltVal val="0"/>
                                              </p:val>
                                            </p:tav>
                                            <p:tav tm="100000">
                                              <p:val>
                                                <p:fltVal val="1"/>
                                              </p:val>
                                            </p:tav>
                                          </p:tavLst>
                                        </p:anim>
                                        <p:anim calcmode="lin" valueType="num">
                                          <p:cBhvr>
                                            <p:cTn id="108" dur="33" tmFilter="0, 0; 0.125,0.2665; 0.25,0.4; 0.375,0.465; 0.5,0.5;  0.625,0.535; 0.75,0.6; 0.875,0.7335; 1,1">
                                              <p:stCondLst>
                                                <p:cond delay="132"/>
                                              </p:stCondLst>
                                            </p:cTn>
                                            <p:tgtEl>
                                              <p:spTgt spid="25"/>
                                            </p:tgtEl>
                                            <p:attrNameLst>
                                              <p:attrName>ppt_y</p:attrName>
                                            </p:attrNameLst>
                                          </p:cBhvr>
                                          <p:tavLst>
                                            <p:tav tm="0" fmla="#ppt_y-sin(pi*$)/27">
                                              <p:val>
                                                <p:fltVal val="0"/>
                                              </p:val>
                                            </p:tav>
                                            <p:tav tm="100000">
                                              <p:val>
                                                <p:fltVal val="1"/>
                                              </p:val>
                                            </p:tav>
                                          </p:tavLst>
                                        </p:anim>
                                        <p:anim calcmode="lin" valueType="num">
                                          <p:cBhvr>
                                            <p:cTn id="109" dur="16" tmFilter="0, 0; 0.125,0.2665; 0.25,0.4; 0.375,0.465; 0.5,0.5;  0.625,0.535; 0.75,0.6; 0.875,0.7335; 1,1">
                                              <p:stCondLst>
                                                <p:cond delay="166"/>
                                              </p:stCondLst>
                                            </p:cTn>
                                            <p:tgtEl>
                                              <p:spTgt spid="25"/>
                                            </p:tgtEl>
                                            <p:attrNameLst>
                                              <p:attrName>ppt_y</p:attrName>
                                            </p:attrNameLst>
                                          </p:cBhvr>
                                          <p:tavLst>
                                            <p:tav tm="0" fmla="#ppt_y-sin(pi*$)/81">
                                              <p:val>
                                                <p:fltVal val="0"/>
                                              </p:val>
                                            </p:tav>
                                            <p:tav tm="100000">
                                              <p:val>
                                                <p:fltVal val="1"/>
                                              </p:val>
                                            </p:tav>
                                          </p:tavLst>
                                        </p:anim>
                                        <p:animScale>
                                          <p:cBhvr>
                                            <p:cTn id="110" dur="3">
                                              <p:stCondLst>
                                                <p:cond delay="65"/>
                                              </p:stCondLst>
                                            </p:cTn>
                                            <p:tgtEl>
                                              <p:spTgt spid="25"/>
                                            </p:tgtEl>
                                          </p:cBhvr>
                                          <p:to x="100000" y="60000"/>
                                        </p:animScale>
                                        <p:animScale>
                                          <p:cBhvr>
                                            <p:cTn id="111" dur="17" decel="50000">
                                              <p:stCondLst>
                                                <p:cond delay="68"/>
                                              </p:stCondLst>
                                            </p:cTn>
                                            <p:tgtEl>
                                              <p:spTgt spid="25"/>
                                            </p:tgtEl>
                                          </p:cBhvr>
                                          <p:to x="100000" y="100000"/>
                                        </p:animScale>
                                        <p:animScale>
                                          <p:cBhvr>
                                            <p:cTn id="112" dur="3">
                                              <p:stCondLst>
                                                <p:cond delay="131"/>
                                              </p:stCondLst>
                                            </p:cTn>
                                            <p:tgtEl>
                                              <p:spTgt spid="25"/>
                                            </p:tgtEl>
                                          </p:cBhvr>
                                          <p:to x="100000" y="80000"/>
                                        </p:animScale>
                                        <p:animScale>
                                          <p:cBhvr>
                                            <p:cTn id="113" dur="17" decel="50000">
                                              <p:stCondLst>
                                                <p:cond delay="134"/>
                                              </p:stCondLst>
                                            </p:cTn>
                                            <p:tgtEl>
                                              <p:spTgt spid="25"/>
                                            </p:tgtEl>
                                          </p:cBhvr>
                                          <p:to x="100000" y="100000"/>
                                        </p:animScale>
                                        <p:animScale>
                                          <p:cBhvr>
                                            <p:cTn id="114" dur="3">
                                              <p:stCondLst>
                                                <p:cond delay="164"/>
                                              </p:stCondLst>
                                            </p:cTn>
                                            <p:tgtEl>
                                              <p:spTgt spid="25"/>
                                            </p:tgtEl>
                                          </p:cBhvr>
                                          <p:to x="100000" y="90000"/>
                                        </p:animScale>
                                        <p:animScale>
                                          <p:cBhvr>
                                            <p:cTn id="115" dur="17" decel="50000">
                                              <p:stCondLst>
                                                <p:cond delay="167"/>
                                              </p:stCondLst>
                                            </p:cTn>
                                            <p:tgtEl>
                                              <p:spTgt spid="25"/>
                                            </p:tgtEl>
                                          </p:cBhvr>
                                          <p:to x="100000" y="100000"/>
                                        </p:animScale>
                                        <p:animScale>
                                          <p:cBhvr>
                                            <p:cTn id="116" dur="3">
                                              <p:stCondLst>
                                                <p:cond delay="181"/>
                                              </p:stCondLst>
                                            </p:cTn>
                                            <p:tgtEl>
                                              <p:spTgt spid="25"/>
                                            </p:tgtEl>
                                          </p:cBhvr>
                                          <p:to x="100000" y="95000"/>
                                        </p:animScale>
                                        <p:animScale>
                                          <p:cBhvr>
                                            <p:cTn id="117" dur="17" decel="50000">
                                              <p:stCondLst>
                                                <p:cond delay="183"/>
                                              </p:stCondLst>
                                            </p:cTn>
                                            <p:tgtEl>
                                              <p:spTgt spid="25"/>
                                            </p:tgtEl>
                                          </p:cBhvr>
                                          <p:to x="100000" y="100000"/>
                                        </p:animScale>
                                      </p:childTnLst>
                                    </p:cTn>
                                  </p:par>
                                </p:childTnLst>
                              </p:cTn>
                            </p:par>
                            <p:par>
                              <p:cTn id="118" fill="hold">
                                <p:stCondLst>
                                  <p:cond delay="900"/>
                                </p:stCondLst>
                                <p:childTnLst>
                                  <p:par>
                                    <p:cTn id="119" presetID="26" presetClass="entr" presetSubtype="0" fill="hold" grpId="0" nodeType="afterEffect">
                                      <p:stCondLst>
                                        <p:cond delay="0"/>
                                      </p:stCondLst>
                                      <p:childTnLst>
                                        <p:set>
                                          <p:cBhvr>
                                            <p:cTn id="120" dur="1" fill="hold">
                                              <p:stCondLst>
                                                <p:cond delay="0"/>
                                              </p:stCondLst>
                                            </p:cTn>
                                            <p:tgtEl>
                                              <p:spTgt spid="45"/>
                                            </p:tgtEl>
                                            <p:attrNameLst>
                                              <p:attrName>style.visibility</p:attrName>
                                            </p:attrNameLst>
                                          </p:cBhvr>
                                          <p:to>
                                            <p:strVal val="visible"/>
                                          </p:to>
                                        </p:set>
                                        <p:animEffect transition="in" filter="wipe(down)">
                                          <p:cBhvr>
                                            <p:cTn id="121" dur="71">
                                              <p:stCondLst>
                                                <p:cond delay="0"/>
                                              </p:stCondLst>
                                            </p:cTn>
                                            <p:tgtEl>
                                              <p:spTgt spid="45"/>
                                            </p:tgtEl>
                                          </p:cBhvr>
                                        </p:animEffect>
                                        <p:anim calcmode="lin" valueType="num">
                                          <p:cBhvr>
                                            <p:cTn id="122" dur="224"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23" dur="82"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24" dur="82" tmFilter="0, 0; 0.125,0.2665; 0.25,0.4; 0.375,0.465; 0.5,0.5;  0.625,0.535; 0.75,0.6; 0.875,0.7335; 1,1">
                                              <p:stCondLst>
                                                <p:cond delay="82"/>
                                              </p:stCondLst>
                                            </p:cTn>
                                            <p:tgtEl>
                                              <p:spTgt spid="45"/>
                                            </p:tgtEl>
                                            <p:attrNameLst>
                                              <p:attrName>ppt_y</p:attrName>
                                            </p:attrNameLst>
                                          </p:cBhvr>
                                          <p:tavLst>
                                            <p:tav tm="0" fmla="#ppt_y-sin(pi*$)/9">
                                              <p:val>
                                                <p:fltVal val="0"/>
                                              </p:val>
                                            </p:tav>
                                            <p:tav tm="100000">
                                              <p:val>
                                                <p:fltVal val="1"/>
                                              </p:val>
                                            </p:tav>
                                          </p:tavLst>
                                        </p:anim>
                                        <p:anim calcmode="lin" valueType="num">
                                          <p:cBhvr>
                                            <p:cTn id="125" dur="2" tmFilter="0, 0; 0.125,0.2665; 0.25,0.4; 0.375,0.465; 0.5,0.5;  0.625,0.535; 0.75,0.6; 0.875,0.7335; 1,1">
                                              <p:stCondLst>
                                                <p:cond delay="163"/>
                                              </p:stCondLst>
                                            </p:cTn>
                                            <p:tgtEl>
                                              <p:spTgt spid="45"/>
                                            </p:tgtEl>
                                            <p:attrNameLst>
                                              <p:attrName>ppt_y</p:attrName>
                                            </p:attrNameLst>
                                          </p:cBhvr>
                                          <p:tavLst>
                                            <p:tav tm="0" fmla="#ppt_y-sin(pi*$)/27">
                                              <p:val>
                                                <p:fltVal val="0"/>
                                              </p:val>
                                            </p:tav>
                                            <p:tav tm="100000">
                                              <p:val>
                                                <p:fltVal val="1"/>
                                              </p:val>
                                            </p:tav>
                                          </p:tavLst>
                                        </p:anim>
                                        <p:anim calcmode="lin" valueType="num">
                                          <p:cBhvr>
                                            <p:cTn id="126" dur="1" tmFilter="0, 0; 0.125,0.2665; 0.25,0.4; 0.375,0.465; 0.5,0.5;  0.625,0.535; 0.75,0.6; 0.875,0.7335; 1,1">
                                              <p:stCondLst>
                                                <p:cond delay="249"/>
                                              </p:stCondLst>
                                            </p:cTn>
                                            <p:tgtEl>
                                              <p:spTgt spid="45"/>
                                            </p:tgtEl>
                                            <p:attrNameLst>
                                              <p:attrName>ppt_y</p:attrName>
                                            </p:attrNameLst>
                                          </p:cBhvr>
                                          <p:tavLst>
                                            <p:tav tm="0" fmla="#ppt_y-sin(pi*$)/81">
                                              <p:val>
                                                <p:fltVal val="0"/>
                                              </p:val>
                                            </p:tav>
                                            <p:tav tm="100000">
                                              <p:val>
                                                <p:fltVal val="1"/>
                                              </p:val>
                                            </p:tav>
                                          </p:tavLst>
                                        </p:anim>
                                        <p:animScale>
                                          <p:cBhvr>
                                            <p:cTn id="127" dur="1">
                                              <p:stCondLst>
                                                <p:cond delay="80"/>
                                              </p:stCondLst>
                                            </p:cTn>
                                            <p:tgtEl>
                                              <p:spTgt spid="45"/>
                                            </p:tgtEl>
                                          </p:cBhvr>
                                          <p:to x="100000" y="60000"/>
                                        </p:animScale>
                                        <p:animScale>
                                          <p:cBhvr>
                                            <p:cTn id="128" dur="1" decel="50000">
                                              <p:stCondLst>
                                                <p:cond delay="83"/>
                                              </p:stCondLst>
                                            </p:cTn>
                                            <p:tgtEl>
                                              <p:spTgt spid="45"/>
                                            </p:tgtEl>
                                          </p:cBhvr>
                                          <p:to x="100000" y="100000"/>
                                        </p:animScale>
                                        <p:animScale>
                                          <p:cBhvr>
                                            <p:cTn id="129" dur="1">
                                              <p:stCondLst>
                                                <p:cond delay="161"/>
                                              </p:stCondLst>
                                            </p:cTn>
                                            <p:tgtEl>
                                              <p:spTgt spid="45"/>
                                            </p:tgtEl>
                                          </p:cBhvr>
                                          <p:to x="100000" y="80000"/>
                                        </p:animScale>
                                        <p:animScale>
                                          <p:cBhvr>
                                            <p:cTn id="130" dur="1" decel="50000">
                                              <p:stCondLst>
                                                <p:cond delay="164"/>
                                              </p:stCondLst>
                                            </p:cTn>
                                            <p:tgtEl>
                                              <p:spTgt spid="45"/>
                                            </p:tgtEl>
                                          </p:cBhvr>
                                          <p:to x="100000" y="100000"/>
                                        </p:animScale>
                                        <p:animScale>
                                          <p:cBhvr>
                                            <p:cTn id="131" dur="1">
                                              <p:stCondLst>
                                                <p:cond delay="249"/>
                                              </p:stCondLst>
                                            </p:cTn>
                                            <p:tgtEl>
                                              <p:spTgt spid="45"/>
                                            </p:tgtEl>
                                          </p:cBhvr>
                                          <p:to x="100000" y="90000"/>
                                        </p:animScale>
                                        <p:animScale>
                                          <p:cBhvr>
                                            <p:cTn id="132" dur="1" decel="50000">
                                              <p:stCondLst>
                                                <p:cond delay="249"/>
                                              </p:stCondLst>
                                            </p:cTn>
                                            <p:tgtEl>
                                              <p:spTgt spid="45"/>
                                            </p:tgtEl>
                                          </p:cBhvr>
                                          <p:to x="100000" y="100000"/>
                                        </p:animScale>
                                        <p:animScale>
                                          <p:cBhvr>
                                            <p:cTn id="133" dur="1">
                                              <p:stCondLst>
                                                <p:cond delay="249"/>
                                              </p:stCondLst>
                                            </p:cTn>
                                            <p:tgtEl>
                                              <p:spTgt spid="45"/>
                                            </p:tgtEl>
                                          </p:cBhvr>
                                          <p:to x="100000" y="95000"/>
                                        </p:animScale>
                                        <p:animScale>
                                          <p:cBhvr>
                                            <p:cTn id="134" dur="1" decel="50000">
                                              <p:stCondLst>
                                                <p:cond delay="249"/>
                                              </p:stCondLst>
                                            </p:cTn>
                                            <p:tgtEl>
                                              <p:spTgt spid="45"/>
                                            </p:tgtEl>
                                          </p:cBhvr>
                                          <p:to x="100000" y="100000"/>
                                        </p:animScale>
                                      </p:childTnLst>
                                    </p:cTn>
                                  </p:par>
                                </p:childTnLst>
                              </p:cTn>
                            </p:par>
                            <p:par>
                              <p:cTn id="135" fill="hold">
                                <p:stCondLst>
                                  <p:cond delay="1150"/>
                                </p:stCondLst>
                                <p:childTnLst>
                                  <p:par>
                                    <p:cTn id="136" presetID="22" presetClass="entr" presetSubtype="8" fill="hold" grpId="0" nodeType="afterEffect">
                                      <p:stCondLst>
                                        <p:cond delay="0"/>
                                      </p:stCondLst>
                                      <p:childTnLst>
                                        <p:set>
                                          <p:cBhvr>
                                            <p:cTn id="137" dur="1" fill="hold">
                                              <p:stCondLst>
                                                <p:cond delay="0"/>
                                              </p:stCondLst>
                                            </p:cTn>
                                            <p:tgtEl>
                                              <p:spTgt spid="39"/>
                                            </p:tgtEl>
                                            <p:attrNameLst>
                                              <p:attrName>style.visibility</p:attrName>
                                            </p:attrNameLst>
                                          </p:cBhvr>
                                          <p:to>
                                            <p:strVal val="visible"/>
                                          </p:to>
                                        </p:set>
                                        <p:animEffect transition="in" filter="wipe(left)">
                                          <p:cBhvr>
                                            <p:cTn id="138" dur="500"/>
                                            <p:tgtEl>
                                              <p:spTgt spid="39"/>
                                            </p:tgtEl>
                                          </p:cBhvr>
                                        </p:animEffect>
                                      </p:childTnLst>
                                    </p:cTn>
                                  </p:par>
                                  <p:par>
                                    <p:cTn id="139" presetID="2" presetClass="entr" presetSubtype="9" fill="hold" nodeType="withEffect">
                                      <p:stCondLst>
                                        <p:cond delay="0"/>
                                      </p:stCondLst>
                                      <p:childTnLst>
                                        <p:set>
                                          <p:cBhvr>
                                            <p:cTn id="140" dur="1" fill="hold">
                                              <p:stCondLst>
                                                <p:cond delay="0"/>
                                              </p:stCondLst>
                                            </p:cTn>
                                            <p:tgtEl>
                                              <p:spTgt spid="38"/>
                                            </p:tgtEl>
                                            <p:attrNameLst>
                                              <p:attrName>style.visibility</p:attrName>
                                            </p:attrNameLst>
                                          </p:cBhvr>
                                          <p:to>
                                            <p:strVal val="visible"/>
                                          </p:to>
                                        </p:set>
                                        <p:anim calcmode="lin" valueType="num">
                                          <p:cBhvr additive="base">
                                            <p:cTn id="141" dur="1500" fill="hold"/>
                                            <p:tgtEl>
                                              <p:spTgt spid="38"/>
                                            </p:tgtEl>
                                            <p:attrNameLst>
                                              <p:attrName>ppt_x</p:attrName>
                                            </p:attrNameLst>
                                          </p:cBhvr>
                                          <p:tavLst>
                                            <p:tav tm="0">
                                              <p:val>
                                                <p:strVal val="0-#ppt_w/2"/>
                                              </p:val>
                                            </p:tav>
                                            <p:tav tm="100000">
                                              <p:val>
                                                <p:strVal val="#ppt_x"/>
                                              </p:val>
                                            </p:tav>
                                          </p:tavLst>
                                        </p:anim>
                                        <p:anim calcmode="lin" valueType="num">
                                          <p:cBhvr additive="base">
                                            <p:cTn id="142" dur="1500" fill="hold"/>
                                            <p:tgtEl>
                                              <p:spTgt spid="38"/>
                                            </p:tgtEl>
                                            <p:attrNameLst>
                                              <p:attrName>ppt_y</p:attrName>
                                            </p:attrNameLst>
                                          </p:cBhvr>
                                          <p:tavLst>
                                            <p:tav tm="0">
                                              <p:val>
                                                <p:strVal val="0-#ppt_h/2"/>
                                              </p:val>
                                            </p:tav>
                                            <p:tav tm="100000">
                                              <p:val>
                                                <p:strVal val="#ppt_y"/>
                                              </p:val>
                                            </p:tav>
                                          </p:tavLst>
                                        </p:anim>
                                      </p:childTnLst>
                                    </p:cTn>
                                  </p:par>
                                  <p:par>
                                    <p:cTn id="143" presetID="2" presetClass="entr" presetSubtype="9" fill="hold" nodeType="withEffect">
                                      <p:stCondLst>
                                        <p:cond delay="0"/>
                                      </p:stCondLst>
                                      <p:childTnLst>
                                        <p:set>
                                          <p:cBhvr>
                                            <p:cTn id="144" dur="1" fill="hold">
                                              <p:stCondLst>
                                                <p:cond delay="0"/>
                                              </p:stCondLst>
                                            </p:cTn>
                                            <p:tgtEl>
                                              <p:spTgt spid="40"/>
                                            </p:tgtEl>
                                            <p:attrNameLst>
                                              <p:attrName>style.visibility</p:attrName>
                                            </p:attrNameLst>
                                          </p:cBhvr>
                                          <p:to>
                                            <p:strVal val="visible"/>
                                          </p:to>
                                        </p:set>
                                        <p:anim calcmode="lin" valueType="num">
                                          <p:cBhvr additive="base">
                                            <p:cTn id="145" dur="1500" fill="hold"/>
                                            <p:tgtEl>
                                              <p:spTgt spid="40"/>
                                            </p:tgtEl>
                                            <p:attrNameLst>
                                              <p:attrName>ppt_x</p:attrName>
                                            </p:attrNameLst>
                                          </p:cBhvr>
                                          <p:tavLst>
                                            <p:tav tm="0">
                                              <p:val>
                                                <p:strVal val="0-#ppt_w/2"/>
                                              </p:val>
                                            </p:tav>
                                            <p:tav tm="100000">
                                              <p:val>
                                                <p:strVal val="#ppt_x"/>
                                              </p:val>
                                            </p:tav>
                                          </p:tavLst>
                                        </p:anim>
                                        <p:anim calcmode="lin" valueType="num">
                                          <p:cBhvr additive="base">
                                            <p:cTn id="146" dur="1500" fill="hold"/>
                                            <p:tgtEl>
                                              <p:spTgt spid="40"/>
                                            </p:tgtEl>
                                            <p:attrNameLst>
                                              <p:attrName>ppt_y</p:attrName>
                                            </p:attrNameLst>
                                          </p:cBhvr>
                                          <p:tavLst>
                                            <p:tav tm="0">
                                              <p:val>
                                                <p:strVal val="0-#ppt_h/2"/>
                                              </p:val>
                                            </p:tav>
                                            <p:tav tm="100000">
                                              <p:val>
                                                <p:strVal val="#ppt_y"/>
                                              </p:val>
                                            </p:tav>
                                          </p:tavLst>
                                        </p:anim>
                                      </p:childTnLst>
                                    </p:cTn>
                                  </p:par>
                                  <p:par>
                                    <p:cTn id="147" presetID="2" presetClass="entr" presetSubtype="9" fill="hold" nodeType="withEffect">
                                      <p:stCondLst>
                                        <p:cond delay="0"/>
                                      </p:stCondLst>
                                      <p:childTnLst>
                                        <p:set>
                                          <p:cBhvr>
                                            <p:cTn id="148" dur="1" fill="hold">
                                              <p:stCondLst>
                                                <p:cond delay="0"/>
                                              </p:stCondLst>
                                            </p:cTn>
                                            <p:tgtEl>
                                              <p:spTgt spid="41"/>
                                            </p:tgtEl>
                                            <p:attrNameLst>
                                              <p:attrName>style.visibility</p:attrName>
                                            </p:attrNameLst>
                                          </p:cBhvr>
                                          <p:to>
                                            <p:strVal val="visible"/>
                                          </p:to>
                                        </p:set>
                                        <p:anim calcmode="lin" valueType="num">
                                          <p:cBhvr additive="base">
                                            <p:cTn id="149" dur="1500" fill="hold"/>
                                            <p:tgtEl>
                                              <p:spTgt spid="41"/>
                                            </p:tgtEl>
                                            <p:attrNameLst>
                                              <p:attrName>ppt_x</p:attrName>
                                            </p:attrNameLst>
                                          </p:cBhvr>
                                          <p:tavLst>
                                            <p:tav tm="0">
                                              <p:val>
                                                <p:strVal val="0-#ppt_w/2"/>
                                              </p:val>
                                            </p:tav>
                                            <p:tav tm="100000">
                                              <p:val>
                                                <p:strVal val="#ppt_x"/>
                                              </p:val>
                                            </p:tav>
                                          </p:tavLst>
                                        </p:anim>
                                        <p:anim calcmode="lin" valueType="num">
                                          <p:cBhvr additive="base">
                                            <p:cTn id="150" dur="1500" fill="hold"/>
                                            <p:tgtEl>
                                              <p:spTgt spid="41"/>
                                            </p:tgtEl>
                                            <p:attrNameLst>
                                              <p:attrName>ppt_y</p:attrName>
                                            </p:attrNameLst>
                                          </p:cBhvr>
                                          <p:tavLst>
                                            <p:tav tm="0">
                                              <p:val>
                                                <p:strVal val="0-#ppt_h/2"/>
                                              </p:val>
                                            </p:tav>
                                            <p:tav tm="100000">
                                              <p:val>
                                                <p:strVal val="#ppt_y"/>
                                              </p:val>
                                            </p:tav>
                                          </p:tavLst>
                                        </p:anim>
                                      </p:childTnLst>
                                    </p:cTn>
                                  </p:par>
                                  <p:par>
                                    <p:cTn id="151" presetID="2" presetClass="entr" presetSubtype="9" fill="hold" nodeType="withEffect">
                                      <p:stCondLst>
                                        <p:cond delay="500"/>
                                      </p:stCondLst>
                                      <p:childTnLst>
                                        <p:set>
                                          <p:cBhvr>
                                            <p:cTn id="152" dur="1" fill="hold">
                                              <p:stCondLst>
                                                <p:cond delay="0"/>
                                              </p:stCondLst>
                                            </p:cTn>
                                            <p:tgtEl>
                                              <p:spTgt spid="42"/>
                                            </p:tgtEl>
                                            <p:attrNameLst>
                                              <p:attrName>style.visibility</p:attrName>
                                            </p:attrNameLst>
                                          </p:cBhvr>
                                          <p:to>
                                            <p:strVal val="visible"/>
                                          </p:to>
                                        </p:set>
                                        <p:anim calcmode="lin" valueType="num">
                                          <p:cBhvr additive="base">
                                            <p:cTn id="153" dur="1500" fill="hold"/>
                                            <p:tgtEl>
                                              <p:spTgt spid="42"/>
                                            </p:tgtEl>
                                            <p:attrNameLst>
                                              <p:attrName>ppt_x</p:attrName>
                                            </p:attrNameLst>
                                          </p:cBhvr>
                                          <p:tavLst>
                                            <p:tav tm="0">
                                              <p:val>
                                                <p:strVal val="0-#ppt_w/2"/>
                                              </p:val>
                                            </p:tav>
                                            <p:tav tm="100000">
                                              <p:val>
                                                <p:strVal val="#ppt_x"/>
                                              </p:val>
                                            </p:tav>
                                          </p:tavLst>
                                        </p:anim>
                                        <p:anim calcmode="lin" valueType="num">
                                          <p:cBhvr additive="base">
                                            <p:cTn id="154" dur="1500" fill="hold"/>
                                            <p:tgtEl>
                                              <p:spTgt spid="42"/>
                                            </p:tgtEl>
                                            <p:attrNameLst>
                                              <p:attrName>ppt_y</p:attrName>
                                            </p:attrNameLst>
                                          </p:cBhvr>
                                          <p:tavLst>
                                            <p:tav tm="0">
                                              <p:val>
                                                <p:strVal val="0-#ppt_h/2"/>
                                              </p:val>
                                            </p:tav>
                                            <p:tav tm="100000">
                                              <p:val>
                                                <p:strVal val="#ppt_y"/>
                                              </p:val>
                                            </p:tav>
                                          </p:tavLst>
                                        </p:anim>
                                      </p:childTnLst>
                                    </p:cTn>
                                  </p:par>
                                  <p:par>
                                    <p:cTn id="155" presetID="2" presetClass="entr" presetSubtype="9" fill="hold" nodeType="withEffect">
                                      <p:stCondLst>
                                        <p:cond delay="0"/>
                                      </p:stCondLst>
                                      <p:childTnLst>
                                        <p:set>
                                          <p:cBhvr>
                                            <p:cTn id="156" dur="1" fill="hold">
                                              <p:stCondLst>
                                                <p:cond delay="0"/>
                                              </p:stCondLst>
                                            </p:cTn>
                                            <p:tgtEl>
                                              <p:spTgt spid="43"/>
                                            </p:tgtEl>
                                            <p:attrNameLst>
                                              <p:attrName>style.visibility</p:attrName>
                                            </p:attrNameLst>
                                          </p:cBhvr>
                                          <p:to>
                                            <p:strVal val="visible"/>
                                          </p:to>
                                        </p:set>
                                        <p:anim calcmode="lin" valueType="num">
                                          <p:cBhvr additive="base">
                                            <p:cTn id="157" dur="1500" fill="hold"/>
                                            <p:tgtEl>
                                              <p:spTgt spid="43"/>
                                            </p:tgtEl>
                                            <p:attrNameLst>
                                              <p:attrName>ppt_x</p:attrName>
                                            </p:attrNameLst>
                                          </p:cBhvr>
                                          <p:tavLst>
                                            <p:tav tm="0">
                                              <p:val>
                                                <p:strVal val="0-#ppt_w/2"/>
                                              </p:val>
                                            </p:tav>
                                            <p:tav tm="100000">
                                              <p:val>
                                                <p:strVal val="#ppt_x"/>
                                              </p:val>
                                            </p:tav>
                                          </p:tavLst>
                                        </p:anim>
                                        <p:anim calcmode="lin" valueType="num">
                                          <p:cBhvr additive="base">
                                            <p:cTn id="158" dur="1500" fill="hold"/>
                                            <p:tgtEl>
                                              <p:spTgt spid="43"/>
                                            </p:tgtEl>
                                            <p:attrNameLst>
                                              <p:attrName>ppt_y</p:attrName>
                                            </p:attrNameLst>
                                          </p:cBhvr>
                                          <p:tavLst>
                                            <p:tav tm="0">
                                              <p:val>
                                                <p:strVal val="0-#ppt_h/2"/>
                                              </p:val>
                                            </p:tav>
                                            <p:tav tm="100000">
                                              <p:val>
                                                <p:strVal val="#ppt_y"/>
                                              </p:val>
                                            </p:tav>
                                          </p:tavLst>
                                        </p:anim>
                                      </p:childTnLst>
                                    </p:cTn>
                                  </p:par>
                                  <p:par>
                                    <p:cTn id="159" presetID="2" presetClass="entr" presetSubtype="9" fill="hold" nodeType="withEffect">
                                      <p:stCondLst>
                                        <p:cond delay="0"/>
                                      </p:stCondLst>
                                      <p:childTnLst>
                                        <p:set>
                                          <p:cBhvr>
                                            <p:cTn id="160" dur="1" fill="hold">
                                              <p:stCondLst>
                                                <p:cond delay="0"/>
                                              </p:stCondLst>
                                            </p:cTn>
                                            <p:tgtEl>
                                              <p:spTgt spid="44"/>
                                            </p:tgtEl>
                                            <p:attrNameLst>
                                              <p:attrName>style.visibility</p:attrName>
                                            </p:attrNameLst>
                                          </p:cBhvr>
                                          <p:to>
                                            <p:strVal val="visible"/>
                                          </p:to>
                                        </p:set>
                                        <p:anim calcmode="lin" valueType="num">
                                          <p:cBhvr additive="base">
                                            <p:cTn id="161" dur="1500" fill="hold"/>
                                            <p:tgtEl>
                                              <p:spTgt spid="44"/>
                                            </p:tgtEl>
                                            <p:attrNameLst>
                                              <p:attrName>ppt_x</p:attrName>
                                            </p:attrNameLst>
                                          </p:cBhvr>
                                          <p:tavLst>
                                            <p:tav tm="0">
                                              <p:val>
                                                <p:strVal val="0-#ppt_w/2"/>
                                              </p:val>
                                            </p:tav>
                                            <p:tav tm="100000">
                                              <p:val>
                                                <p:strVal val="#ppt_x"/>
                                              </p:val>
                                            </p:tav>
                                          </p:tavLst>
                                        </p:anim>
                                        <p:anim calcmode="lin" valueType="num">
                                          <p:cBhvr additive="base">
                                            <p:cTn id="162" dur="1500" fill="hold"/>
                                            <p:tgtEl>
                                              <p:spTgt spid="4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9" grpId="0" animBg="1"/>
          <p:bldP spid="20" grpId="0" animBg="1"/>
          <p:bldP spid="22" grpId="0" animBg="1"/>
          <p:bldP spid="2" grpId="0" animBg="1"/>
          <p:bldP spid="24" grpId="0" animBg="1"/>
          <p:bldP spid="25" grpId="0" animBg="1"/>
          <p:bldP spid="39" grpId="0" animBg="1"/>
          <p:bldP spid="45"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25"/>
        <p:cNvGrpSpPr/>
        <p:nvPr/>
      </p:nvGrpSpPr>
      <p:grpSpPr>
        <a:xfrm>
          <a:off x="0" y="0"/>
          <a:ext cx="0" cy="0"/>
          <a:chOff x="0" y="0"/>
          <a:chExt cx="0" cy="0"/>
        </a:xfrm>
      </p:grpSpPr>
      <p:pic>
        <p:nvPicPr>
          <p:cNvPr id="24" name="图片 7">
            <a:extLst>
              <a:ext uri="{FF2B5EF4-FFF2-40B4-BE49-F238E27FC236}">
                <a16:creationId xmlns:a16="http://schemas.microsoft.com/office/drawing/2014/main" id="{87ED92F5-59BF-4AEF-8795-534739038A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5" name="Rectangle: Rounded Corners 34">
            <a:extLst>
              <a:ext uri="{FF2B5EF4-FFF2-40B4-BE49-F238E27FC236}">
                <a16:creationId xmlns:a16="http://schemas.microsoft.com/office/drawing/2014/main" id="{32249C28-6E22-45CB-B7CB-0838B0F466EC}"/>
              </a:ext>
            </a:extLst>
          </p:cNvPr>
          <p:cNvSpPr/>
          <p:nvPr/>
        </p:nvSpPr>
        <p:spPr>
          <a:xfrm>
            <a:off x="3425371" y="1308002"/>
            <a:ext cx="3984340" cy="981019"/>
          </a:xfrm>
          <a:prstGeom prst="roundRect">
            <a:avLst/>
          </a:prstGeom>
          <a:noFill/>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4800">
                <a:solidFill>
                  <a:schemeClr val="accent1"/>
                </a:solidFill>
                <a:latin typeface="Lobster" panose="00000500000000000000" pitchFamily="2" charset="0"/>
              </a:rPr>
              <a:t>Dân cư châu Á</a:t>
            </a:r>
          </a:p>
        </p:txBody>
      </p:sp>
      <p:pic>
        <p:nvPicPr>
          <p:cNvPr id="7" name="Picture 10">
            <a:extLst>
              <a:ext uri="{FF2B5EF4-FFF2-40B4-BE49-F238E27FC236}">
                <a16:creationId xmlns:a16="http://schemas.microsoft.com/office/drawing/2014/main" id="{F5273F09-E6C6-4738-B267-5E03114BDE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833597">
            <a:off x="329224" y="230983"/>
            <a:ext cx="770897" cy="1179193"/>
          </a:xfrm>
          <a:prstGeom prst="rect">
            <a:avLst/>
          </a:prstGeom>
        </p:spPr>
      </p:pic>
      <p:pic>
        <p:nvPicPr>
          <p:cNvPr id="9" name="Picture 12">
            <a:extLst>
              <a:ext uri="{FF2B5EF4-FFF2-40B4-BE49-F238E27FC236}">
                <a16:creationId xmlns:a16="http://schemas.microsoft.com/office/drawing/2014/main" id="{3B339D80-8E6A-4B0E-A22A-8D224AF78EA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7409710" y="13779"/>
            <a:ext cx="1741317" cy="1970373"/>
          </a:xfrm>
          <a:prstGeom prst="rect">
            <a:avLst/>
          </a:prstGeom>
        </p:spPr>
      </p:pic>
      <p:sp>
        <p:nvSpPr>
          <p:cNvPr id="32" name="Google Shape;345;p6">
            <a:extLst>
              <a:ext uri="{FF2B5EF4-FFF2-40B4-BE49-F238E27FC236}">
                <a16:creationId xmlns:a16="http://schemas.microsoft.com/office/drawing/2014/main" id="{32782DAE-7F15-4954-869F-73C435CA2162}"/>
              </a:ext>
            </a:extLst>
          </p:cNvPr>
          <p:cNvSpPr/>
          <p:nvPr/>
        </p:nvSpPr>
        <p:spPr>
          <a:xfrm rot="6451434" flipH="1">
            <a:off x="7819893" y="2265014"/>
            <a:ext cx="200262" cy="308423"/>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Oval 32">
            <a:extLst>
              <a:ext uri="{FF2B5EF4-FFF2-40B4-BE49-F238E27FC236}">
                <a16:creationId xmlns:a16="http://schemas.microsoft.com/office/drawing/2014/main" id="{71029773-D075-46A8-B2B4-C23FCD1C521C}"/>
              </a:ext>
            </a:extLst>
          </p:cNvPr>
          <p:cNvSpPr/>
          <p:nvPr/>
        </p:nvSpPr>
        <p:spPr>
          <a:xfrm>
            <a:off x="2886673" y="921243"/>
            <a:ext cx="795601" cy="771448"/>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0D8F656-2407-4931-B098-E08BDCD3C57A}"/>
              </a:ext>
            </a:extLst>
          </p:cNvPr>
          <p:cNvSpPr/>
          <p:nvPr/>
        </p:nvSpPr>
        <p:spPr>
          <a:xfrm>
            <a:off x="2957588" y="1001560"/>
            <a:ext cx="649186" cy="612884"/>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pic>
        <p:nvPicPr>
          <p:cNvPr id="23" name="Picture 2">
            <a:extLst>
              <a:ext uri="{FF2B5EF4-FFF2-40B4-BE49-F238E27FC236}">
                <a16:creationId xmlns:a16="http://schemas.microsoft.com/office/drawing/2014/main" id="{9837C191-2D92-41EB-B877-BEE637CA9317}"/>
              </a:ext>
            </a:extLst>
          </p:cNvPr>
          <p:cNvPicPr>
            <a:picLocks noChangeAspect="1"/>
          </p:cNvPicPr>
          <p:nvPr/>
        </p:nvPicPr>
        <p:blipFill>
          <a:blip r:embed="rId8"/>
          <a:srcRect/>
          <a:stretch>
            <a:fillRect/>
          </a:stretch>
        </p:blipFill>
        <p:spPr>
          <a:xfrm>
            <a:off x="7124814" y="1939702"/>
            <a:ext cx="1587035" cy="3190019"/>
          </a:xfrm>
          <a:prstGeom prst="rect">
            <a:avLst/>
          </a:prstGeom>
        </p:spPr>
      </p:pic>
      <p:pic>
        <p:nvPicPr>
          <p:cNvPr id="25" name="图片 5">
            <a:extLst>
              <a:ext uri="{FF2B5EF4-FFF2-40B4-BE49-F238E27FC236}">
                <a16:creationId xmlns:a16="http://schemas.microsoft.com/office/drawing/2014/main" id="{0D76F69B-5B0B-4650-8E95-EDE996C781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0150" y="1000750"/>
            <a:ext cx="3049063" cy="4142750"/>
          </a:xfrm>
          <a:prstGeom prst="rect">
            <a:avLst/>
          </a:prstGeom>
        </p:spPr>
      </p:pic>
      <p:pic>
        <p:nvPicPr>
          <p:cNvPr id="26" name="图片 3">
            <a:extLst>
              <a:ext uri="{FF2B5EF4-FFF2-40B4-BE49-F238E27FC236}">
                <a16:creationId xmlns:a16="http://schemas.microsoft.com/office/drawing/2014/main" id="{8E20F815-F9FA-4EFB-A283-61E1DB08C0C9}"/>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a:off x="6183341" y="431338"/>
            <a:ext cx="893261" cy="1366570"/>
          </a:xfrm>
          <a:prstGeom prst="rect">
            <a:avLst/>
          </a:prstGeom>
        </p:spPr>
      </p:pic>
      <p:pic>
        <p:nvPicPr>
          <p:cNvPr id="27" name="图片 13">
            <a:extLst>
              <a:ext uri="{FF2B5EF4-FFF2-40B4-BE49-F238E27FC236}">
                <a16:creationId xmlns:a16="http://schemas.microsoft.com/office/drawing/2014/main" id="{4FDF2A7E-D334-4464-8014-D2B284445DFB}"/>
              </a:ext>
            </a:extLst>
          </p:cNvPr>
          <p:cNvPicPr>
            <a:picLocks noChangeAspect="1"/>
          </p:cNvPicPr>
          <p:nvPr/>
        </p:nvPicPr>
        <p:blipFill rotWithShape="1">
          <a:blip r:embed="rId10">
            <a:clrChange>
              <a:clrFrom>
                <a:srgbClr val="FFFFFF"/>
              </a:clrFrom>
              <a:clrTo>
                <a:srgbClr val="FFFFFF">
                  <a:alpha val="0"/>
                </a:srgbClr>
              </a:clrTo>
            </a:clrChange>
          </a:blip>
          <a:srcRect r="-1835"/>
          <a:stretch/>
        </p:blipFill>
        <p:spPr>
          <a:xfrm>
            <a:off x="1734289" y="559353"/>
            <a:ext cx="1544342" cy="1366569"/>
          </a:xfrm>
          <a:prstGeom prst="rect">
            <a:avLst/>
          </a:prstGeom>
        </p:spPr>
      </p:pic>
      <p:pic>
        <p:nvPicPr>
          <p:cNvPr id="28" name="图片 3">
            <a:extLst>
              <a:ext uri="{FF2B5EF4-FFF2-40B4-BE49-F238E27FC236}">
                <a16:creationId xmlns:a16="http://schemas.microsoft.com/office/drawing/2014/main" id="{E13F9BB1-4E22-4B9A-9256-DC621EC6F67A}"/>
              </a:ext>
            </a:extLst>
          </p:cNvPr>
          <p:cNvPicPr>
            <a:picLocks noChangeAspect="1"/>
          </p:cNvPicPr>
          <p:nvPr/>
        </p:nvPicPr>
        <p:blipFill rotWithShape="1">
          <a:blip r:embed="rId10">
            <a:clrChange>
              <a:clrFrom>
                <a:srgbClr val="FFFFFF"/>
              </a:clrFrom>
              <a:clrTo>
                <a:srgbClr val="FFFFFF">
                  <a:alpha val="0"/>
                </a:srgbClr>
              </a:clrTo>
            </a:clrChange>
          </a:blip>
          <a:srcRect r="41098"/>
          <a:stretch/>
        </p:blipFill>
        <p:spPr>
          <a:xfrm rot="20497080">
            <a:off x="5606716" y="2652287"/>
            <a:ext cx="893261" cy="1366570"/>
          </a:xfrm>
          <a:prstGeom prst="rect">
            <a:avLst/>
          </a:prstGeom>
        </p:spPr>
      </p:pic>
      <p:pic>
        <p:nvPicPr>
          <p:cNvPr id="15" name="Picture 4">
            <a:extLst>
              <a:ext uri="{FF2B5EF4-FFF2-40B4-BE49-F238E27FC236}">
                <a16:creationId xmlns:a16="http://schemas.microsoft.com/office/drawing/2014/main" id="{2B73DCA8-7D9F-481E-A8A6-DD8D653A414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774805" y="2838684"/>
            <a:ext cx="3632198" cy="2306446"/>
          </a:xfrm>
          <a:prstGeom prst="rect">
            <a:avLst/>
          </a:prstGeom>
        </p:spPr>
      </p:pic>
    </p:spTree>
    <p:extLst>
      <p:ext uri="{BB962C8B-B14F-4D97-AF65-F5344CB8AC3E}">
        <p14:creationId xmlns:p14="http://schemas.microsoft.com/office/powerpoint/2010/main" val="10084909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2" presetClass="entr" presetSubtype="9" fill="hold" nodeType="withEffect" p14:presetBounceEnd="20000">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14:bounceEnd="20000">
                                          <p:cBhvr additive="base">
                                            <p:cTn id="10" dur="1500" fill="hold"/>
                                            <p:tgtEl>
                                              <p:spTgt spid="26"/>
                                            </p:tgtEl>
                                            <p:attrNameLst>
                                              <p:attrName>ppt_x</p:attrName>
                                            </p:attrNameLst>
                                          </p:cBhvr>
                                          <p:tavLst>
                                            <p:tav tm="0">
                                              <p:val>
                                                <p:strVal val="0-#ppt_w/2"/>
                                              </p:val>
                                            </p:tav>
                                            <p:tav tm="100000">
                                              <p:val>
                                                <p:strVal val="#ppt_x"/>
                                              </p:val>
                                            </p:tav>
                                          </p:tavLst>
                                        </p:anim>
                                        <p:anim calcmode="lin" valueType="num" p14:bounceEnd="20000">
                                          <p:cBhvr additive="base">
                                            <p:cTn id="11" dur="1500" fill="hold"/>
                                            <p:tgtEl>
                                              <p:spTgt spid="26"/>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14:presetBounceEnd="20000">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14:bounceEnd="20000">
                                          <p:cBhvr additive="base">
                                            <p:cTn id="14" dur="1500" fill="hold"/>
                                            <p:tgtEl>
                                              <p:spTgt spid="27"/>
                                            </p:tgtEl>
                                            <p:attrNameLst>
                                              <p:attrName>ppt_x</p:attrName>
                                            </p:attrNameLst>
                                          </p:cBhvr>
                                          <p:tavLst>
                                            <p:tav tm="0">
                                              <p:val>
                                                <p:strVal val="0-#ppt_w/2"/>
                                              </p:val>
                                            </p:tav>
                                            <p:tav tm="100000">
                                              <p:val>
                                                <p:strVal val="#ppt_x"/>
                                              </p:val>
                                            </p:tav>
                                          </p:tavLst>
                                        </p:anim>
                                        <p:anim calcmode="lin" valueType="num" p14:bounceEnd="20000">
                                          <p:cBhvr additive="base">
                                            <p:cTn id="15" dur="1500" fill="hold"/>
                                            <p:tgtEl>
                                              <p:spTgt spid="27"/>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14:presetBounceEnd="20000">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14:bounceEnd="20000">
                                          <p:cBhvr additive="base">
                                            <p:cTn id="18" dur="1500" fill="hold"/>
                                            <p:tgtEl>
                                              <p:spTgt spid="28"/>
                                            </p:tgtEl>
                                            <p:attrNameLst>
                                              <p:attrName>ppt_x</p:attrName>
                                            </p:attrNameLst>
                                          </p:cBhvr>
                                          <p:tavLst>
                                            <p:tav tm="0">
                                              <p:val>
                                                <p:strVal val="0-#ppt_w/2"/>
                                              </p:val>
                                            </p:tav>
                                            <p:tav tm="100000">
                                              <p:val>
                                                <p:strVal val="#ppt_x"/>
                                              </p:val>
                                            </p:tav>
                                          </p:tavLst>
                                        </p:anim>
                                        <p:anim calcmode="lin" valueType="num" p14:bounceEnd="20000">
                                          <p:cBhvr additive="base">
                                            <p:cTn id="19" dur="1500" fill="hold"/>
                                            <p:tgtEl>
                                              <p:spTgt spid="28"/>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0-#ppt_w/2"/>
                                              </p:val>
                                            </p:tav>
                                            <p:tav tm="100000">
                                              <p:val>
                                                <p:strVal val="#ppt_x"/>
                                              </p:val>
                                            </p:tav>
                                          </p:tavLst>
                                        </p:anim>
                                        <p:anim calcmode="lin" valueType="num">
                                          <p:cBhvr additive="base">
                                            <p:cTn id="23" dur="2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72">
                                              <p:stCondLst>
                                                <p:cond delay="0"/>
                                              </p:stCondLst>
                                            </p:cTn>
                                            <p:tgtEl>
                                              <p:spTgt spid="33"/>
                                            </p:tgtEl>
                                          </p:cBhvr>
                                        </p:animEffect>
                                        <p:anim calcmode="lin" valueType="num">
                                          <p:cBhvr>
                                            <p:cTn id="41"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2"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4"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5"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6" dur="3">
                                              <p:stCondLst>
                                                <p:cond delay="81"/>
                                              </p:stCondLst>
                                            </p:cTn>
                                            <p:tgtEl>
                                              <p:spTgt spid="33"/>
                                            </p:tgtEl>
                                          </p:cBhvr>
                                          <p:to x="100000" y="60000"/>
                                        </p:animScale>
                                        <p:animScale>
                                          <p:cBhvr>
                                            <p:cTn id="47" dur="21" decel="50000">
                                              <p:stCondLst>
                                                <p:cond delay="85"/>
                                              </p:stCondLst>
                                            </p:cTn>
                                            <p:tgtEl>
                                              <p:spTgt spid="33"/>
                                            </p:tgtEl>
                                          </p:cBhvr>
                                          <p:to x="100000" y="100000"/>
                                        </p:animScale>
                                        <p:animScale>
                                          <p:cBhvr>
                                            <p:cTn id="48" dur="3">
                                              <p:stCondLst>
                                                <p:cond delay="164"/>
                                              </p:stCondLst>
                                            </p:cTn>
                                            <p:tgtEl>
                                              <p:spTgt spid="33"/>
                                            </p:tgtEl>
                                          </p:cBhvr>
                                          <p:to x="100000" y="80000"/>
                                        </p:animScale>
                                        <p:animScale>
                                          <p:cBhvr>
                                            <p:cTn id="49" dur="21" decel="50000">
                                              <p:stCondLst>
                                                <p:cond delay="167"/>
                                              </p:stCondLst>
                                            </p:cTn>
                                            <p:tgtEl>
                                              <p:spTgt spid="33"/>
                                            </p:tgtEl>
                                          </p:cBhvr>
                                          <p:to x="100000" y="100000"/>
                                        </p:animScale>
                                        <p:animScale>
                                          <p:cBhvr>
                                            <p:cTn id="50" dur="3">
                                              <p:stCondLst>
                                                <p:cond delay="205"/>
                                              </p:stCondLst>
                                            </p:cTn>
                                            <p:tgtEl>
                                              <p:spTgt spid="33"/>
                                            </p:tgtEl>
                                          </p:cBhvr>
                                          <p:to x="100000" y="90000"/>
                                        </p:animScale>
                                        <p:animScale>
                                          <p:cBhvr>
                                            <p:cTn id="51" dur="21" decel="50000">
                                              <p:stCondLst>
                                                <p:cond delay="208"/>
                                              </p:stCondLst>
                                            </p:cTn>
                                            <p:tgtEl>
                                              <p:spTgt spid="33"/>
                                            </p:tgtEl>
                                          </p:cBhvr>
                                          <p:to x="100000" y="100000"/>
                                        </p:animScale>
                                        <p:animScale>
                                          <p:cBhvr>
                                            <p:cTn id="52" dur="3">
                                              <p:stCondLst>
                                                <p:cond delay="226"/>
                                              </p:stCondLst>
                                            </p:cTn>
                                            <p:tgtEl>
                                              <p:spTgt spid="33"/>
                                            </p:tgtEl>
                                          </p:cBhvr>
                                          <p:to x="100000" y="95000"/>
                                        </p:animScale>
                                        <p:animScale>
                                          <p:cBhvr>
                                            <p:cTn id="53" dur="21" decel="50000">
                                              <p:stCondLst>
                                                <p:cond delay="229"/>
                                              </p:stCondLst>
                                            </p:cTn>
                                            <p:tgtEl>
                                              <p:spTgt spid="33"/>
                                            </p:tgtEl>
                                          </p:cBhvr>
                                          <p:to x="100000" y="100000"/>
                                        </p:animScale>
                                      </p:childTnLst>
                                    </p:cTn>
                                  </p:par>
                                </p:childTnLst>
                              </p:cTn>
                            </p:par>
                            <p:par>
                              <p:cTn id="54" fill="hold">
                                <p:stCondLst>
                                  <p:cond delay="250"/>
                                </p:stCondLst>
                                <p:childTnLst>
                                  <p:par>
                                    <p:cTn id="55" presetID="26"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71">
                                              <p:stCondLst>
                                                <p:cond delay="0"/>
                                              </p:stCondLst>
                                            </p:cTn>
                                            <p:tgtEl>
                                              <p:spTgt spid="34"/>
                                            </p:tgtEl>
                                          </p:cBhvr>
                                        </p:animEffect>
                                        <p:anim calcmode="lin" valueType="num">
                                          <p:cBhvr>
                                            <p:cTn id="58"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9"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0"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3" dur="1">
                                              <p:stCondLst>
                                                <p:cond delay="80"/>
                                              </p:stCondLst>
                                            </p:cTn>
                                            <p:tgtEl>
                                              <p:spTgt spid="34"/>
                                            </p:tgtEl>
                                          </p:cBhvr>
                                          <p:to x="100000" y="60000"/>
                                        </p:animScale>
                                        <p:animScale>
                                          <p:cBhvr>
                                            <p:cTn id="64" dur="1" decel="50000">
                                              <p:stCondLst>
                                                <p:cond delay="83"/>
                                              </p:stCondLst>
                                            </p:cTn>
                                            <p:tgtEl>
                                              <p:spTgt spid="34"/>
                                            </p:tgtEl>
                                          </p:cBhvr>
                                          <p:to x="100000" y="100000"/>
                                        </p:animScale>
                                        <p:animScale>
                                          <p:cBhvr>
                                            <p:cTn id="65" dur="1">
                                              <p:stCondLst>
                                                <p:cond delay="161"/>
                                              </p:stCondLst>
                                            </p:cTn>
                                            <p:tgtEl>
                                              <p:spTgt spid="34"/>
                                            </p:tgtEl>
                                          </p:cBhvr>
                                          <p:to x="100000" y="80000"/>
                                        </p:animScale>
                                        <p:animScale>
                                          <p:cBhvr>
                                            <p:cTn id="66" dur="1" decel="50000">
                                              <p:stCondLst>
                                                <p:cond delay="164"/>
                                              </p:stCondLst>
                                            </p:cTn>
                                            <p:tgtEl>
                                              <p:spTgt spid="34"/>
                                            </p:tgtEl>
                                          </p:cBhvr>
                                          <p:to x="100000" y="100000"/>
                                        </p:animScale>
                                        <p:animScale>
                                          <p:cBhvr>
                                            <p:cTn id="67" dur="1">
                                              <p:stCondLst>
                                                <p:cond delay="249"/>
                                              </p:stCondLst>
                                            </p:cTn>
                                            <p:tgtEl>
                                              <p:spTgt spid="34"/>
                                            </p:tgtEl>
                                          </p:cBhvr>
                                          <p:to x="100000" y="90000"/>
                                        </p:animScale>
                                        <p:animScale>
                                          <p:cBhvr>
                                            <p:cTn id="68" dur="1" decel="50000">
                                              <p:stCondLst>
                                                <p:cond delay="249"/>
                                              </p:stCondLst>
                                            </p:cTn>
                                            <p:tgtEl>
                                              <p:spTgt spid="34"/>
                                            </p:tgtEl>
                                          </p:cBhvr>
                                          <p:to x="100000" y="100000"/>
                                        </p:animScale>
                                        <p:animScale>
                                          <p:cBhvr>
                                            <p:cTn id="69" dur="1">
                                              <p:stCondLst>
                                                <p:cond delay="249"/>
                                              </p:stCondLst>
                                            </p:cTn>
                                            <p:tgtEl>
                                              <p:spTgt spid="34"/>
                                            </p:tgtEl>
                                          </p:cBhvr>
                                          <p:to x="100000" y="95000"/>
                                        </p:animScale>
                                        <p:animScale>
                                          <p:cBhvr>
                                            <p:cTn id="70" dur="1" decel="50000">
                                              <p:stCondLst>
                                                <p:cond delay="249"/>
                                              </p:stCondLst>
                                            </p:cTn>
                                            <p:tgtEl>
                                              <p:spTgt spid="34"/>
                                            </p:tgtEl>
                                          </p:cBhvr>
                                          <p:to x="100000" y="100000"/>
                                        </p:animScale>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1000" fill="hold"/>
                                            <p:tgtEl>
                                              <p:spTgt spid="35"/>
                                            </p:tgtEl>
                                            <p:attrNameLst>
                                              <p:attrName>ppt_w</p:attrName>
                                            </p:attrNameLst>
                                          </p:cBhvr>
                                          <p:tavLst>
                                            <p:tav tm="0">
                                              <p:val>
                                                <p:fltVal val="0"/>
                                              </p:val>
                                            </p:tav>
                                            <p:tav tm="100000">
                                              <p:val>
                                                <p:strVal val="#ppt_w"/>
                                              </p:val>
                                            </p:tav>
                                          </p:tavLst>
                                        </p:anim>
                                        <p:anim calcmode="lin" valueType="num">
                                          <p:cBhvr>
                                            <p:cTn id="75" dur="1000" fill="hold"/>
                                            <p:tgtEl>
                                              <p:spTgt spid="35"/>
                                            </p:tgtEl>
                                            <p:attrNameLst>
                                              <p:attrName>ppt_h</p:attrName>
                                            </p:attrNameLst>
                                          </p:cBhvr>
                                          <p:tavLst>
                                            <p:tav tm="0">
                                              <p:val>
                                                <p:fltVal val="0"/>
                                              </p:val>
                                            </p:tav>
                                            <p:tav tm="100000">
                                              <p:val>
                                                <p:strVal val="#ppt_h"/>
                                              </p:val>
                                            </p:tav>
                                          </p:tavLst>
                                        </p:anim>
                                        <p:animEffect transition="in" filter="fade">
                                          <p:cBhvr>
                                            <p:cTn id="76" dur="1000"/>
                                            <p:tgtEl>
                                              <p:spTgt spid="35"/>
                                            </p:tgtEl>
                                          </p:cBhvr>
                                        </p:animEffect>
                                      </p:childTnLst>
                                    </p:cTn>
                                  </p:par>
                                </p:childTnLst>
                              </p:cTn>
                            </p:par>
                            <p:par>
                              <p:cTn id="77" fill="hold">
                                <p:stCondLst>
                                  <p:cond delay="1500"/>
                                </p:stCondLst>
                                <p:childTnLst>
                                  <p:par>
                                    <p:cTn id="78" presetID="2" presetClass="entr" presetSubtype="2"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1+#ppt_w/2"/>
                                              </p:val>
                                            </p:tav>
                                            <p:tav tm="100000">
                                              <p:val>
                                                <p:strVal val="#ppt_x"/>
                                              </p:val>
                                            </p:tav>
                                          </p:tavLst>
                                        </p:anim>
                                        <p:anim calcmode="lin" valueType="num">
                                          <p:cBhvr additive="base">
                                            <p:cTn id="8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2" presetClass="entr" presetSubtype="9"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1500" fill="hold"/>
                                            <p:tgtEl>
                                              <p:spTgt spid="26"/>
                                            </p:tgtEl>
                                            <p:attrNameLst>
                                              <p:attrName>ppt_x</p:attrName>
                                            </p:attrNameLst>
                                          </p:cBhvr>
                                          <p:tavLst>
                                            <p:tav tm="0">
                                              <p:val>
                                                <p:strVal val="0-#ppt_w/2"/>
                                              </p:val>
                                            </p:tav>
                                            <p:tav tm="100000">
                                              <p:val>
                                                <p:strVal val="#ppt_x"/>
                                              </p:val>
                                            </p:tav>
                                          </p:tavLst>
                                        </p:anim>
                                        <p:anim calcmode="lin" valueType="num">
                                          <p:cBhvr additive="base">
                                            <p:cTn id="11" dur="1500" fill="hold"/>
                                            <p:tgtEl>
                                              <p:spTgt spid="26"/>
                                            </p:tgtEl>
                                            <p:attrNameLst>
                                              <p:attrName>ppt_y</p:attrName>
                                            </p:attrNameLst>
                                          </p:cBhvr>
                                          <p:tavLst>
                                            <p:tav tm="0">
                                              <p:val>
                                                <p:strVal val="0-#ppt_h/2"/>
                                              </p:val>
                                            </p:tav>
                                            <p:tav tm="100000">
                                              <p:val>
                                                <p:strVal val="#ppt_y"/>
                                              </p:val>
                                            </p:tav>
                                          </p:tavLst>
                                        </p:anim>
                                      </p:childTnLst>
                                    </p:cTn>
                                  </p:par>
                                  <p:par>
                                    <p:cTn id="12" presetID="2" presetClass="entr" presetSubtype="9"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1500" fill="hold"/>
                                            <p:tgtEl>
                                              <p:spTgt spid="27"/>
                                            </p:tgtEl>
                                            <p:attrNameLst>
                                              <p:attrName>ppt_x</p:attrName>
                                            </p:attrNameLst>
                                          </p:cBhvr>
                                          <p:tavLst>
                                            <p:tav tm="0">
                                              <p:val>
                                                <p:strVal val="0-#ppt_w/2"/>
                                              </p:val>
                                            </p:tav>
                                            <p:tav tm="100000">
                                              <p:val>
                                                <p:strVal val="#ppt_x"/>
                                              </p:val>
                                            </p:tav>
                                          </p:tavLst>
                                        </p:anim>
                                        <p:anim calcmode="lin" valueType="num">
                                          <p:cBhvr additive="base">
                                            <p:cTn id="15" dur="1500" fill="hold"/>
                                            <p:tgtEl>
                                              <p:spTgt spid="27"/>
                                            </p:tgtEl>
                                            <p:attrNameLst>
                                              <p:attrName>ppt_y</p:attrName>
                                            </p:attrNameLst>
                                          </p:cBhvr>
                                          <p:tavLst>
                                            <p:tav tm="0">
                                              <p:val>
                                                <p:strVal val="0-#ppt_h/2"/>
                                              </p:val>
                                            </p:tav>
                                            <p:tav tm="100000">
                                              <p:val>
                                                <p:strVal val="#ppt_y"/>
                                              </p:val>
                                            </p:tav>
                                          </p:tavLst>
                                        </p:anim>
                                      </p:childTnLst>
                                    </p:cTn>
                                  </p:par>
                                  <p:par>
                                    <p:cTn id="16" presetID="2" presetClass="entr" presetSubtype="9"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1500" fill="hold"/>
                                            <p:tgtEl>
                                              <p:spTgt spid="28"/>
                                            </p:tgtEl>
                                            <p:attrNameLst>
                                              <p:attrName>ppt_x</p:attrName>
                                            </p:attrNameLst>
                                          </p:cBhvr>
                                          <p:tavLst>
                                            <p:tav tm="0">
                                              <p:val>
                                                <p:strVal val="0-#ppt_w/2"/>
                                              </p:val>
                                            </p:tav>
                                            <p:tav tm="100000">
                                              <p:val>
                                                <p:strVal val="#ppt_x"/>
                                              </p:val>
                                            </p:tav>
                                          </p:tavLst>
                                        </p:anim>
                                        <p:anim calcmode="lin" valueType="num">
                                          <p:cBhvr additive="base">
                                            <p:cTn id="19" dur="1500" fill="hold"/>
                                            <p:tgtEl>
                                              <p:spTgt spid="28"/>
                                            </p:tgtEl>
                                            <p:attrNameLst>
                                              <p:attrName>ppt_y</p:attrName>
                                            </p:attrNameLst>
                                          </p:cBhvr>
                                          <p:tavLst>
                                            <p:tav tm="0">
                                              <p:val>
                                                <p:strVal val="0-#ppt_h/2"/>
                                              </p:val>
                                            </p:tav>
                                            <p:tav tm="100000">
                                              <p:val>
                                                <p:strVal val="#ppt_y"/>
                                              </p:val>
                                            </p:tav>
                                          </p:tavLst>
                                        </p:anim>
                                      </p:childTnLst>
                                    </p:cTn>
                                  </p:par>
                                  <p:par>
                                    <p:cTn id="20" presetID="2" presetClass="entr" presetSubtype="1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2000" fill="hold"/>
                                            <p:tgtEl>
                                              <p:spTgt spid="9"/>
                                            </p:tgtEl>
                                            <p:attrNameLst>
                                              <p:attrName>ppt_x</p:attrName>
                                            </p:attrNameLst>
                                          </p:cBhvr>
                                          <p:tavLst>
                                            <p:tav tm="0">
                                              <p:val>
                                                <p:strVal val="0-#ppt_w/2"/>
                                              </p:val>
                                            </p:tav>
                                            <p:tav tm="100000">
                                              <p:val>
                                                <p:strVal val="#ppt_x"/>
                                              </p:val>
                                            </p:tav>
                                          </p:tavLst>
                                        </p:anim>
                                        <p:anim calcmode="lin" valueType="num">
                                          <p:cBhvr additive="base">
                                            <p:cTn id="23" dur="20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42" presetClass="entr" presetSubtype="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wipe(down)">
                                          <p:cBhvr>
                                            <p:cTn id="40" dur="72">
                                              <p:stCondLst>
                                                <p:cond delay="0"/>
                                              </p:stCondLst>
                                            </p:cTn>
                                            <p:tgtEl>
                                              <p:spTgt spid="33"/>
                                            </p:tgtEl>
                                          </p:cBhvr>
                                        </p:animEffect>
                                        <p:anim calcmode="lin" valueType="num">
                                          <p:cBhvr>
                                            <p:cTn id="41" dur="228"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42" dur="83"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43" dur="83" tmFilter="0, 0; 0.125,0.2665; 0.25,0.4; 0.375,0.465; 0.5,0.5;  0.625,0.535; 0.75,0.6; 0.875,0.7335; 1,1">
                                              <p:stCondLst>
                                                <p:cond delay="83"/>
                                              </p:stCondLst>
                                            </p:cTn>
                                            <p:tgtEl>
                                              <p:spTgt spid="33"/>
                                            </p:tgtEl>
                                            <p:attrNameLst>
                                              <p:attrName>ppt_y</p:attrName>
                                            </p:attrNameLst>
                                          </p:cBhvr>
                                          <p:tavLst>
                                            <p:tav tm="0" fmla="#ppt_y-sin(pi*$)/9">
                                              <p:val>
                                                <p:fltVal val="0"/>
                                              </p:val>
                                            </p:tav>
                                            <p:tav tm="100000">
                                              <p:val>
                                                <p:fltVal val="1"/>
                                              </p:val>
                                            </p:tav>
                                          </p:tavLst>
                                        </p:anim>
                                        <p:anim calcmode="lin" valueType="num">
                                          <p:cBhvr>
                                            <p:cTn id="44" dur="41" tmFilter="0, 0; 0.125,0.2665; 0.25,0.4; 0.375,0.465; 0.5,0.5;  0.625,0.535; 0.75,0.6; 0.875,0.7335; 1,1">
                                              <p:stCondLst>
                                                <p:cond delay="166"/>
                                              </p:stCondLst>
                                            </p:cTn>
                                            <p:tgtEl>
                                              <p:spTgt spid="33"/>
                                            </p:tgtEl>
                                            <p:attrNameLst>
                                              <p:attrName>ppt_y</p:attrName>
                                            </p:attrNameLst>
                                          </p:cBhvr>
                                          <p:tavLst>
                                            <p:tav tm="0" fmla="#ppt_y-sin(pi*$)/27">
                                              <p:val>
                                                <p:fltVal val="0"/>
                                              </p:val>
                                            </p:tav>
                                            <p:tav tm="100000">
                                              <p:val>
                                                <p:fltVal val="1"/>
                                              </p:val>
                                            </p:tav>
                                          </p:tavLst>
                                        </p:anim>
                                        <p:anim calcmode="lin" valueType="num">
                                          <p:cBhvr>
                                            <p:cTn id="45" dur="21" tmFilter="0, 0; 0.125,0.2665; 0.25,0.4; 0.375,0.465; 0.5,0.5;  0.625,0.535; 0.75,0.6; 0.875,0.7335; 1,1">
                                              <p:stCondLst>
                                                <p:cond delay="207"/>
                                              </p:stCondLst>
                                            </p:cTn>
                                            <p:tgtEl>
                                              <p:spTgt spid="33"/>
                                            </p:tgtEl>
                                            <p:attrNameLst>
                                              <p:attrName>ppt_y</p:attrName>
                                            </p:attrNameLst>
                                          </p:cBhvr>
                                          <p:tavLst>
                                            <p:tav tm="0" fmla="#ppt_y-sin(pi*$)/81">
                                              <p:val>
                                                <p:fltVal val="0"/>
                                              </p:val>
                                            </p:tav>
                                            <p:tav tm="100000">
                                              <p:val>
                                                <p:fltVal val="1"/>
                                              </p:val>
                                            </p:tav>
                                          </p:tavLst>
                                        </p:anim>
                                        <p:animScale>
                                          <p:cBhvr>
                                            <p:cTn id="46" dur="3">
                                              <p:stCondLst>
                                                <p:cond delay="81"/>
                                              </p:stCondLst>
                                            </p:cTn>
                                            <p:tgtEl>
                                              <p:spTgt spid="33"/>
                                            </p:tgtEl>
                                          </p:cBhvr>
                                          <p:to x="100000" y="60000"/>
                                        </p:animScale>
                                        <p:animScale>
                                          <p:cBhvr>
                                            <p:cTn id="47" dur="21" decel="50000">
                                              <p:stCondLst>
                                                <p:cond delay="85"/>
                                              </p:stCondLst>
                                            </p:cTn>
                                            <p:tgtEl>
                                              <p:spTgt spid="33"/>
                                            </p:tgtEl>
                                          </p:cBhvr>
                                          <p:to x="100000" y="100000"/>
                                        </p:animScale>
                                        <p:animScale>
                                          <p:cBhvr>
                                            <p:cTn id="48" dur="3">
                                              <p:stCondLst>
                                                <p:cond delay="164"/>
                                              </p:stCondLst>
                                            </p:cTn>
                                            <p:tgtEl>
                                              <p:spTgt spid="33"/>
                                            </p:tgtEl>
                                          </p:cBhvr>
                                          <p:to x="100000" y="80000"/>
                                        </p:animScale>
                                        <p:animScale>
                                          <p:cBhvr>
                                            <p:cTn id="49" dur="21" decel="50000">
                                              <p:stCondLst>
                                                <p:cond delay="167"/>
                                              </p:stCondLst>
                                            </p:cTn>
                                            <p:tgtEl>
                                              <p:spTgt spid="33"/>
                                            </p:tgtEl>
                                          </p:cBhvr>
                                          <p:to x="100000" y="100000"/>
                                        </p:animScale>
                                        <p:animScale>
                                          <p:cBhvr>
                                            <p:cTn id="50" dur="3">
                                              <p:stCondLst>
                                                <p:cond delay="205"/>
                                              </p:stCondLst>
                                            </p:cTn>
                                            <p:tgtEl>
                                              <p:spTgt spid="33"/>
                                            </p:tgtEl>
                                          </p:cBhvr>
                                          <p:to x="100000" y="90000"/>
                                        </p:animScale>
                                        <p:animScale>
                                          <p:cBhvr>
                                            <p:cTn id="51" dur="21" decel="50000">
                                              <p:stCondLst>
                                                <p:cond delay="208"/>
                                              </p:stCondLst>
                                            </p:cTn>
                                            <p:tgtEl>
                                              <p:spTgt spid="33"/>
                                            </p:tgtEl>
                                          </p:cBhvr>
                                          <p:to x="100000" y="100000"/>
                                        </p:animScale>
                                        <p:animScale>
                                          <p:cBhvr>
                                            <p:cTn id="52" dur="3">
                                              <p:stCondLst>
                                                <p:cond delay="226"/>
                                              </p:stCondLst>
                                            </p:cTn>
                                            <p:tgtEl>
                                              <p:spTgt spid="33"/>
                                            </p:tgtEl>
                                          </p:cBhvr>
                                          <p:to x="100000" y="95000"/>
                                        </p:animScale>
                                        <p:animScale>
                                          <p:cBhvr>
                                            <p:cTn id="53" dur="21" decel="50000">
                                              <p:stCondLst>
                                                <p:cond delay="229"/>
                                              </p:stCondLst>
                                            </p:cTn>
                                            <p:tgtEl>
                                              <p:spTgt spid="33"/>
                                            </p:tgtEl>
                                          </p:cBhvr>
                                          <p:to x="100000" y="100000"/>
                                        </p:animScale>
                                      </p:childTnLst>
                                    </p:cTn>
                                  </p:par>
                                </p:childTnLst>
                              </p:cTn>
                            </p:par>
                            <p:par>
                              <p:cTn id="54" fill="hold">
                                <p:stCondLst>
                                  <p:cond delay="250"/>
                                </p:stCondLst>
                                <p:childTnLst>
                                  <p:par>
                                    <p:cTn id="55" presetID="26"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wipe(down)">
                                          <p:cBhvr>
                                            <p:cTn id="57" dur="71">
                                              <p:stCondLst>
                                                <p:cond delay="0"/>
                                              </p:stCondLst>
                                            </p:cTn>
                                            <p:tgtEl>
                                              <p:spTgt spid="34"/>
                                            </p:tgtEl>
                                          </p:cBhvr>
                                        </p:animEffect>
                                        <p:anim calcmode="lin" valueType="num">
                                          <p:cBhvr>
                                            <p:cTn id="58" dur="224"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59" dur="8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60" dur="82" tmFilter="0, 0; 0.125,0.2665; 0.25,0.4; 0.375,0.465; 0.5,0.5;  0.625,0.535; 0.75,0.6; 0.875,0.7335; 1,1">
                                              <p:stCondLst>
                                                <p:cond delay="82"/>
                                              </p:stCondLst>
                                            </p:cTn>
                                            <p:tgtEl>
                                              <p:spTgt spid="34"/>
                                            </p:tgtEl>
                                            <p:attrNameLst>
                                              <p:attrName>ppt_y</p:attrName>
                                            </p:attrNameLst>
                                          </p:cBhvr>
                                          <p:tavLst>
                                            <p:tav tm="0" fmla="#ppt_y-sin(pi*$)/9">
                                              <p:val>
                                                <p:fltVal val="0"/>
                                              </p:val>
                                            </p:tav>
                                            <p:tav tm="100000">
                                              <p:val>
                                                <p:fltVal val="1"/>
                                              </p:val>
                                            </p:tav>
                                          </p:tavLst>
                                        </p:anim>
                                        <p:anim calcmode="lin" valueType="num">
                                          <p:cBhvr>
                                            <p:cTn id="61" dur="2" tmFilter="0, 0; 0.125,0.2665; 0.25,0.4; 0.375,0.465; 0.5,0.5;  0.625,0.535; 0.75,0.6; 0.875,0.7335; 1,1">
                                              <p:stCondLst>
                                                <p:cond delay="163"/>
                                              </p:stCondLst>
                                            </p:cTn>
                                            <p:tgtEl>
                                              <p:spTgt spid="34"/>
                                            </p:tgtEl>
                                            <p:attrNameLst>
                                              <p:attrName>ppt_y</p:attrName>
                                            </p:attrNameLst>
                                          </p:cBhvr>
                                          <p:tavLst>
                                            <p:tav tm="0" fmla="#ppt_y-sin(pi*$)/27">
                                              <p:val>
                                                <p:fltVal val="0"/>
                                              </p:val>
                                            </p:tav>
                                            <p:tav tm="100000">
                                              <p:val>
                                                <p:fltVal val="1"/>
                                              </p:val>
                                            </p:tav>
                                          </p:tavLst>
                                        </p:anim>
                                        <p:anim calcmode="lin" valueType="num">
                                          <p:cBhvr>
                                            <p:cTn id="62" dur="1" tmFilter="0, 0; 0.125,0.2665; 0.25,0.4; 0.375,0.465; 0.5,0.5;  0.625,0.535; 0.75,0.6; 0.875,0.7335; 1,1">
                                              <p:stCondLst>
                                                <p:cond delay="249"/>
                                              </p:stCondLst>
                                            </p:cTn>
                                            <p:tgtEl>
                                              <p:spTgt spid="34"/>
                                            </p:tgtEl>
                                            <p:attrNameLst>
                                              <p:attrName>ppt_y</p:attrName>
                                            </p:attrNameLst>
                                          </p:cBhvr>
                                          <p:tavLst>
                                            <p:tav tm="0" fmla="#ppt_y-sin(pi*$)/81">
                                              <p:val>
                                                <p:fltVal val="0"/>
                                              </p:val>
                                            </p:tav>
                                            <p:tav tm="100000">
                                              <p:val>
                                                <p:fltVal val="1"/>
                                              </p:val>
                                            </p:tav>
                                          </p:tavLst>
                                        </p:anim>
                                        <p:animScale>
                                          <p:cBhvr>
                                            <p:cTn id="63" dur="1">
                                              <p:stCondLst>
                                                <p:cond delay="80"/>
                                              </p:stCondLst>
                                            </p:cTn>
                                            <p:tgtEl>
                                              <p:spTgt spid="34"/>
                                            </p:tgtEl>
                                          </p:cBhvr>
                                          <p:to x="100000" y="60000"/>
                                        </p:animScale>
                                        <p:animScale>
                                          <p:cBhvr>
                                            <p:cTn id="64" dur="1" decel="50000">
                                              <p:stCondLst>
                                                <p:cond delay="83"/>
                                              </p:stCondLst>
                                            </p:cTn>
                                            <p:tgtEl>
                                              <p:spTgt spid="34"/>
                                            </p:tgtEl>
                                          </p:cBhvr>
                                          <p:to x="100000" y="100000"/>
                                        </p:animScale>
                                        <p:animScale>
                                          <p:cBhvr>
                                            <p:cTn id="65" dur="1">
                                              <p:stCondLst>
                                                <p:cond delay="161"/>
                                              </p:stCondLst>
                                            </p:cTn>
                                            <p:tgtEl>
                                              <p:spTgt spid="34"/>
                                            </p:tgtEl>
                                          </p:cBhvr>
                                          <p:to x="100000" y="80000"/>
                                        </p:animScale>
                                        <p:animScale>
                                          <p:cBhvr>
                                            <p:cTn id="66" dur="1" decel="50000">
                                              <p:stCondLst>
                                                <p:cond delay="164"/>
                                              </p:stCondLst>
                                            </p:cTn>
                                            <p:tgtEl>
                                              <p:spTgt spid="34"/>
                                            </p:tgtEl>
                                          </p:cBhvr>
                                          <p:to x="100000" y="100000"/>
                                        </p:animScale>
                                        <p:animScale>
                                          <p:cBhvr>
                                            <p:cTn id="67" dur="1">
                                              <p:stCondLst>
                                                <p:cond delay="249"/>
                                              </p:stCondLst>
                                            </p:cTn>
                                            <p:tgtEl>
                                              <p:spTgt spid="34"/>
                                            </p:tgtEl>
                                          </p:cBhvr>
                                          <p:to x="100000" y="90000"/>
                                        </p:animScale>
                                        <p:animScale>
                                          <p:cBhvr>
                                            <p:cTn id="68" dur="1" decel="50000">
                                              <p:stCondLst>
                                                <p:cond delay="249"/>
                                              </p:stCondLst>
                                            </p:cTn>
                                            <p:tgtEl>
                                              <p:spTgt spid="34"/>
                                            </p:tgtEl>
                                          </p:cBhvr>
                                          <p:to x="100000" y="100000"/>
                                        </p:animScale>
                                        <p:animScale>
                                          <p:cBhvr>
                                            <p:cTn id="69" dur="1">
                                              <p:stCondLst>
                                                <p:cond delay="249"/>
                                              </p:stCondLst>
                                            </p:cTn>
                                            <p:tgtEl>
                                              <p:spTgt spid="34"/>
                                            </p:tgtEl>
                                          </p:cBhvr>
                                          <p:to x="100000" y="95000"/>
                                        </p:animScale>
                                        <p:animScale>
                                          <p:cBhvr>
                                            <p:cTn id="70" dur="1" decel="50000">
                                              <p:stCondLst>
                                                <p:cond delay="249"/>
                                              </p:stCondLst>
                                            </p:cTn>
                                            <p:tgtEl>
                                              <p:spTgt spid="34"/>
                                            </p:tgtEl>
                                          </p:cBhvr>
                                          <p:to x="100000" y="100000"/>
                                        </p:animScale>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5"/>
                                            </p:tgtEl>
                                            <p:attrNameLst>
                                              <p:attrName>style.visibility</p:attrName>
                                            </p:attrNameLst>
                                          </p:cBhvr>
                                          <p:to>
                                            <p:strVal val="visible"/>
                                          </p:to>
                                        </p:set>
                                        <p:anim calcmode="lin" valueType="num">
                                          <p:cBhvr>
                                            <p:cTn id="74" dur="1000" fill="hold"/>
                                            <p:tgtEl>
                                              <p:spTgt spid="35"/>
                                            </p:tgtEl>
                                            <p:attrNameLst>
                                              <p:attrName>ppt_w</p:attrName>
                                            </p:attrNameLst>
                                          </p:cBhvr>
                                          <p:tavLst>
                                            <p:tav tm="0">
                                              <p:val>
                                                <p:fltVal val="0"/>
                                              </p:val>
                                            </p:tav>
                                            <p:tav tm="100000">
                                              <p:val>
                                                <p:strVal val="#ppt_w"/>
                                              </p:val>
                                            </p:tav>
                                          </p:tavLst>
                                        </p:anim>
                                        <p:anim calcmode="lin" valueType="num">
                                          <p:cBhvr>
                                            <p:cTn id="75" dur="1000" fill="hold"/>
                                            <p:tgtEl>
                                              <p:spTgt spid="35"/>
                                            </p:tgtEl>
                                            <p:attrNameLst>
                                              <p:attrName>ppt_h</p:attrName>
                                            </p:attrNameLst>
                                          </p:cBhvr>
                                          <p:tavLst>
                                            <p:tav tm="0">
                                              <p:val>
                                                <p:fltVal val="0"/>
                                              </p:val>
                                            </p:tav>
                                            <p:tav tm="100000">
                                              <p:val>
                                                <p:strVal val="#ppt_h"/>
                                              </p:val>
                                            </p:tav>
                                          </p:tavLst>
                                        </p:anim>
                                        <p:animEffect transition="in" filter="fade">
                                          <p:cBhvr>
                                            <p:cTn id="76" dur="1000"/>
                                            <p:tgtEl>
                                              <p:spTgt spid="35"/>
                                            </p:tgtEl>
                                          </p:cBhvr>
                                        </p:animEffect>
                                      </p:childTnLst>
                                    </p:cTn>
                                  </p:par>
                                </p:childTnLst>
                              </p:cTn>
                            </p:par>
                            <p:par>
                              <p:cTn id="77" fill="hold">
                                <p:stCondLst>
                                  <p:cond delay="1500"/>
                                </p:stCondLst>
                                <p:childTnLst>
                                  <p:par>
                                    <p:cTn id="78" presetID="2" presetClass="entr" presetSubtype="2" fill="hold" nodeType="after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additive="base">
                                            <p:cTn id="80" dur="500" fill="hold"/>
                                            <p:tgtEl>
                                              <p:spTgt spid="23"/>
                                            </p:tgtEl>
                                            <p:attrNameLst>
                                              <p:attrName>ppt_x</p:attrName>
                                            </p:attrNameLst>
                                          </p:cBhvr>
                                          <p:tavLst>
                                            <p:tav tm="0">
                                              <p:val>
                                                <p:strVal val="1+#ppt_w/2"/>
                                              </p:val>
                                            </p:tav>
                                            <p:tav tm="100000">
                                              <p:val>
                                                <p:strVal val="#ppt_x"/>
                                              </p:val>
                                            </p:tav>
                                          </p:tavLst>
                                        </p:anim>
                                        <p:anim calcmode="lin" valueType="num">
                                          <p:cBhvr additive="base">
                                            <p:cTn id="81"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3" grpId="0" animBg="1"/>
          <p:bldP spid="34"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44"/>
        <p:cNvGrpSpPr/>
        <p:nvPr/>
      </p:nvGrpSpPr>
      <p:grpSpPr>
        <a:xfrm>
          <a:off x="0" y="0"/>
          <a:ext cx="0" cy="0"/>
          <a:chOff x="0" y="0"/>
          <a:chExt cx="0" cy="0"/>
        </a:xfrm>
      </p:grpSpPr>
      <p:pic>
        <p:nvPicPr>
          <p:cNvPr id="34" name="图片 7">
            <a:extLst>
              <a:ext uri="{FF2B5EF4-FFF2-40B4-BE49-F238E27FC236}">
                <a16:creationId xmlns:a16="http://schemas.microsoft.com/office/drawing/2014/main" id="{BD0AA1AA-BE37-48D9-9FB5-B83D6B9337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sp>
        <p:nvSpPr>
          <p:cNvPr id="35" name="Rectangle: Rounded Corners 34">
            <a:extLst>
              <a:ext uri="{FF2B5EF4-FFF2-40B4-BE49-F238E27FC236}">
                <a16:creationId xmlns:a16="http://schemas.microsoft.com/office/drawing/2014/main" id="{195E8C52-3C8D-4A5E-AC75-9623F7AAD0F0}"/>
              </a:ext>
            </a:extLst>
          </p:cNvPr>
          <p:cNvSpPr/>
          <p:nvPr/>
        </p:nvSpPr>
        <p:spPr>
          <a:xfrm>
            <a:off x="813573" y="385129"/>
            <a:ext cx="3383916" cy="63571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solidFill>
                  <a:schemeClr val="accent1"/>
                </a:solidFill>
                <a:latin typeface="Lobster" panose="00000500000000000000" pitchFamily="2" charset="0"/>
              </a:rPr>
              <a:t>Dân cư châu Á</a:t>
            </a:r>
          </a:p>
        </p:txBody>
      </p:sp>
      <p:grpSp>
        <p:nvGrpSpPr>
          <p:cNvPr id="36" name="Google Shape;324;p6">
            <a:extLst>
              <a:ext uri="{FF2B5EF4-FFF2-40B4-BE49-F238E27FC236}">
                <a16:creationId xmlns:a16="http://schemas.microsoft.com/office/drawing/2014/main" id="{5491903A-1B51-4F58-B0CF-2157260792FD}"/>
              </a:ext>
            </a:extLst>
          </p:cNvPr>
          <p:cNvGrpSpPr/>
          <p:nvPr/>
        </p:nvGrpSpPr>
        <p:grpSpPr>
          <a:xfrm rot="-7635502">
            <a:off x="-40669" y="119907"/>
            <a:ext cx="629457" cy="661901"/>
            <a:chOff x="782176" y="-1158311"/>
            <a:chExt cx="629467" cy="661912"/>
          </a:xfrm>
        </p:grpSpPr>
        <p:sp>
          <p:nvSpPr>
            <p:cNvPr id="37" name="Google Shape;325;p6">
              <a:extLst>
                <a:ext uri="{FF2B5EF4-FFF2-40B4-BE49-F238E27FC236}">
                  <a16:creationId xmlns:a16="http://schemas.microsoft.com/office/drawing/2014/main" id="{FD0E1AB1-8C5C-44C6-BB79-ED2BF4B2A4FC}"/>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26;p6">
              <a:extLst>
                <a:ext uri="{FF2B5EF4-FFF2-40B4-BE49-F238E27FC236}">
                  <a16:creationId xmlns:a16="http://schemas.microsoft.com/office/drawing/2014/main" id="{10EA37BE-9D1F-45C6-B4E8-37B96E3BFDB4}"/>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27;p6">
              <a:extLst>
                <a:ext uri="{FF2B5EF4-FFF2-40B4-BE49-F238E27FC236}">
                  <a16:creationId xmlns:a16="http://schemas.microsoft.com/office/drawing/2014/main" id="{77C67089-DD37-48EA-9EF8-B3D78A22C39B}"/>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28;p6">
              <a:extLst>
                <a:ext uri="{FF2B5EF4-FFF2-40B4-BE49-F238E27FC236}">
                  <a16:creationId xmlns:a16="http://schemas.microsoft.com/office/drawing/2014/main" id="{4F696CA3-683B-4249-9D68-591359FCD856}"/>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29;p6">
              <a:extLst>
                <a:ext uri="{FF2B5EF4-FFF2-40B4-BE49-F238E27FC236}">
                  <a16:creationId xmlns:a16="http://schemas.microsoft.com/office/drawing/2014/main" id="{23C43D3C-837C-4468-AA37-0F74D5B27FB7}"/>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0;p6">
              <a:extLst>
                <a:ext uri="{FF2B5EF4-FFF2-40B4-BE49-F238E27FC236}">
                  <a16:creationId xmlns:a16="http://schemas.microsoft.com/office/drawing/2014/main" id="{BA7D60EA-3322-40DF-8AF8-32EF8F2DC280}"/>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1;p6">
              <a:extLst>
                <a:ext uri="{FF2B5EF4-FFF2-40B4-BE49-F238E27FC236}">
                  <a16:creationId xmlns:a16="http://schemas.microsoft.com/office/drawing/2014/main" id="{50806E3D-33CB-403D-858D-3CF4DA2E9BA3}"/>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2;p6">
              <a:extLst>
                <a:ext uri="{FF2B5EF4-FFF2-40B4-BE49-F238E27FC236}">
                  <a16:creationId xmlns:a16="http://schemas.microsoft.com/office/drawing/2014/main" id="{F707BE9E-D3D7-4319-AC4F-D4C33C8B3542}"/>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 name="Google Shape;333;p6">
            <a:extLst>
              <a:ext uri="{FF2B5EF4-FFF2-40B4-BE49-F238E27FC236}">
                <a16:creationId xmlns:a16="http://schemas.microsoft.com/office/drawing/2014/main" id="{969BD103-BBF9-4398-AF11-C4CD83AA3534}"/>
              </a:ext>
            </a:extLst>
          </p:cNvPr>
          <p:cNvGrpSpPr/>
          <p:nvPr/>
        </p:nvGrpSpPr>
        <p:grpSpPr>
          <a:xfrm rot="-786892">
            <a:off x="8680190" y="4356926"/>
            <a:ext cx="510643" cy="738267"/>
            <a:chOff x="8499282" y="3580082"/>
            <a:chExt cx="510652" cy="738280"/>
          </a:xfrm>
        </p:grpSpPr>
        <p:sp>
          <p:nvSpPr>
            <p:cNvPr id="46" name="Google Shape;334;p6">
              <a:extLst>
                <a:ext uri="{FF2B5EF4-FFF2-40B4-BE49-F238E27FC236}">
                  <a16:creationId xmlns:a16="http://schemas.microsoft.com/office/drawing/2014/main" id="{27411689-204D-4745-8A6B-0224C1438025}"/>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35;p6">
              <a:extLst>
                <a:ext uri="{FF2B5EF4-FFF2-40B4-BE49-F238E27FC236}">
                  <a16:creationId xmlns:a16="http://schemas.microsoft.com/office/drawing/2014/main" id="{0847BF93-4906-4510-B0EB-95752CAF7A4C}"/>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336;p6">
              <a:extLst>
                <a:ext uri="{FF2B5EF4-FFF2-40B4-BE49-F238E27FC236}">
                  <a16:creationId xmlns:a16="http://schemas.microsoft.com/office/drawing/2014/main" id="{A8BCBFBC-5081-41B8-B67E-7C61D858FE06}"/>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337;p6">
              <a:extLst>
                <a:ext uri="{FF2B5EF4-FFF2-40B4-BE49-F238E27FC236}">
                  <a16:creationId xmlns:a16="http://schemas.microsoft.com/office/drawing/2014/main" id="{B4D0FEBF-7146-4804-A32B-137FE124AA7B}"/>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338;p6">
              <a:extLst>
                <a:ext uri="{FF2B5EF4-FFF2-40B4-BE49-F238E27FC236}">
                  <a16:creationId xmlns:a16="http://schemas.microsoft.com/office/drawing/2014/main" id="{E589F3B4-79AB-4418-B53C-7EA409CEC67B}"/>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339;p6">
              <a:extLst>
                <a:ext uri="{FF2B5EF4-FFF2-40B4-BE49-F238E27FC236}">
                  <a16:creationId xmlns:a16="http://schemas.microsoft.com/office/drawing/2014/main" id="{9636C6B2-21AA-4FE1-AF4F-DAD1874BEE39}"/>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340;p6">
              <a:extLst>
                <a:ext uri="{FF2B5EF4-FFF2-40B4-BE49-F238E27FC236}">
                  <a16:creationId xmlns:a16="http://schemas.microsoft.com/office/drawing/2014/main" id="{40C97DA3-CA2B-41CB-88B9-EC660F57E44F}"/>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341;p6">
              <a:extLst>
                <a:ext uri="{FF2B5EF4-FFF2-40B4-BE49-F238E27FC236}">
                  <a16:creationId xmlns:a16="http://schemas.microsoft.com/office/drawing/2014/main" id="{9D2C40CA-4E9B-4283-BF07-E862502617AD}"/>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Oval 68">
            <a:extLst>
              <a:ext uri="{FF2B5EF4-FFF2-40B4-BE49-F238E27FC236}">
                <a16:creationId xmlns:a16="http://schemas.microsoft.com/office/drawing/2014/main" id="{6FB05BF2-1FE5-4135-B0E0-4D0607457AEC}"/>
              </a:ext>
            </a:extLst>
          </p:cNvPr>
          <p:cNvSpPr/>
          <p:nvPr/>
        </p:nvSpPr>
        <p:spPr>
          <a:xfrm>
            <a:off x="506855" y="384250"/>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28AAFF09-311B-4BC0-9997-58B47BE604EE}"/>
              </a:ext>
            </a:extLst>
          </p:cNvPr>
          <p:cNvSpPr/>
          <p:nvPr/>
        </p:nvSpPr>
        <p:spPr>
          <a:xfrm>
            <a:off x="577769" y="464567"/>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mc:AlternateContent xmlns:mc="http://schemas.openxmlformats.org/markup-compatibility/2006" xmlns:a14="http://schemas.microsoft.com/office/drawing/2010/main">
        <mc:Choice Requires="a14">
          <p:graphicFrame>
            <p:nvGraphicFramePr>
              <p:cNvPr id="71" name="Table 70">
                <a:extLst>
                  <a:ext uri="{FF2B5EF4-FFF2-40B4-BE49-F238E27FC236}">
                    <a16:creationId xmlns:a16="http://schemas.microsoft.com/office/drawing/2014/main" id="{EF34E212-B6FF-4572-9E8C-FF7B900F27B4}"/>
                  </a:ext>
                </a:extLst>
              </p:cNvPr>
              <p:cNvGraphicFramePr>
                <a:graphicFrameLocks noGrp="1"/>
              </p:cNvGraphicFramePr>
              <p:nvPr>
                <p:extLst>
                  <p:ext uri="{D42A27DB-BD31-4B8C-83A1-F6EECF244321}">
                    <p14:modId xmlns:p14="http://schemas.microsoft.com/office/powerpoint/2010/main" val="699551433"/>
                  </p:ext>
                </p:extLst>
              </p:nvPr>
            </p:nvGraphicFramePr>
            <p:xfrm>
              <a:off x="3852808" y="1039303"/>
              <a:ext cx="5183041" cy="3260550"/>
            </p:xfrm>
            <a:graphic>
              <a:graphicData uri="http://schemas.openxmlformats.org/drawingml/2006/table">
                <a:tbl>
                  <a:tblPr firstRow="1" bandRow="1"/>
                  <a:tblGrid>
                    <a:gridCol w="1861022">
                      <a:extLst>
                        <a:ext uri="{9D8B030D-6E8A-4147-A177-3AD203B41FA5}">
                          <a16:colId xmlns:a16="http://schemas.microsoft.com/office/drawing/2014/main" val="3292343978"/>
                        </a:ext>
                      </a:extLst>
                    </a:gridCol>
                    <a:gridCol w="1356882">
                      <a:extLst>
                        <a:ext uri="{9D8B030D-6E8A-4147-A177-3AD203B41FA5}">
                          <a16:colId xmlns:a16="http://schemas.microsoft.com/office/drawing/2014/main" val="2821364288"/>
                        </a:ext>
                      </a:extLst>
                    </a:gridCol>
                    <a:gridCol w="1965137">
                      <a:extLst>
                        <a:ext uri="{9D8B030D-6E8A-4147-A177-3AD203B41FA5}">
                          <a16:colId xmlns:a16="http://schemas.microsoft.com/office/drawing/2014/main" val="1170761985"/>
                        </a:ext>
                      </a:extLst>
                    </a:gridCol>
                  </a:tblGrid>
                  <a:tr h="584957">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Châu</a:t>
                          </a:r>
                          <a:r>
                            <a:rPr lang="en-US" sz="1800" baseline="0">
                              <a:solidFill>
                                <a:sysClr val="windowText" lastClr="000000"/>
                              </a:solidFill>
                              <a:latin typeface="Times New Roman" panose="02020603050405020304" pitchFamily="18" charset="0"/>
                              <a:cs typeface="Times New Roman" panose="02020603050405020304" pitchFamily="18" charset="0"/>
                            </a:rPr>
                            <a:t> lục</a:t>
                          </a:r>
                          <a:endParaRPr lang="en-US" sz="18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Diện</a:t>
                          </a:r>
                          <a:r>
                            <a:rPr lang="en-US" sz="1800" baseline="0">
                              <a:solidFill>
                                <a:sysClr val="windowText" lastClr="000000"/>
                              </a:solidFill>
                              <a:latin typeface="Times New Roman" panose="02020603050405020304" pitchFamily="18" charset="0"/>
                              <a:cs typeface="Times New Roman" panose="02020603050405020304" pitchFamily="18" charset="0"/>
                            </a:rPr>
                            <a:t> tích </a:t>
                          </a:r>
                        </a:p>
                        <a:p>
                          <a:pPr algn="ctr"/>
                          <a:r>
                            <a:rPr lang="en-US" sz="1600" baseline="0">
                              <a:solidFill>
                                <a:sysClr val="windowText" lastClr="000000"/>
                              </a:solidFill>
                              <a:latin typeface="Times New Roman" panose="02020603050405020304" pitchFamily="18" charset="0"/>
                              <a:cs typeface="Times New Roman" panose="02020603050405020304" pitchFamily="18" charset="0"/>
                            </a:rPr>
                            <a:t>(triệu </a:t>
                          </a:r>
                          <a14:m>
                            <m:oMath xmlns:m="http://schemas.openxmlformats.org/officeDocument/2006/math">
                              <m:sSup>
                                <m:sSupPr>
                                  <m:ctrlPr>
                                    <a:rPr lang="en-US" sz="1600" i="1" baseline="0" smtClean="0">
                                      <a:solidFill>
                                        <a:sysClr val="windowText" lastClr="000000"/>
                                      </a:solidFill>
                                      <a:latin typeface="Cambria Math" panose="02040503050406030204" pitchFamily="18" charset="0"/>
                                    </a:rPr>
                                  </m:ctrlPr>
                                </m:sSupPr>
                                <m:e>
                                  <m:r>
                                    <a:rPr lang="en-US" sz="1600" b="1" i="0" baseline="0" smtClean="0">
                                      <a:solidFill>
                                        <a:sysClr val="windowText" lastClr="000000"/>
                                      </a:solidFill>
                                      <a:latin typeface="Cambria Math" panose="02040503050406030204" pitchFamily="18" charset="0"/>
                                    </a:rPr>
                                    <m:t>𝐤𝐦</m:t>
                                  </m:r>
                                </m:e>
                                <m:sup>
                                  <m:r>
                                    <a:rPr lang="en-US" sz="1600" b="1" i="0" baseline="0" smtClean="0">
                                      <a:solidFill>
                                        <a:sysClr val="windowText" lastClr="000000"/>
                                      </a:solidFill>
                                      <a:latin typeface="Cambria Math" panose="02040503050406030204" pitchFamily="18" charset="0"/>
                                    </a:rPr>
                                    <m:t>𝟐</m:t>
                                  </m:r>
                                </m:sup>
                              </m:sSup>
                            </m:oMath>
                          </a14:m>
                          <a:r>
                            <a:rPr lang="en-US" sz="1600" i="0" baseline="0">
                              <a:solidFill>
                                <a:sysClr val="windowText" lastClr="000000"/>
                              </a:solidFill>
                              <a:latin typeface="Times New Roman" panose="02020603050405020304" pitchFamily="18" charset="0"/>
                              <a:cs typeface="Times New Roman" panose="02020603050405020304" pitchFamily="18" charset="0"/>
                            </a:rPr>
                            <a:t>)</a:t>
                          </a:r>
                          <a:endParaRPr lang="en-US" sz="1600" i="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Dân</a:t>
                          </a:r>
                          <a:r>
                            <a:rPr lang="en-US" sz="1800" baseline="0">
                              <a:solidFill>
                                <a:sysClr val="windowText" lastClr="000000"/>
                              </a:solidFill>
                              <a:latin typeface="Times New Roman" panose="02020603050405020304" pitchFamily="18" charset="0"/>
                              <a:cs typeface="Times New Roman" panose="02020603050405020304" pitchFamily="18" charset="0"/>
                            </a:rPr>
                            <a:t> số năm 2021 </a:t>
                          </a:r>
                        </a:p>
                        <a:p>
                          <a:pPr algn="ctr"/>
                          <a:r>
                            <a:rPr lang="en-US" sz="1600" baseline="0">
                              <a:solidFill>
                                <a:sysClr val="windowText" lastClr="000000"/>
                              </a:solidFill>
                              <a:latin typeface="Times New Roman" panose="02020603050405020304" pitchFamily="18" charset="0"/>
                              <a:cs typeface="Times New Roman" panose="02020603050405020304" pitchFamily="18" charset="0"/>
                            </a:rPr>
                            <a:t>(triệu người)</a:t>
                          </a:r>
                          <a:endParaRPr lang="en-US" sz="16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extLst>
                      <a:ext uri="{0D108BD9-81ED-4DB2-BD59-A6C34878D82A}">
                        <a16:rowId xmlns:a16="http://schemas.microsoft.com/office/drawing/2014/main" val="3250387544"/>
                      </a:ext>
                    </a:extLst>
                  </a:tr>
                  <a:tr h="33788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Á</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14:m>
                            <m:oMathPara xmlns:m="http://schemas.openxmlformats.org/officeDocument/2006/math">
                              <m:oMathParaPr>
                                <m:jc m:val="centerGroup"/>
                              </m:oMathParaPr>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b="0" i="1" smtClean="0">
                                        <a:latin typeface="Cambria Math" panose="02040503050406030204" pitchFamily="18" charset="0"/>
                                        <a:cs typeface="Times New Roman" panose="02020603050405020304" pitchFamily="18" charset="0"/>
                                      </a:rPr>
                                      <m:t>4,561</m:t>
                                    </m:r>
                                  </m:e>
                                  <m:sup>
                                    <m:r>
                                      <a:rPr lang="en-US" sz="1800" b="0" i="1" smtClean="0">
                                        <a:latin typeface="Cambria Math" panose="02040503050406030204" pitchFamily="18" charset="0"/>
                                        <a:cs typeface="Times New Roman" panose="02020603050405020304" pitchFamily="18" charset="0"/>
                                      </a:rPr>
                                      <m:t>(1)</m:t>
                                    </m:r>
                                  </m:sup>
                                </m:sSup>
                              </m:oMath>
                            </m:oMathPara>
                          </a14:m>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090463011"/>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Mĩ</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473262687"/>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Phi</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1373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084304678"/>
                      </a:ext>
                    </a:extLst>
                  </a:tr>
                  <a:tr h="33788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Âu</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cs typeface="Times New Roman" panose="02020603050405020304" pitchFamily="18" charset="0"/>
                            </a:rPr>
                            <a:t> </a:t>
                          </a:r>
                          <a14:m>
                            <m:oMath xmlns:m="http://schemas.openxmlformats.org/officeDocument/2006/math">
                              <m:sSup>
                                <m:sSupPr>
                                  <m:ctrlPr>
                                    <a:rPr lang="en-US" sz="1800" i="1" smtClean="0">
                                      <a:latin typeface="Cambria Math" panose="02040503050406030204" pitchFamily="18" charset="0"/>
                                      <a:cs typeface="Times New Roman" panose="02020603050405020304" pitchFamily="18" charset="0"/>
                                    </a:rPr>
                                  </m:ctrlPr>
                                </m:sSupPr>
                                <m:e>
                                  <m:r>
                                    <a:rPr lang="en-US" sz="1800" b="0" i="1" smtClean="0">
                                      <a:latin typeface="Cambria Math" panose="02040503050406030204" pitchFamily="18" charset="0"/>
                                      <a:cs typeface="Times New Roman" panose="02020603050405020304" pitchFamily="18" charset="0"/>
                                    </a:rPr>
                                    <m:t>744</m:t>
                                  </m:r>
                                </m:e>
                                <m:sup>
                                  <m:r>
                                    <a:rPr lang="en-US" sz="1800" b="0" i="1" smtClean="0">
                                      <a:latin typeface="Cambria Math" panose="02040503050406030204" pitchFamily="18" charset="0"/>
                                      <a:cs typeface="Times New Roman" panose="02020603050405020304" pitchFamily="18" charset="0"/>
                                    </a:rPr>
                                    <m:t>(2)</m:t>
                                  </m:r>
                                </m:sup>
                              </m:sSup>
                            </m:oMath>
                          </a14:m>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819965662"/>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Đại Dương</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703852144"/>
                      </a:ext>
                    </a:extLst>
                  </a:tr>
                  <a:tr h="327395">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Nam Cực</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80452944"/>
                      </a:ext>
                    </a:extLst>
                  </a:tr>
                  <a:tr h="428131">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AutoNum type="arabicParenBoth"/>
                          </a:pPr>
                          <a:r>
                            <a:rPr lang="en-US" sz="1100" i="1">
                              <a:latin typeface="Times New Roman" panose="02020603050405020304" pitchFamily="18" charset="0"/>
                              <a:cs typeface="Times New Roman" panose="02020603050405020304" pitchFamily="18" charset="0"/>
                            </a:rPr>
                            <a:t>Không</a:t>
                          </a:r>
                          <a:r>
                            <a:rPr lang="en-US" sz="1100" i="1" baseline="0">
                              <a:latin typeface="Times New Roman" panose="02020603050405020304" pitchFamily="18" charset="0"/>
                              <a:cs typeface="Times New Roman" panose="02020603050405020304" pitchFamily="18" charset="0"/>
                            </a:rPr>
                            <a:t> kể dân số Liên bang Nga</a:t>
                          </a:r>
                        </a:p>
                        <a:p>
                          <a:pPr marL="457200" indent="-457200">
                            <a:buAutoNum type="arabicParenBoth"/>
                          </a:pPr>
                          <a:r>
                            <a:rPr lang="en-US" sz="1100" i="1" baseline="0">
                              <a:latin typeface="Times New Roman" panose="02020603050405020304" pitchFamily="18" charset="0"/>
                              <a:cs typeface="Times New Roman" panose="02020603050405020304" pitchFamily="18" charset="0"/>
                            </a:rPr>
                            <a:t>Kể cả dân số Liên bang Nga</a:t>
                          </a:r>
                          <a:endParaRPr lang="en-US" sz="11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87888"/>
                      </a:ext>
                    </a:extLst>
                  </a:tr>
                </a:tbl>
              </a:graphicData>
            </a:graphic>
          </p:graphicFrame>
        </mc:Choice>
        <mc:Fallback xmlns="">
          <p:graphicFrame>
            <p:nvGraphicFramePr>
              <p:cNvPr id="71" name="Table 70">
                <a:extLst>
                  <a:ext uri="{FF2B5EF4-FFF2-40B4-BE49-F238E27FC236}">
                    <a16:creationId xmlns:a16="http://schemas.microsoft.com/office/drawing/2014/main" id="{EF34E212-B6FF-4572-9E8C-FF7B900F27B4}"/>
                  </a:ext>
                </a:extLst>
              </p:cNvPr>
              <p:cNvGraphicFramePr>
                <a:graphicFrameLocks noGrp="1"/>
              </p:cNvGraphicFramePr>
              <p:nvPr>
                <p:extLst>
                  <p:ext uri="{D42A27DB-BD31-4B8C-83A1-F6EECF244321}">
                    <p14:modId xmlns:p14="http://schemas.microsoft.com/office/powerpoint/2010/main" val="699551433"/>
                  </p:ext>
                </p:extLst>
              </p:nvPr>
            </p:nvGraphicFramePr>
            <p:xfrm>
              <a:off x="3852808" y="1039303"/>
              <a:ext cx="5183041" cy="3260550"/>
            </p:xfrm>
            <a:graphic>
              <a:graphicData uri="http://schemas.openxmlformats.org/drawingml/2006/table">
                <a:tbl>
                  <a:tblPr firstRow="1" bandRow="1"/>
                  <a:tblGrid>
                    <a:gridCol w="1861022">
                      <a:extLst>
                        <a:ext uri="{9D8B030D-6E8A-4147-A177-3AD203B41FA5}">
                          <a16:colId xmlns:a16="http://schemas.microsoft.com/office/drawing/2014/main" val="3292343978"/>
                        </a:ext>
                      </a:extLst>
                    </a:gridCol>
                    <a:gridCol w="1356882">
                      <a:extLst>
                        <a:ext uri="{9D8B030D-6E8A-4147-A177-3AD203B41FA5}">
                          <a16:colId xmlns:a16="http://schemas.microsoft.com/office/drawing/2014/main" val="2821364288"/>
                        </a:ext>
                      </a:extLst>
                    </a:gridCol>
                    <a:gridCol w="1965137">
                      <a:extLst>
                        <a:ext uri="{9D8B030D-6E8A-4147-A177-3AD203B41FA5}">
                          <a16:colId xmlns:a16="http://schemas.microsoft.com/office/drawing/2014/main" val="1170761985"/>
                        </a:ext>
                      </a:extLst>
                    </a:gridCol>
                  </a:tblGrid>
                  <a:tr h="615125">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Châu</a:t>
                          </a:r>
                          <a:r>
                            <a:rPr lang="en-US" sz="1800" baseline="0">
                              <a:solidFill>
                                <a:sysClr val="windowText" lastClr="000000"/>
                              </a:solidFill>
                              <a:latin typeface="Times New Roman" panose="02020603050405020304" pitchFamily="18" charset="0"/>
                              <a:cs typeface="Times New Roman" panose="02020603050405020304" pitchFamily="18" charset="0"/>
                            </a:rPr>
                            <a:t> lục</a:t>
                          </a:r>
                          <a:endParaRPr lang="en-US" sz="18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38739" t="-4950" r="-146396" b="-437624"/>
                          </a:stretch>
                        </a:blipFill>
                      </a:tcPr>
                    </a:tc>
                    <a:tc>
                      <a:txBody>
                        <a:bodyPr/>
                        <a:lstStyle>
                          <a:lvl1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1" i="0" u="none" strike="noStrike" cap="none">
                              <a:solidFill>
                                <a:schemeClr val="lt1"/>
                              </a:solidFill>
                              <a:latin typeface="Calibri" panose="020F0502020204030204"/>
                              <a:sym typeface="Arial"/>
                            </a:defRPr>
                          </a:lvl9pPr>
                        </a:lstStyle>
                        <a:p>
                          <a:pPr algn="ctr"/>
                          <a:r>
                            <a:rPr lang="en-US" sz="1800">
                              <a:solidFill>
                                <a:sysClr val="windowText" lastClr="000000"/>
                              </a:solidFill>
                              <a:latin typeface="Times New Roman" panose="02020603050405020304" pitchFamily="18" charset="0"/>
                              <a:cs typeface="Times New Roman" panose="02020603050405020304" pitchFamily="18" charset="0"/>
                            </a:rPr>
                            <a:t>Dân</a:t>
                          </a:r>
                          <a:r>
                            <a:rPr lang="en-US" sz="1800" baseline="0">
                              <a:solidFill>
                                <a:sysClr val="windowText" lastClr="000000"/>
                              </a:solidFill>
                              <a:latin typeface="Times New Roman" panose="02020603050405020304" pitchFamily="18" charset="0"/>
                              <a:cs typeface="Times New Roman" panose="02020603050405020304" pitchFamily="18" charset="0"/>
                            </a:rPr>
                            <a:t> số năm 2021 </a:t>
                          </a:r>
                        </a:p>
                        <a:p>
                          <a:pPr algn="ctr"/>
                          <a:r>
                            <a:rPr lang="en-US" sz="1600" baseline="0">
                              <a:solidFill>
                                <a:sysClr val="windowText" lastClr="000000"/>
                              </a:solidFill>
                              <a:latin typeface="Times New Roman" panose="02020603050405020304" pitchFamily="18" charset="0"/>
                              <a:cs typeface="Times New Roman" panose="02020603050405020304" pitchFamily="18" charset="0"/>
                            </a:rPr>
                            <a:t>(triệu người)</a:t>
                          </a:r>
                          <a:endParaRPr lang="en-US" sz="1600">
                            <a:solidFill>
                              <a:sysClr val="windowText" lastClr="000000"/>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extLst>
                      <a:ext uri="{0D108BD9-81ED-4DB2-BD59-A6C34878D82A}">
                        <a16:rowId xmlns:a16="http://schemas.microsoft.com/office/drawing/2014/main" val="3250387544"/>
                      </a:ext>
                    </a:extLst>
                  </a:tr>
                  <a:tr h="3771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Á</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64087" t="-170968" r="-619" b="-612903"/>
                          </a:stretch>
                        </a:blipFill>
                      </a:tcPr>
                    </a:tc>
                    <a:extLst>
                      <a:ext uri="{0D108BD9-81ED-4DB2-BD59-A6C34878D82A}">
                        <a16:rowId xmlns:a16="http://schemas.microsoft.com/office/drawing/2014/main" val="1090463011"/>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Mĩ</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42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1473262687"/>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Phi</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1373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084304678"/>
                      </a:ext>
                    </a:extLst>
                  </a:tr>
                  <a:tr h="377127">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Âu</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4"/>
                          <a:stretch>
                            <a:fillRect l="-164087" t="-464516" r="-619" b="-319355"/>
                          </a:stretch>
                        </a:blipFill>
                      </a:tcPr>
                    </a:tc>
                    <a:extLst>
                      <a:ext uri="{0D108BD9-81ED-4DB2-BD59-A6C34878D82A}">
                        <a16:rowId xmlns:a16="http://schemas.microsoft.com/office/drawing/2014/main" val="2819965662"/>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Đại Dương</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l"/>
                          <a:r>
                            <a:rPr lang="en-US" sz="1800">
                              <a:latin typeface="Times New Roman" panose="02020603050405020304" pitchFamily="18" charset="0"/>
                              <a:cs typeface="Times New Roman" panose="02020603050405020304" pitchFamily="18"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2703852144"/>
                      </a:ext>
                    </a:extLst>
                  </a:tr>
                  <a:tr h="365760">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r>
                            <a:rPr lang="en-US" sz="1800">
                              <a:latin typeface="Times New Roman" panose="02020603050405020304" pitchFamily="18" charset="0"/>
                              <a:cs typeface="Times New Roman" panose="02020603050405020304" pitchFamily="18" charset="0"/>
                            </a:rPr>
                            <a:t>Châu</a:t>
                          </a:r>
                          <a:r>
                            <a:rPr lang="en-US" sz="1800" baseline="0">
                              <a:latin typeface="Times New Roman" panose="02020603050405020304" pitchFamily="18" charset="0"/>
                              <a:cs typeface="Times New Roman" panose="02020603050405020304" pitchFamily="18" charset="0"/>
                            </a:rPr>
                            <a:t> Nam Cực</a:t>
                          </a: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ADBC6"/>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r>
                            <a:rPr lang="en-US" sz="1800">
                              <a:latin typeface="Times New Roman" panose="02020603050405020304" pitchFamily="18" charset="0"/>
                              <a:cs typeface="Times New Roman" panose="02020603050405020304" pitchFamily="18"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algn="ctr"/>
                          <a:endParaRPr lang="en-US" sz="1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extLst>
                      <a:ext uri="{0D108BD9-81ED-4DB2-BD59-A6C34878D82A}">
                        <a16:rowId xmlns:a16="http://schemas.microsoft.com/office/drawing/2014/main" val="480452944"/>
                      </a:ext>
                    </a:extLst>
                  </a:tr>
                  <a:tr h="428131">
                    <a:tc gridSpan="3">
                      <a:txBody>
                        <a:bodyPr/>
                        <a:lstStyle>
                          <a:lvl1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dk1"/>
                              </a:solidFill>
                              <a:latin typeface="Calibri" panose="020F0502020204030204"/>
                              <a:sym typeface="Arial"/>
                            </a:defRPr>
                          </a:lvl9pPr>
                        </a:lstStyle>
                        <a:p>
                          <a:pPr marL="457200" indent="-457200">
                            <a:buAutoNum type="arabicParenBoth"/>
                          </a:pPr>
                          <a:r>
                            <a:rPr lang="en-US" sz="1100" i="1">
                              <a:latin typeface="Times New Roman" panose="02020603050405020304" pitchFamily="18" charset="0"/>
                              <a:cs typeface="Times New Roman" panose="02020603050405020304" pitchFamily="18" charset="0"/>
                            </a:rPr>
                            <a:t>Không</a:t>
                          </a:r>
                          <a:r>
                            <a:rPr lang="en-US" sz="1100" i="1" baseline="0">
                              <a:latin typeface="Times New Roman" panose="02020603050405020304" pitchFamily="18" charset="0"/>
                              <a:cs typeface="Times New Roman" panose="02020603050405020304" pitchFamily="18" charset="0"/>
                            </a:rPr>
                            <a:t> kể dân số Liên bang Nga</a:t>
                          </a:r>
                        </a:p>
                        <a:p>
                          <a:pPr marL="457200" indent="-457200">
                            <a:buAutoNum type="arabicParenBoth"/>
                          </a:pPr>
                          <a:r>
                            <a:rPr lang="en-US" sz="1100" i="1" baseline="0">
                              <a:latin typeface="Times New Roman" panose="02020603050405020304" pitchFamily="18" charset="0"/>
                              <a:cs typeface="Times New Roman" panose="02020603050405020304" pitchFamily="18" charset="0"/>
                            </a:rPr>
                            <a:t>Kể cả dân số Liên bang Nga</a:t>
                          </a:r>
                          <a:endParaRPr lang="en-US" sz="1100" i="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DF3E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7987888"/>
                      </a:ext>
                    </a:extLst>
                  </a:tr>
                </a:tbl>
              </a:graphicData>
            </a:graphic>
          </p:graphicFrame>
        </mc:Fallback>
      </mc:AlternateContent>
      <p:sp>
        <p:nvSpPr>
          <p:cNvPr id="72" name="TextBox 71">
            <a:extLst>
              <a:ext uri="{FF2B5EF4-FFF2-40B4-BE49-F238E27FC236}">
                <a16:creationId xmlns:a16="http://schemas.microsoft.com/office/drawing/2014/main" id="{0D3BC076-C436-48A3-9D92-0F3CC6B70F05}"/>
              </a:ext>
            </a:extLst>
          </p:cNvPr>
          <p:cNvSpPr txBox="1"/>
          <p:nvPr/>
        </p:nvSpPr>
        <p:spPr>
          <a:xfrm>
            <a:off x="4037744" y="4387230"/>
            <a:ext cx="5593080" cy="369332"/>
          </a:xfrm>
          <a:prstGeom prst="rect">
            <a:avLst/>
          </a:prstGeom>
          <a:noFill/>
        </p:spPr>
        <p:txBody>
          <a:bodyPr wrap="square" rtlCol="0">
            <a:spAutoFit/>
          </a:bodyPr>
          <a:lstStyle/>
          <a:p>
            <a:pPr>
              <a:buClrTx/>
              <a:buFontTx/>
              <a:buNone/>
            </a:pPr>
            <a:r>
              <a:rPr lang="en-US" sz="1800" b="1" i="1" kern="1200">
                <a:solidFill>
                  <a:prstClr val="black"/>
                </a:solidFill>
                <a:latin typeface="Times New Roman" panose="02020603050405020304" pitchFamily="18" charset="0"/>
                <a:ea typeface="+mn-ea"/>
                <a:cs typeface="Times New Roman" panose="02020603050405020304" pitchFamily="18" charset="0"/>
              </a:rPr>
              <a:t>Bảng số liệu về diện tích và dân số các châu lục</a:t>
            </a:r>
          </a:p>
        </p:txBody>
      </p:sp>
      <p:sp>
        <p:nvSpPr>
          <p:cNvPr id="4" name="TextBox 3">
            <a:extLst>
              <a:ext uri="{FF2B5EF4-FFF2-40B4-BE49-F238E27FC236}">
                <a16:creationId xmlns:a16="http://schemas.microsoft.com/office/drawing/2014/main" id="{0046BC52-B635-466F-BD3A-C2A7B61AFEF2}"/>
              </a:ext>
            </a:extLst>
          </p:cNvPr>
          <p:cNvSpPr txBox="1"/>
          <p:nvPr/>
        </p:nvSpPr>
        <p:spPr>
          <a:xfrm>
            <a:off x="417204" y="1008480"/>
            <a:ext cx="3424981" cy="1815882"/>
          </a:xfrm>
          <a:prstGeom prst="rect">
            <a:avLst/>
          </a:prstGeom>
          <a:noFill/>
        </p:spPr>
        <p:txBody>
          <a:bodyPr wrap="square" rtlCol="0">
            <a:spAutoFit/>
          </a:bodyPr>
          <a:lstStyle/>
          <a:p>
            <a:pPr algn="just"/>
            <a:r>
              <a:rPr lang="en-US" sz="2800" b="1" spc="-20">
                <a:latin typeface="Times New Roman" panose="02020603050405020304" pitchFamily="18" charset="0"/>
                <a:cs typeface="Times New Roman" panose="02020603050405020304" pitchFamily="18" charset="0"/>
              </a:rPr>
              <a:t>Dựa vào bảng số liệu, em hãy so sánh số dân châu Á với các châu lục khác?</a:t>
            </a:r>
          </a:p>
        </p:txBody>
      </p:sp>
      <p:sp>
        <p:nvSpPr>
          <p:cNvPr id="5" name="TextBox 4">
            <a:extLst>
              <a:ext uri="{FF2B5EF4-FFF2-40B4-BE49-F238E27FC236}">
                <a16:creationId xmlns:a16="http://schemas.microsoft.com/office/drawing/2014/main" id="{EF669174-BBE7-4DDC-9107-611F8131554D}"/>
              </a:ext>
            </a:extLst>
          </p:cNvPr>
          <p:cNvSpPr txBox="1"/>
          <p:nvPr/>
        </p:nvSpPr>
        <p:spPr>
          <a:xfrm>
            <a:off x="364597" y="2906363"/>
            <a:ext cx="3412441" cy="1037848"/>
          </a:xfrm>
          <a:prstGeom prst="rect">
            <a:avLst/>
          </a:prstGeom>
          <a:noFill/>
        </p:spPr>
        <p:txBody>
          <a:bodyPr wrap="square" rtlCol="0">
            <a:spAutoFit/>
          </a:bodyPr>
          <a:lstStyle/>
          <a:p>
            <a:pPr algn="just">
              <a:lnSpc>
                <a:spcPct val="96000"/>
              </a:lnSpc>
            </a:pPr>
            <a:r>
              <a:rPr lang="en-US" sz="3200" b="1" spc="-40">
                <a:solidFill>
                  <a:srgbClr val="002060"/>
                </a:solidFill>
                <a:latin typeface="Times New Roman" panose="02020603050405020304" pitchFamily="18" charset="0"/>
                <a:cs typeface="Times New Roman" panose="02020603050405020304" pitchFamily="18" charset="0"/>
              </a:rPr>
              <a:t>Số dân châu Á đông nhất thế giới.</a:t>
            </a:r>
          </a:p>
        </p:txBody>
      </p:sp>
      <p:sp>
        <p:nvSpPr>
          <p:cNvPr id="6" name="TextBox 5">
            <a:extLst>
              <a:ext uri="{FF2B5EF4-FFF2-40B4-BE49-F238E27FC236}">
                <a16:creationId xmlns:a16="http://schemas.microsoft.com/office/drawing/2014/main" id="{4A622DE5-6E12-41A1-939B-735D9742502E}"/>
              </a:ext>
            </a:extLst>
          </p:cNvPr>
          <p:cNvSpPr txBox="1"/>
          <p:nvPr/>
        </p:nvSpPr>
        <p:spPr>
          <a:xfrm>
            <a:off x="500817" y="1087703"/>
            <a:ext cx="3400933" cy="1384995"/>
          </a:xfrm>
          <a:prstGeom prst="rect">
            <a:avLst/>
          </a:prstGeom>
          <a:noFill/>
        </p:spPr>
        <p:txBody>
          <a:bodyPr wrap="square" rtlCol="0">
            <a:spAutoFit/>
          </a:bodyPr>
          <a:lstStyle>
            <a:defPPr marR="0" lvl="0" algn="l" rtl="0">
              <a:lnSpc>
                <a:spcPct val="100000"/>
              </a:lnSpc>
              <a:spcBef>
                <a:spcPts val="0"/>
              </a:spcBef>
              <a:spcAft>
                <a:spcPts val="0"/>
              </a:spcAft>
            </a:defPPr>
            <a:lvl1pPr algn="just">
              <a:defRPr sz="3200" b="1">
                <a:latin typeface="Times New Roman" panose="02020603050405020304" pitchFamily="18" charset="0"/>
                <a:cs typeface="Times New Roman" panose="02020603050405020304" pitchFamily="18" charset="0"/>
              </a:defRPr>
            </a:lvl1pPr>
          </a:lstStyle>
          <a:p>
            <a:r>
              <a:rPr lang="en-US" sz="2800" spc="-20"/>
              <a:t>Dân số châu Á gấp bao nhiêu lần các châu lục khác?</a:t>
            </a:r>
          </a:p>
        </p:txBody>
      </p:sp>
      <p:sp>
        <p:nvSpPr>
          <p:cNvPr id="76" name="TextBox 75">
            <a:extLst>
              <a:ext uri="{FF2B5EF4-FFF2-40B4-BE49-F238E27FC236}">
                <a16:creationId xmlns:a16="http://schemas.microsoft.com/office/drawing/2014/main" id="{D4D8A8F1-1D1F-45FD-B417-3DA5D6514910}"/>
              </a:ext>
            </a:extLst>
          </p:cNvPr>
          <p:cNvSpPr txBox="1"/>
          <p:nvPr/>
        </p:nvSpPr>
        <p:spPr>
          <a:xfrm>
            <a:off x="245429" y="2759880"/>
            <a:ext cx="3558438" cy="1680588"/>
          </a:xfrm>
          <a:prstGeom prst="rect">
            <a:avLst/>
          </a:prstGeom>
          <a:noFill/>
        </p:spPr>
        <p:txBody>
          <a:bodyPr wrap="square" rtlCol="0">
            <a:spAutoFit/>
          </a:bodyPr>
          <a:lstStyle/>
          <a:p>
            <a:pPr algn="just">
              <a:lnSpc>
                <a:spcPct val="86000"/>
              </a:lnSpc>
            </a:pPr>
            <a:r>
              <a:rPr lang="en-US" sz="2400" b="1" spc="-140">
                <a:solidFill>
                  <a:srgbClr val="002060"/>
                </a:solidFill>
                <a:latin typeface="Times New Roman" panose="02020603050405020304" pitchFamily="18" charset="0"/>
                <a:cs typeface="Times New Roman" panose="02020603050405020304" pitchFamily="18" charset="0"/>
              </a:rPr>
              <a:t>Dân số châu Á gấp hơn 4 lần dân số châu Mĩ, hơn 3 lần dân số châu Phi, hơn 6 lần dân số châu Âu, hơn 100 dân số châu Đại dương.</a:t>
            </a:r>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18F59B2-7769-4CAE-AAA0-BE4D88579F4C}"/>
                  </a:ext>
                </a:extLst>
              </p:cNvPr>
              <p:cNvSpPr txBox="1"/>
              <p:nvPr/>
            </p:nvSpPr>
            <p:spPr>
              <a:xfrm>
                <a:off x="225433" y="1547772"/>
                <a:ext cx="3627375" cy="2997167"/>
              </a:xfrm>
              <a:prstGeom prst="rect">
                <a:avLst/>
              </a:prstGeom>
              <a:solidFill>
                <a:schemeClr val="accent2"/>
              </a:solidFill>
            </p:spPr>
            <p:txBody>
              <a:bodyPr wrap="square" rtlCol="0">
                <a:spAutoFit/>
              </a:bodyPr>
              <a:lstStyle/>
              <a:p>
                <a:pPr algn="just">
                  <a:lnSpc>
                    <a:spcPct val="96000"/>
                  </a:lnSpc>
                </a:pPr>
                <a:r>
                  <a:rPr lang="en-US" sz="2800" b="1" spc="-140">
                    <a:solidFill>
                      <a:srgbClr val="EE8148"/>
                    </a:solidFill>
                    <a:latin typeface="Times New Roman" panose="02020603050405020304" pitchFamily="18" charset="0"/>
                    <a:cs typeface="Times New Roman" panose="02020603050405020304" pitchFamily="18" charset="0"/>
                  </a:rPr>
                  <a:t>Châu Á là châu lục có số dân đông nhất thế giới. Diện tích châu Á chỉ hơn diện tích châu Mĩ 2 triệu </a:t>
                </a:r>
                <a14:m>
                  <m:oMath xmlns:m="http://schemas.openxmlformats.org/officeDocument/2006/math">
                    <m:sSup>
                      <m:sSupPr>
                        <m:ctrlPr>
                          <a:rPr lang="en-US" sz="2800" b="1" i="1" spc="-140">
                            <a:solidFill>
                              <a:srgbClr val="EE8148"/>
                            </a:solidFill>
                            <a:latin typeface="Cambria Math" panose="02040503050406030204" pitchFamily="18" charset="0"/>
                            <a:cs typeface="Times New Roman" panose="02020603050405020304" pitchFamily="18" charset="0"/>
                          </a:rPr>
                        </m:ctrlPr>
                      </m:sSupPr>
                      <m:e>
                        <m:r>
                          <a:rPr lang="en-US" sz="2800" b="1" spc="-140">
                            <a:solidFill>
                              <a:srgbClr val="EE8148"/>
                            </a:solidFill>
                            <a:latin typeface="Cambria Math" panose="02040503050406030204" pitchFamily="18" charset="0"/>
                            <a:cs typeface="Times New Roman" panose="02020603050405020304" pitchFamily="18" charset="0"/>
                          </a:rPr>
                          <m:t>𝐤𝐦</m:t>
                        </m:r>
                      </m:e>
                      <m:sup>
                        <m:r>
                          <a:rPr lang="en-US" sz="2800" b="1" spc="-140">
                            <a:solidFill>
                              <a:srgbClr val="EE8148"/>
                            </a:solidFill>
                            <a:latin typeface="Cambria Math" panose="02040503050406030204" pitchFamily="18" charset="0"/>
                            <a:cs typeface="Times New Roman" panose="02020603050405020304" pitchFamily="18" charset="0"/>
                          </a:rPr>
                          <m:t>𝟐</m:t>
                        </m:r>
                      </m:sup>
                    </m:sSup>
                  </m:oMath>
                </a14:m>
                <a:r>
                  <a:rPr lang="en-US" sz="2800" b="1" spc="-140">
                    <a:solidFill>
                      <a:srgbClr val="EE8148"/>
                    </a:solidFill>
                    <a:latin typeface="Times New Roman" panose="02020603050405020304" pitchFamily="18" charset="0"/>
                    <a:cs typeface="Times New Roman" panose="02020603050405020304" pitchFamily="18" charset="0"/>
                  </a:rPr>
                  <a:t> nhưng số dân lại đông hơn gấp 4 lần số dân châu Mĩ.</a:t>
                </a:r>
              </a:p>
            </p:txBody>
          </p:sp>
        </mc:Choice>
        <mc:Fallback xmlns="">
          <p:sp>
            <p:nvSpPr>
              <p:cNvPr id="77" name="TextBox 76">
                <a:extLst>
                  <a:ext uri="{FF2B5EF4-FFF2-40B4-BE49-F238E27FC236}">
                    <a16:creationId xmlns:a16="http://schemas.microsoft.com/office/drawing/2014/main" id="{C18F59B2-7769-4CAE-AAA0-BE4D88579F4C}"/>
                  </a:ext>
                </a:extLst>
              </p:cNvPr>
              <p:cNvSpPr txBox="1">
                <a:spLocks noRot="1" noChangeAspect="1" noMove="1" noResize="1" noEditPoints="1" noAdjustHandles="1" noChangeArrowheads="1" noChangeShapeType="1" noTextEdit="1"/>
              </p:cNvSpPr>
              <p:nvPr/>
            </p:nvSpPr>
            <p:spPr>
              <a:xfrm>
                <a:off x="225433" y="1547772"/>
                <a:ext cx="3627375" cy="2997167"/>
              </a:xfrm>
              <a:prstGeom prst="rect">
                <a:avLst/>
              </a:prstGeom>
              <a:blipFill>
                <a:blip r:embed="rId5"/>
                <a:stretch>
                  <a:fillRect l="-3529" t="-2642" r="-3361" b="-4675"/>
                </a:stretch>
              </a:blipFill>
            </p:spPr>
            <p:txBody>
              <a:bodyPr/>
              <a:lstStyle/>
              <a:p>
                <a:r>
                  <a:rPr lang="en-US">
                    <a:noFill/>
                  </a:rPr>
                  <a:t> </a:t>
                </a:r>
              </a:p>
            </p:txBody>
          </p:sp>
        </mc:Fallback>
      </mc:AlternateContent>
      <p:sp>
        <p:nvSpPr>
          <p:cNvPr id="30" name="Text Box 178">
            <a:extLst>
              <a:ext uri="{FF2B5EF4-FFF2-40B4-BE49-F238E27FC236}">
                <a16:creationId xmlns:a16="http://schemas.microsoft.com/office/drawing/2014/main" id="{813F8884-5F4D-40F7-87A9-E1EFF1684CDB}"/>
              </a:ext>
            </a:extLst>
          </p:cNvPr>
          <p:cNvSpPr txBox="1">
            <a:spLocks noChangeArrowheads="1"/>
          </p:cNvSpPr>
          <p:nvPr/>
        </p:nvSpPr>
        <p:spPr bwMode="auto">
          <a:xfrm>
            <a:off x="7758514" y="2008997"/>
            <a:ext cx="14899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 (hơn 4 lần)</a:t>
            </a:r>
          </a:p>
        </p:txBody>
      </p:sp>
      <p:sp>
        <p:nvSpPr>
          <p:cNvPr id="31" name="Text Box 179">
            <a:extLst>
              <a:ext uri="{FF2B5EF4-FFF2-40B4-BE49-F238E27FC236}">
                <a16:creationId xmlns:a16="http://schemas.microsoft.com/office/drawing/2014/main" id="{C038A17D-99EA-4EBA-8478-DFA8A592C8AA}"/>
              </a:ext>
            </a:extLst>
          </p:cNvPr>
          <p:cNvSpPr txBox="1">
            <a:spLocks noChangeArrowheads="1"/>
          </p:cNvSpPr>
          <p:nvPr/>
        </p:nvSpPr>
        <p:spPr bwMode="auto">
          <a:xfrm>
            <a:off x="7819811" y="2388575"/>
            <a:ext cx="16467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(hơn 3 lần)</a:t>
            </a:r>
          </a:p>
        </p:txBody>
      </p:sp>
      <p:sp>
        <p:nvSpPr>
          <p:cNvPr id="32" name="Text Box 180">
            <a:extLst>
              <a:ext uri="{FF2B5EF4-FFF2-40B4-BE49-F238E27FC236}">
                <a16:creationId xmlns:a16="http://schemas.microsoft.com/office/drawing/2014/main" id="{A54F770A-8067-4B73-97C8-89921A8FB489}"/>
              </a:ext>
            </a:extLst>
          </p:cNvPr>
          <p:cNvSpPr txBox="1">
            <a:spLocks noChangeArrowheads="1"/>
          </p:cNvSpPr>
          <p:nvPr/>
        </p:nvSpPr>
        <p:spPr bwMode="auto">
          <a:xfrm>
            <a:off x="7497257" y="3159931"/>
            <a:ext cx="16467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 (hơn 100 lần)</a:t>
            </a:r>
          </a:p>
        </p:txBody>
      </p:sp>
      <p:sp>
        <p:nvSpPr>
          <p:cNvPr id="33" name="Text Box 181">
            <a:extLst>
              <a:ext uri="{FF2B5EF4-FFF2-40B4-BE49-F238E27FC236}">
                <a16:creationId xmlns:a16="http://schemas.microsoft.com/office/drawing/2014/main" id="{5DCAB8E0-7F4B-4D91-8CBE-6FA7EEDCAAC6}"/>
              </a:ext>
            </a:extLst>
          </p:cNvPr>
          <p:cNvSpPr txBox="1">
            <a:spLocks noChangeArrowheads="1"/>
          </p:cNvSpPr>
          <p:nvPr/>
        </p:nvSpPr>
        <p:spPr bwMode="auto">
          <a:xfrm>
            <a:off x="7758513" y="2774172"/>
            <a:ext cx="148998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3600">
                <a:solidFill>
                  <a:schemeClr val="tx1"/>
                </a:solidFill>
                <a:latin typeface="Times New Roman" panose="02020603050405020304" pitchFamily="18" charset="0"/>
              </a:defRPr>
            </a:lvl1pPr>
            <a:lvl2pPr marL="742950" indent="-285750">
              <a:defRPr sz="3600">
                <a:solidFill>
                  <a:schemeClr val="tx1"/>
                </a:solidFill>
                <a:latin typeface="Times New Roman" panose="02020603050405020304" pitchFamily="18" charset="0"/>
              </a:defRPr>
            </a:lvl2pPr>
            <a:lvl3pPr marL="1143000" indent="-228600">
              <a:defRPr sz="3600">
                <a:solidFill>
                  <a:schemeClr val="tx1"/>
                </a:solidFill>
                <a:latin typeface="Times New Roman" panose="02020603050405020304" pitchFamily="18" charset="0"/>
              </a:defRPr>
            </a:lvl3pPr>
            <a:lvl4pPr marL="1600200" indent="-228600">
              <a:defRPr sz="3600">
                <a:solidFill>
                  <a:schemeClr val="tx1"/>
                </a:solidFill>
                <a:latin typeface="Times New Roman" panose="02020603050405020304" pitchFamily="18" charset="0"/>
              </a:defRPr>
            </a:lvl4pPr>
            <a:lvl5pPr marL="2057400" indent="-22860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eaLnBrk="1" hangingPunct="1">
              <a:spcBef>
                <a:spcPct val="50000"/>
              </a:spcBef>
            </a:pPr>
            <a:r>
              <a:rPr lang="en-US" altLang="en-US" sz="2000">
                <a:solidFill>
                  <a:srgbClr val="0070C0"/>
                </a:solidFill>
              </a:rPr>
              <a:t> (hơn 6 lần)</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wipe(down)">
                                      <p:cBhvr>
                                        <p:cTn id="15" dur="72">
                                          <p:stCondLst>
                                            <p:cond delay="0"/>
                                          </p:stCondLst>
                                        </p:cTn>
                                        <p:tgtEl>
                                          <p:spTgt spid="69"/>
                                        </p:tgtEl>
                                      </p:cBhvr>
                                    </p:animEffect>
                                    <p:anim calcmode="lin" valueType="num">
                                      <p:cBhvr>
                                        <p:cTn id="16" dur="228" tmFilter="0,0; 0.14,0.36; 0.43,0.73; 0.71,0.91; 1.0,1.0">
                                          <p:stCondLst>
                                            <p:cond delay="0"/>
                                          </p:stCondLst>
                                        </p:cTn>
                                        <p:tgtEl>
                                          <p:spTgt spid="69"/>
                                        </p:tgtEl>
                                        <p:attrNameLst>
                                          <p:attrName>ppt_x</p:attrName>
                                        </p:attrNameLst>
                                      </p:cBhvr>
                                      <p:tavLst>
                                        <p:tav tm="0">
                                          <p:val>
                                            <p:strVal val="#ppt_x-0.25"/>
                                          </p:val>
                                        </p:tav>
                                        <p:tav tm="100000">
                                          <p:val>
                                            <p:strVal val="#ppt_x"/>
                                          </p:val>
                                        </p:tav>
                                      </p:tavLst>
                                    </p:anim>
                                    <p:anim calcmode="lin" valueType="num">
                                      <p:cBhvr>
                                        <p:cTn id="17" dur="83" tmFilter="0.0,0.0; 0.25,0.07; 0.50,0.2; 0.75,0.467; 1.0,1.0">
                                          <p:stCondLst>
                                            <p:cond delay="0"/>
                                          </p:stCondLst>
                                        </p:cTn>
                                        <p:tgtEl>
                                          <p:spTgt spid="69"/>
                                        </p:tgtEl>
                                        <p:attrNameLst>
                                          <p:attrName>ppt_y</p:attrName>
                                        </p:attrNameLst>
                                      </p:cBhvr>
                                      <p:tavLst>
                                        <p:tav tm="0" fmla="#ppt_y-sin(pi*$)/3">
                                          <p:val>
                                            <p:fltVal val="0.5"/>
                                          </p:val>
                                        </p:tav>
                                        <p:tav tm="100000">
                                          <p:val>
                                            <p:fltVal val="1"/>
                                          </p:val>
                                        </p:tav>
                                      </p:tavLst>
                                    </p:anim>
                                    <p:anim calcmode="lin" valueType="num">
                                      <p:cBhvr>
                                        <p:cTn id="18" dur="83" tmFilter="0, 0; 0.125,0.2665; 0.25,0.4; 0.375,0.465; 0.5,0.5;  0.625,0.535; 0.75,0.6; 0.875,0.7335; 1,1">
                                          <p:stCondLst>
                                            <p:cond delay="83"/>
                                          </p:stCondLst>
                                        </p:cTn>
                                        <p:tgtEl>
                                          <p:spTgt spid="69"/>
                                        </p:tgtEl>
                                        <p:attrNameLst>
                                          <p:attrName>ppt_y</p:attrName>
                                        </p:attrNameLst>
                                      </p:cBhvr>
                                      <p:tavLst>
                                        <p:tav tm="0" fmla="#ppt_y-sin(pi*$)/9">
                                          <p:val>
                                            <p:fltVal val="0"/>
                                          </p:val>
                                        </p:tav>
                                        <p:tav tm="100000">
                                          <p:val>
                                            <p:fltVal val="1"/>
                                          </p:val>
                                        </p:tav>
                                      </p:tavLst>
                                    </p:anim>
                                    <p:anim calcmode="lin" valueType="num">
                                      <p:cBhvr>
                                        <p:cTn id="19" dur="41" tmFilter="0, 0; 0.125,0.2665; 0.25,0.4; 0.375,0.465; 0.5,0.5;  0.625,0.535; 0.75,0.6; 0.875,0.7335; 1,1">
                                          <p:stCondLst>
                                            <p:cond delay="166"/>
                                          </p:stCondLst>
                                        </p:cTn>
                                        <p:tgtEl>
                                          <p:spTgt spid="69"/>
                                        </p:tgtEl>
                                        <p:attrNameLst>
                                          <p:attrName>ppt_y</p:attrName>
                                        </p:attrNameLst>
                                      </p:cBhvr>
                                      <p:tavLst>
                                        <p:tav tm="0" fmla="#ppt_y-sin(pi*$)/27">
                                          <p:val>
                                            <p:fltVal val="0"/>
                                          </p:val>
                                        </p:tav>
                                        <p:tav tm="100000">
                                          <p:val>
                                            <p:fltVal val="1"/>
                                          </p:val>
                                        </p:tav>
                                      </p:tavLst>
                                    </p:anim>
                                    <p:anim calcmode="lin" valueType="num">
                                      <p:cBhvr>
                                        <p:cTn id="20" dur="21" tmFilter="0, 0; 0.125,0.2665; 0.25,0.4; 0.375,0.465; 0.5,0.5;  0.625,0.535; 0.75,0.6; 0.875,0.7335; 1,1">
                                          <p:stCondLst>
                                            <p:cond delay="207"/>
                                          </p:stCondLst>
                                        </p:cTn>
                                        <p:tgtEl>
                                          <p:spTgt spid="69"/>
                                        </p:tgtEl>
                                        <p:attrNameLst>
                                          <p:attrName>ppt_y</p:attrName>
                                        </p:attrNameLst>
                                      </p:cBhvr>
                                      <p:tavLst>
                                        <p:tav tm="0" fmla="#ppt_y-sin(pi*$)/81">
                                          <p:val>
                                            <p:fltVal val="0"/>
                                          </p:val>
                                        </p:tav>
                                        <p:tav tm="100000">
                                          <p:val>
                                            <p:fltVal val="1"/>
                                          </p:val>
                                        </p:tav>
                                      </p:tavLst>
                                    </p:anim>
                                    <p:animScale>
                                      <p:cBhvr>
                                        <p:cTn id="21" dur="3">
                                          <p:stCondLst>
                                            <p:cond delay="81"/>
                                          </p:stCondLst>
                                        </p:cTn>
                                        <p:tgtEl>
                                          <p:spTgt spid="69"/>
                                        </p:tgtEl>
                                      </p:cBhvr>
                                      <p:to x="100000" y="60000"/>
                                    </p:animScale>
                                    <p:animScale>
                                      <p:cBhvr>
                                        <p:cTn id="22" dur="21" decel="50000">
                                          <p:stCondLst>
                                            <p:cond delay="85"/>
                                          </p:stCondLst>
                                        </p:cTn>
                                        <p:tgtEl>
                                          <p:spTgt spid="69"/>
                                        </p:tgtEl>
                                      </p:cBhvr>
                                      <p:to x="100000" y="100000"/>
                                    </p:animScale>
                                    <p:animScale>
                                      <p:cBhvr>
                                        <p:cTn id="23" dur="3">
                                          <p:stCondLst>
                                            <p:cond delay="164"/>
                                          </p:stCondLst>
                                        </p:cTn>
                                        <p:tgtEl>
                                          <p:spTgt spid="69"/>
                                        </p:tgtEl>
                                      </p:cBhvr>
                                      <p:to x="100000" y="80000"/>
                                    </p:animScale>
                                    <p:animScale>
                                      <p:cBhvr>
                                        <p:cTn id="24" dur="21" decel="50000">
                                          <p:stCondLst>
                                            <p:cond delay="167"/>
                                          </p:stCondLst>
                                        </p:cTn>
                                        <p:tgtEl>
                                          <p:spTgt spid="69"/>
                                        </p:tgtEl>
                                      </p:cBhvr>
                                      <p:to x="100000" y="100000"/>
                                    </p:animScale>
                                    <p:animScale>
                                      <p:cBhvr>
                                        <p:cTn id="25" dur="3">
                                          <p:stCondLst>
                                            <p:cond delay="205"/>
                                          </p:stCondLst>
                                        </p:cTn>
                                        <p:tgtEl>
                                          <p:spTgt spid="69"/>
                                        </p:tgtEl>
                                      </p:cBhvr>
                                      <p:to x="100000" y="90000"/>
                                    </p:animScale>
                                    <p:animScale>
                                      <p:cBhvr>
                                        <p:cTn id="26" dur="21" decel="50000">
                                          <p:stCondLst>
                                            <p:cond delay="208"/>
                                          </p:stCondLst>
                                        </p:cTn>
                                        <p:tgtEl>
                                          <p:spTgt spid="69"/>
                                        </p:tgtEl>
                                      </p:cBhvr>
                                      <p:to x="100000" y="100000"/>
                                    </p:animScale>
                                    <p:animScale>
                                      <p:cBhvr>
                                        <p:cTn id="27" dur="3">
                                          <p:stCondLst>
                                            <p:cond delay="226"/>
                                          </p:stCondLst>
                                        </p:cTn>
                                        <p:tgtEl>
                                          <p:spTgt spid="69"/>
                                        </p:tgtEl>
                                      </p:cBhvr>
                                      <p:to x="100000" y="95000"/>
                                    </p:animScale>
                                    <p:animScale>
                                      <p:cBhvr>
                                        <p:cTn id="28" dur="21" decel="50000">
                                          <p:stCondLst>
                                            <p:cond delay="229"/>
                                          </p:stCondLst>
                                        </p:cTn>
                                        <p:tgtEl>
                                          <p:spTgt spid="69"/>
                                        </p:tgtEl>
                                      </p:cBhvr>
                                      <p:to x="100000" y="100000"/>
                                    </p:animScale>
                                  </p:childTnLst>
                                </p:cTn>
                              </p:par>
                            </p:childTnLst>
                          </p:cTn>
                        </p:par>
                        <p:par>
                          <p:cTn id="29" fill="hold">
                            <p:stCondLst>
                              <p:cond delay="250"/>
                            </p:stCondLst>
                            <p:childTnLst>
                              <p:par>
                                <p:cTn id="30" presetID="26" presetClass="entr" presetSubtype="0" fill="hold" grpId="0" nodeType="after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wipe(down)">
                                      <p:cBhvr>
                                        <p:cTn id="32" dur="71">
                                          <p:stCondLst>
                                            <p:cond delay="0"/>
                                          </p:stCondLst>
                                        </p:cTn>
                                        <p:tgtEl>
                                          <p:spTgt spid="70"/>
                                        </p:tgtEl>
                                      </p:cBhvr>
                                    </p:animEffect>
                                    <p:anim calcmode="lin" valueType="num">
                                      <p:cBhvr>
                                        <p:cTn id="33" dur="224" tmFilter="0,0; 0.14,0.36; 0.43,0.73; 0.71,0.91; 1.0,1.0">
                                          <p:stCondLst>
                                            <p:cond delay="0"/>
                                          </p:stCondLst>
                                        </p:cTn>
                                        <p:tgtEl>
                                          <p:spTgt spid="70"/>
                                        </p:tgtEl>
                                        <p:attrNameLst>
                                          <p:attrName>ppt_x</p:attrName>
                                        </p:attrNameLst>
                                      </p:cBhvr>
                                      <p:tavLst>
                                        <p:tav tm="0">
                                          <p:val>
                                            <p:strVal val="#ppt_x-0.25"/>
                                          </p:val>
                                        </p:tav>
                                        <p:tav tm="100000">
                                          <p:val>
                                            <p:strVal val="#ppt_x"/>
                                          </p:val>
                                        </p:tav>
                                      </p:tavLst>
                                    </p:anim>
                                    <p:anim calcmode="lin" valueType="num">
                                      <p:cBhvr>
                                        <p:cTn id="34" dur="82" tmFilter="0.0,0.0; 0.25,0.07; 0.50,0.2; 0.75,0.467; 1.0,1.0">
                                          <p:stCondLst>
                                            <p:cond delay="0"/>
                                          </p:stCondLst>
                                        </p:cTn>
                                        <p:tgtEl>
                                          <p:spTgt spid="70"/>
                                        </p:tgtEl>
                                        <p:attrNameLst>
                                          <p:attrName>ppt_y</p:attrName>
                                        </p:attrNameLst>
                                      </p:cBhvr>
                                      <p:tavLst>
                                        <p:tav tm="0" fmla="#ppt_y-sin(pi*$)/3">
                                          <p:val>
                                            <p:fltVal val="0.5"/>
                                          </p:val>
                                        </p:tav>
                                        <p:tav tm="100000">
                                          <p:val>
                                            <p:fltVal val="1"/>
                                          </p:val>
                                        </p:tav>
                                      </p:tavLst>
                                    </p:anim>
                                    <p:anim calcmode="lin" valueType="num">
                                      <p:cBhvr>
                                        <p:cTn id="35" dur="82" tmFilter="0, 0; 0.125,0.2665; 0.25,0.4; 0.375,0.465; 0.5,0.5;  0.625,0.535; 0.75,0.6; 0.875,0.7335; 1,1">
                                          <p:stCondLst>
                                            <p:cond delay="82"/>
                                          </p:stCondLst>
                                        </p:cTn>
                                        <p:tgtEl>
                                          <p:spTgt spid="70"/>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163"/>
                                          </p:stCondLst>
                                        </p:cTn>
                                        <p:tgtEl>
                                          <p:spTgt spid="70"/>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249"/>
                                          </p:stCondLst>
                                        </p:cTn>
                                        <p:tgtEl>
                                          <p:spTgt spid="70"/>
                                        </p:tgtEl>
                                        <p:attrNameLst>
                                          <p:attrName>ppt_y</p:attrName>
                                        </p:attrNameLst>
                                      </p:cBhvr>
                                      <p:tavLst>
                                        <p:tav tm="0" fmla="#ppt_y-sin(pi*$)/81">
                                          <p:val>
                                            <p:fltVal val="0"/>
                                          </p:val>
                                        </p:tav>
                                        <p:tav tm="100000">
                                          <p:val>
                                            <p:fltVal val="1"/>
                                          </p:val>
                                        </p:tav>
                                      </p:tavLst>
                                    </p:anim>
                                    <p:animScale>
                                      <p:cBhvr>
                                        <p:cTn id="38" dur="1">
                                          <p:stCondLst>
                                            <p:cond delay="80"/>
                                          </p:stCondLst>
                                        </p:cTn>
                                        <p:tgtEl>
                                          <p:spTgt spid="70"/>
                                        </p:tgtEl>
                                      </p:cBhvr>
                                      <p:to x="100000" y="60000"/>
                                    </p:animScale>
                                    <p:animScale>
                                      <p:cBhvr>
                                        <p:cTn id="39" dur="1" decel="50000">
                                          <p:stCondLst>
                                            <p:cond delay="83"/>
                                          </p:stCondLst>
                                        </p:cTn>
                                        <p:tgtEl>
                                          <p:spTgt spid="70"/>
                                        </p:tgtEl>
                                      </p:cBhvr>
                                      <p:to x="100000" y="100000"/>
                                    </p:animScale>
                                    <p:animScale>
                                      <p:cBhvr>
                                        <p:cTn id="40" dur="1">
                                          <p:stCondLst>
                                            <p:cond delay="161"/>
                                          </p:stCondLst>
                                        </p:cTn>
                                        <p:tgtEl>
                                          <p:spTgt spid="70"/>
                                        </p:tgtEl>
                                      </p:cBhvr>
                                      <p:to x="100000" y="80000"/>
                                    </p:animScale>
                                    <p:animScale>
                                      <p:cBhvr>
                                        <p:cTn id="41" dur="1" decel="50000">
                                          <p:stCondLst>
                                            <p:cond delay="164"/>
                                          </p:stCondLst>
                                        </p:cTn>
                                        <p:tgtEl>
                                          <p:spTgt spid="70"/>
                                        </p:tgtEl>
                                      </p:cBhvr>
                                      <p:to x="100000" y="100000"/>
                                    </p:animScale>
                                    <p:animScale>
                                      <p:cBhvr>
                                        <p:cTn id="42" dur="1">
                                          <p:stCondLst>
                                            <p:cond delay="249"/>
                                          </p:stCondLst>
                                        </p:cTn>
                                        <p:tgtEl>
                                          <p:spTgt spid="70"/>
                                        </p:tgtEl>
                                      </p:cBhvr>
                                      <p:to x="100000" y="90000"/>
                                    </p:animScale>
                                    <p:animScale>
                                      <p:cBhvr>
                                        <p:cTn id="43" dur="1" decel="50000">
                                          <p:stCondLst>
                                            <p:cond delay="249"/>
                                          </p:stCondLst>
                                        </p:cTn>
                                        <p:tgtEl>
                                          <p:spTgt spid="70"/>
                                        </p:tgtEl>
                                      </p:cBhvr>
                                      <p:to x="100000" y="100000"/>
                                    </p:animScale>
                                    <p:animScale>
                                      <p:cBhvr>
                                        <p:cTn id="44" dur="1">
                                          <p:stCondLst>
                                            <p:cond delay="249"/>
                                          </p:stCondLst>
                                        </p:cTn>
                                        <p:tgtEl>
                                          <p:spTgt spid="70"/>
                                        </p:tgtEl>
                                      </p:cBhvr>
                                      <p:to x="100000" y="95000"/>
                                    </p:animScale>
                                    <p:animScale>
                                      <p:cBhvr>
                                        <p:cTn id="45" dur="1" decel="50000">
                                          <p:stCondLst>
                                            <p:cond delay="249"/>
                                          </p:stCondLst>
                                        </p:cTn>
                                        <p:tgtEl>
                                          <p:spTgt spid="70"/>
                                        </p:tgtEl>
                                      </p:cBhvr>
                                      <p:to x="100000" y="100000"/>
                                    </p:animScale>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1000" fill="hold"/>
                                        <p:tgtEl>
                                          <p:spTgt spid="35"/>
                                        </p:tgtEl>
                                        <p:attrNameLst>
                                          <p:attrName>ppt_w</p:attrName>
                                        </p:attrNameLst>
                                      </p:cBhvr>
                                      <p:tavLst>
                                        <p:tav tm="0">
                                          <p:val>
                                            <p:fltVal val="0"/>
                                          </p:val>
                                        </p:tav>
                                        <p:tav tm="100000">
                                          <p:val>
                                            <p:strVal val="#ppt_w"/>
                                          </p:val>
                                        </p:tav>
                                      </p:tavLst>
                                    </p:anim>
                                    <p:anim calcmode="lin" valueType="num">
                                      <p:cBhvr>
                                        <p:cTn id="50" dur="1000" fill="hold"/>
                                        <p:tgtEl>
                                          <p:spTgt spid="35"/>
                                        </p:tgtEl>
                                        <p:attrNameLst>
                                          <p:attrName>ppt_h</p:attrName>
                                        </p:attrNameLst>
                                      </p:cBhvr>
                                      <p:tavLst>
                                        <p:tav tm="0">
                                          <p:val>
                                            <p:fltVal val="0"/>
                                          </p:val>
                                        </p:tav>
                                        <p:tav tm="100000">
                                          <p:val>
                                            <p:strVal val="#ppt_h"/>
                                          </p:val>
                                        </p:tav>
                                      </p:tavLst>
                                    </p:anim>
                                    <p:animEffect transition="in" filter="fade">
                                      <p:cBhvr>
                                        <p:cTn id="51" dur="1000"/>
                                        <p:tgtEl>
                                          <p:spTgt spid="35"/>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71"/>
                                        </p:tgtEl>
                                        <p:attrNameLst>
                                          <p:attrName>style.visibility</p:attrName>
                                        </p:attrNameLst>
                                      </p:cBhvr>
                                      <p:to>
                                        <p:strVal val="visible"/>
                                      </p:to>
                                    </p:set>
                                    <p:animEffect transition="in" filter="barn(inVertical)">
                                      <p:cBhvr>
                                        <p:cTn id="56" dur="500"/>
                                        <p:tgtEl>
                                          <p:spTgt spid="7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72"/>
                                        </p:tgtEl>
                                        <p:attrNameLst>
                                          <p:attrName>style.visibility</p:attrName>
                                        </p:attrNameLst>
                                      </p:cBhvr>
                                      <p:to>
                                        <p:strVal val="visible"/>
                                      </p:to>
                                    </p:set>
                                    <p:anim calcmode="lin" valueType="num">
                                      <p:cBhvr>
                                        <p:cTn id="61" dur="500" fill="hold"/>
                                        <p:tgtEl>
                                          <p:spTgt spid="72"/>
                                        </p:tgtEl>
                                        <p:attrNameLst>
                                          <p:attrName>ppt_w</p:attrName>
                                        </p:attrNameLst>
                                      </p:cBhvr>
                                      <p:tavLst>
                                        <p:tav tm="0">
                                          <p:val>
                                            <p:fltVal val="0"/>
                                          </p:val>
                                        </p:tav>
                                        <p:tav tm="100000">
                                          <p:val>
                                            <p:strVal val="#ppt_w"/>
                                          </p:val>
                                        </p:tav>
                                      </p:tavLst>
                                    </p:anim>
                                    <p:anim calcmode="lin" valueType="num">
                                      <p:cBhvr>
                                        <p:cTn id="62" dur="500" fill="hold"/>
                                        <p:tgtEl>
                                          <p:spTgt spid="72"/>
                                        </p:tgtEl>
                                        <p:attrNameLst>
                                          <p:attrName>ppt_h</p:attrName>
                                        </p:attrNameLst>
                                      </p:cBhvr>
                                      <p:tavLst>
                                        <p:tav tm="0">
                                          <p:val>
                                            <p:fltVal val="0"/>
                                          </p:val>
                                        </p:tav>
                                        <p:tav tm="100000">
                                          <p:val>
                                            <p:strVal val="#ppt_h"/>
                                          </p:val>
                                        </p:tav>
                                      </p:tavLst>
                                    </p:anim>
                                    <p:animEffect transition="in" filter="fade">
                                      <p:cBhvr>
                                        <p:cTn id="63" dur="500"/>
                                        <p:tgtEl>
                                          <p:spTgt spid="72"/>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4"/>
                                        </p:tgtEl>
                                        <p:attrNameLst>
                                          <p:attrName>style.visibility</p:attrName>
                                        </p:attrNameLst>
                                      </p:cBhvr>
                                      <p:to>
                                        <p:strVal val="visible"/>
                                      </p:to>
                                    </p:set>
                                    <p:anim calcmode="lin" valueType="num">
                                      <p:cBhvr>
                                        <p:cTn id="68" dur="500" fill="hold"/>
                                        <p:tgtEl>
                                          <p:spTgt spid="4"/>
                                        </p:tgtEl>
                                        <p:attrNameLst>
                                          <p:attrName>ppt_w</p:attrName>
                                        </p:attrNameLst>
                                      </p:cBhvr>
                                      <p:tavLst>
                                        <p:tav tm="0">
                                          <p:val>
                                            <p:fltVal val="0"/>
                                          </p:val>
                                        </p:tav>
                                        <p:tav tm="100000">
                                          <p:val>
                                            <p:strVal val="#ppt_w"/>
                                          </p:val>
                                        </p:tav>
                                      </p:tavLst>
                                    </p:anim>
                                    <p:anim calcmode="lin" valueType="num">
                                      <p:cBhvr>
                                        <p:cTn id="69" dur="500" fill="hold"/>
                                        <p:tgtEl>
                                          <p:spTgt spid="4"/>
                                        </p:tgtEl>
                                        <p:attrNameLst>
                                          <p:attrName>ppt_h</p:attrName>
                                        </p:attrNameLst>
                                      </p:cBhvr>
                                      <p:tavLst>
                                        <p:tav tm="0">
                                          <p:val>
                                            <p:fltVal val="0"/>
                                          </p:val>
                                        </p:tav>
                                        <p:tav tm="100000">
                                          <p:val>
                                            <p:strVal val="#ppt_h"/>
                                          </p:val>
                                        </p:tav>
                                      </p:tavLst>
                                    </p:anim>
                                    <p:animEffect transition="in" filter="fade">
                                      <p:cBhvr>
                                        <p:cTn id="70" dur="500"/>
                                        <p:tgtEl>
                                          <p:spTgt spid="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 calcmode="lin" valueType="num">
                                      <p:cBhvr>
                                        <p:cTn id="75" dur="500" fill="hold"/>
                                        <p:tgtEl>
                                          <p:spTgt spid="5"/>
                                        </p:tgtEl>
                                        <p:attrNameLst>
                                          <p:attrName>ppt_w</p:attrName>
                                        </p:attrNameLst>
                                      </p:cBhvr>
                                      <p:tavLst>
                                        <p:tav tm="0">
                                          <p:val>
                                            <p:fltVal val="0"/>
                                          </p:val>
                                        </p:tav>
                                        <p:tav tm="100000">
                                          <p:val>
                                            <p:strVal val="#ppt_w"/>
                                          </p:val>
                                        </p:tav>
                                      </p:tavLst>
                                    </p:anim>
                                    <p:anim calcmode="lin" valueType="num">
                                      <p:cBhvr>
                                        <p:cTn id="76" dur="500" fill="hold"/>
                                        <p:tgtEl>
                                          <p:spTgt spid="5"/>
                                        </p:tgtEl>
                                        <p:attrNameLst>
                                          <p:attrName>ppt_h</p:attrName>
                                        </p:attrNameLst>
                                      </p:cBhvr>
                                      <p:tavLst>
                                        <p:tav tm="0">
                                          <p:val>
                                            <p:fltVal val="0"/>
                                          </p:val>
                                        </p:tav>
                                        <p:tav tm="100000">
                                          <p:val>
                                            <p:strVal val="#ppt_h"/>
                                          </p:val>
                                        </p:tav>
                                      </p:tavLst>
                                    </p:anim>
                                    <p:animEffect transition="in" filter="fade">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1" nodeType="clickEffect">
                                  <p:stCondLst>
                                    <p:cond delay="0"/>
                                  </p:stCondLst>
                                  <p:childTnLst>
                                    <p:anim calcmode="lin" valueType="num">
                                      <p:cBhvr>
                                        <p:cTn id="81" dur="500"/>
                                        <p:tgtEl>
                                          <p:spTgt spid="4"/>
                                        </p:tgtEl>
                                        <p:attrNameLst>
                                          <p:attrName>ppt_w</p:attrName>
                                        </p:attrNameLst>
                                      </p:cBhvr>
                                      <p:tavLst>
                                        <p:tav tm="0">
                                          <p:val>
                                            <p:strVal val="ppt_w"/>
                                          </p:val>
                                        </p:tav>
                                        <p:tav tm="100000">
                                          <p:val>
                                            <p:fltVal val="0"/>
                                          </p:val>
                                        </p:tav>
                                      </p:tavLst>
                                    </p:anim>
                                    <p:anim calcmode="lin" valueType="num">
                                      <p:cBhvr>
                                        <p:cTn id="82" dur="500"/>
                                        <p:tgtEl>
                                          <p:spTgt spid="4"/>
                                        </p:tgtEl>
                                        <p:attrNameLst>
                                          <p:attrName>ppt_h</p:attrName>
                                        </p:attrNameLst>
                                      </p:cBhvr>
                                      <p:tavLst>
                                        <p:tav tm="0">
                                          <p:val>
                                            <p:strVal val="ppt_h"/>
                                          </p:val>
                                        </p:tav>
                                        <p:tav tm="100000">
                                          <p:val>
                                            <p:fltVal val="0"/>
                                          </p:val>
                                        </p:tav>
                                      </p:tavLst>
                                    </p:anim>
                                    <p:animEffect transition="out" filter="fade">
                                      <p:cBhvr>
                                        <p:cTn id="83" dur="500"/>
                                        <p:tgtEl>
                                          <p:spTgt spid="4"/>
                                        </p:tgtEl>
                                      </p:cBhvr>
                                    </p:animEffect>
                                    <p:set>
                                      <p:cBhvr>
                                        <p:cTn id="84" dur="1" fill="hold">
                                          <p:stCondLst>
                                            <p:cond delay="499"/>
                                          </p:stCondLst>
                                        </p:cTn>
                                        <p:tgtEl>
                                          <p:spTgt spid="4"/>
                                        </p:tgtEl>
                                        <p:attrNameLst>
                                          <p:attrName>style.visibility</p:attrName>
                                        </p:attrNameLst>
                                      </p:cBhvr>
                                      <p:to>
                                        <p:strVal val="hidden"/>
                                      </p:to>
                                    </p:set>
                                  </p:childTnLst>
                                </p:cTn>
                              </p:par>
                              <p:par>
                                <p:cTn id="85" presetID="53" presetClass="exit" presetSubtype="32" fill="hold" grpId="1" nodeType="withEffect">
                                  <p:stCondLst>
                                    <p:cond delay="0"/>
                                  </p:stCondLst>
                                  <p:childTnLst>
                                    <p:anim calcmode="lin" valueType="num">
                                      <p:cBhvr>
                                        <p:cTn id="86" dur="500"/>
                                        <p:tgtEl>
                                          <p:spTgt spid="5"/>
                                        </p:tgtEl>
                                        <p:attrNameLst>
                                          <p:attrName>ppt_w</p:attrName>
                                        </p:attrNameLst>
                                      </p:cBhvr>
                                      <p:tavLst>
                                        <p:tav tm="0">
                                          <p:val>
                                            <p:strVal val="ppt_w"/>
                                          </p:val>
                                        </p:tav>
                                        <p:tav tm="100000">
                                          <p:val>
                                            <p:fltVal val="0"/>
                                          </p:val>
                                        </p:tav>
                                      </p:tavLst>
                                    </p:anim>
                                    <p:anim calcmode="lin" valueType="num">
                                      <p:cBhvr>
                                        <p:cTn id="87" dur="500"/>
                                        <p:tgtEl>
                                          <p:spTgt spid="5"/>
                                        </p:tgtEl>
                                        <p:attrNameLst>
                                          <p:attrName>ppt_h</p:attrName>
                                        </p:attrNameLst>
                                      </p:cBhvr>
                                      <p:tavLst>
                                        <p:tav tm="0">
                                          <p:val>
                                            <p:strVal val="ppt_h"/>
                                          </p:val>
                                        </p:tav>
                                        <p:tav tm="100000">
                                          <p:val>
                                            <p:fltVal val="0"/>
                                          </p:val>
                                        </p:tav>
                                      </p:tavLst>
                                    </p:anim>
                                    <p:animEffect transition="out" filter="fade">
                                      <p:cBhvr>
                                        <p:cTn id="88" dur="500"/>
                                        <p:tgtEl>
                                          <p:spTgt spid="5"/>
                                        </p:tgtEl>
                                      </p:cBhvr>
                                    </p:animEffect>
                                    <p:set>
                                      <p:cBhvr>
                                        <p:cTn id="89" dur="1" fill="hold">
                                          <p:stCondLst>
                                            <p:cond delay="499"/>
                                          </p:stCondLst>
                                        </p:cTn>
                                        <p:tgtEl>
                                          <p:spTgt spid="5"/>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grpId="0" nodeType="clickEffect">
                                  <p:stCondLst>
                                    <p:cond delay="0"/>
                                  </p:stCondLst>
                                  <p:childTnLst>
                                    <p:set>
                                      <p:cBhvr>
                                        <p:cTn id="93" dur="1" fill="hold">
                                          <p:stCondLst>
                                            <p:cond delay="0"/>
                                          </p:stCondLst>
                                        </p:cTn>
                                        <p:tgtEl>
                                          <p:spTgt spid="6"/>
                                        </p:tgtEl>
                                        <p:attrNameLst>
                                          <p:attrName>style.visibility</p:attrName>
                                        </p:attrNameLst>
                                      </p:cBhvr>
                                      <p:to>
                                        <p:strVal val="visible"/>
                                      </p:to>
                                    </p:set>
                                    <p:anim calcmode="lin" valueType="num">
                                      <p:cBhvr>
                                        <p:cTn id="94" dur="500" fill="hold"/>
                                        <p:tgtEl>
                                          <p:spTgt spid="6"/>
                                        </p:tgtEl>
                                        <p:attrNameLst>
                                          <p:attrName>ppt_w</p:attrName>
                                        </p:attrNameLst>
                                      </p:cBhvr>
                                      <p:tavLst>
                                        <p:tav tm="0">
                                          <p:val>
                                            <p:fltVal val="0"/>
                                          </p:val>
                                        </p:tav>
                                        <p:tav tm="100000">
                                          <p:val>
                                            <p:strVal val="#ppt_w"/>
                                          </p:val>
                                        </p:tav>
                                      </p:tavLst>
                                    </p:anim>
                                    <p:anim calcmode="lin" valueType="num">
                                      <p:cBhvr>
                                        <p:cTn id="95" dur="500" fill="hold"/>
                                        <p:tgtEl>
                                          <p:spTgt spid="6"/>
                                        </p:tgtEl>
                                        <p:attrNameLst>
                                          <p:attrName>ppt_h</p:attrName>
                                        </p:attrNameLst>
                                      </p:cBhvr>
                                      <p:tavLst>
                                        <p:tav tm="0">
                                          <p:val>
                                            <p:fltVal val="0"/>
                                          </p:val>
                                        </p:tav>
                                        <p:tav tm="100000">
                                          <p:val>
                                            <p:strVal val="#ppt_h"/>
                                          </p:val>
                                        </p:tav>
                                      </p:tavLst>
                                    </p:anim>
                                    <p:animEffect transition="in" filter="fade">
                                      <p:cBhvr>
                                        <p:cTn id="96" dur="500"/>
                                        <p:tgtEl>
                                          <p:spTgt spid="6"/>
                                        </p:tgtEl>
                                      </p:cBhvr>
                                    </p:animEffect>
                                  </p:childTnLst>
                                </p:cTn>
                              </p:par>
                            </p:childTnLst>
                          </p:cTn>
                        </p:par>
                      </p:childTnLst>
                    </p:cTn>
                  </p:par>
                  <p:par>
                    <p:cTn id="97" fill="hold">
                      <p:stCondLst>
                        <p:cond delay="indefinite"/>
                      </p:stCondLst>
                      <p:childTnLst>
                        <p:par>
                          <p:cTn id="98" fill="hold">
                            <p:stCondLst>
                              <p:cond delay="0"/>
                            </p:stCondLst>
                            <p:childTnLst>
                              <p:par>
                                <p:cTn id="99" presetID="52" presetClass="entr" presetSubtype="0" fill="hold" grpId="0" nodeType="clickEffect">
                                  <p:stCondLst>
                                    <p:cond delay="0"/>
                                  </p:stCondLst>
                                  <p:childTnLst>
                                    <p:set>
                                      <p:cBhvr>
                                        <p:cTn id="100" dur="1" fill="hold">
                                          <p:stCondLst>
                                            <p:cond delay="0"/>
                                          </p:stCondLst>
                                        </p:cTn>
                                        <p:tgtEl>
                                          <p:spTgt spid="31"/>
                                        </p:tgtEl>
                                        <p:attrNameLst>
                                          <p:attrName>style.visibility</p:attrName>
                                        </p:attrNameLst>
                                      </p:cBhvr>
                                      <p:to>
                                        <p:strVal val="visible"/>
                                      </p:to>
                                    </p:set>
                                    <p:animScale>
                                      <p:cBhvr>
                                        <p:cTn id="101" dur="1000" decel="50000" fill="hold">
                                          <p:stCondLst>
                                            <p:cond delay="0"/>
                                          </p:stCondLst>
                                        </p:cTn>
                                        <p:tgtEl>
                                          <p:spTgt spid="3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2" dur="1000" decel="50000" fill="hold">
                                          <p:stCondLst>
                                            <p:cond delay="0"/>
                                          </p:stCondLst>
                                        </p:cTn>
                                        <p:tgtEl>
                                          <p:spTgt spid="31"/>
                                        </p:tgtEl>
                                        <p:attrNameLst>
                                          <p:attrName>ppt_x</p:attrName>
                                          <p:attrName>ppt_y</p:attrName>
                                        </p:attrNameLst>
                                      </p:cBhvr>
                                    </p:animMotion>
                                    <p:animEffect transition="in" filter="fade">
                                      <p:cBhvr>
                                        <p:cTn id="103" dur="1000"/>
                                        <p:tgtEl>
                                          <p:spTgt spid="31"/>
                                        </p:tgtEl>
                                      </p:cBhvr>
                                    </p:animEffect>
                                  </p:childTnLst>
                                </p:cTn>
                              </p:par>
                            </p:childTnLst>
                          </p:cTn>
                        </p:par>
                      </p:childTnLst>
                    </p:cTn>
                  </p:par>
                  <p:par>
                    <p:cTn id="104" fill="hold">
                      <p:stCondLst>
                        <p:cond delay="indefinite"/>
                      </p:stCondLst>
                      <p:childTnLst>
                        <p:par>
                          <p:cTn id="105" fill="hold">
                            <p:stCondLst>
                              <p:cond delay="0"/>
                            </p:stCondLst>
                            <p:childTnLst>
                              <p:par>
                                <p:cTn id="106" presetID="52" presetClass="entr" presetSubtype="0" fill="hold" grpId="0" nodeType="clickEffect">
                                  <p:stCondLst>
                                    <p:cond delay="0"/>
                                  </p:stCondLst>
                                  <p:childTnLst>
                                    <p:set>
                                      <p:cBhvr>
                                        <p:cTn id="107" dur="1" fill="hold">
                                          <p:stCondLst>
                                            <p:cond delay="0"/>
                                          </p:stCondLst>
                                        </p:cTn>
                                        <p:tgtEl>
                                          <p:spTgt spid="30"/>
                                        </p:tgtEl>
                                        <p:attrNameLst>
                                          <p:attrName>style.visibility</p:attrName>
                                        </p:attrNameLst>
                                      </p:cBhvr>
                                      <p:to>
                                        <p:strVal val="visible"/>
                                      </p:to>
                                    </p:set>
                                    <p:animScale>
                                      <p:cBhvr>
                                        <p:cTn id="108"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9" dur="1000" decel="50000" fill="hold">
                                          <p:stCondLst>
                                            <p:cond delay="0"/>
                                          </p:stCondLst>
                                        </p:cTn>
                                        <p:tgtEl>
                                          <p:spTgt spid="30"/>
                                        </p:tgtEl>
                                        <p:attrNameLst>
                                          <p:attrName>ppt_x</p:attrName>
                                          <p:attrName>ppt_y</p:attrName>
                                        </p:attrNameLst>
                                      </p:cBhvr>
                                    </p:animMotion>
                                    <p:animEffect transition="in" filter="fade">
                                      <p:cBhvr>
                                        <p:cTn id="110" dur="1000"/>
                                        <p:tgtEl>
                                          <p:spTgt spid="30"/>
                                        </p:tgtEl>
                                      </p:cBhvr>
                                    </p:animEffect>
                                  </p:childTnLst>
                                </p:cTn>
                              </p:par>
                            </p:childTnLst>
                          </p:cTn>
                        </p:par>
                      </p:childTnLst>
                    </p:cTn>
                  </p:par>
                  <p:par>
                    <p:cTn id="111" fill="hold">
                      <p:stCondLst>
                        <p:cond delay="indefinite"/>
                      </p:stCondLst>
                      <p:childTnLst>
                        <p:par>
                          <p:cTn id="112" fill="hold">
                            <p:stCondLst>
                              <p:cond delay="0"/>
                            </p:stCondLst>
                            <p:childTnLst>
                              <p:par>
                                <p:cTn id="113" presetID="52" presetClass="entr" presetSubtype="0" fill="hold" grpId="0" nodeType="clickEffect">
                                  <p:stCondLst>
                                    <p:cond delay="0"/>
                                  </p:stCondLst>
                                  <p:childTnLst>
                                    <p:set>
                                      <p:cBhvr>
                                        <p:cTn id="114" dur="1" fill="hold">
                                          <p:stCondLst>
                                            <p:cond delay="0"/>
                                          </p:stCondLst>
                                        </p:cTn>
                                        <p:tgtEl>
                                          <p:spTgt spid="33"/>
                                        </p:tgtEl>
                                        <p:attrNameLst>
                                          <p:attrName>style.visibility</p:attrName>
                                        </p:attrNameLst>
                                      </p:cBhvr>
                                      <p:to>
                                        <p:strVal val="visible"/>
                                      </p:to>
                                    </p:set>
                                    <p:animScale>
                                      <p:cBhvr>
                                        <p:cTn id="115"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6" dur="1000" decel="50000" fill="hold">
                                          <p:stCondLst>
                                            <p:cond delay="0"/>
                                          </p:stCondLst>
                                        </p:cTn>
                                        <p:tgtEl>
                                          <p:spTgt spid="33"/>
                                        </p:tgtEl>
                                        <p:attrNameLst>
                                          <p:attrName>ppt_x</p:attrName>
                                          <p:attrName>ppt_y</p:attrName>
                                        </p:attrNameLst>
                                      </p:cBhvr>
                                    </p:animMotion>
                                    <p:animEffect transition="in" filter="fade">
                                      <p:cBhvr>
                                        <p:cTn id="117" dur="1000"/>
                                        <p:tgtEl>
                                          <p:spTgt spid="33"/>
                                        </p:tgtEl>
                                      </p:cBhvr>
                                    </p:animEffect>
                                  </p:childTnLst>
                                </p:cTn>
                              </p:par>
                            </p:childTnLst>
                          </p:cTn>
                        </p:par>
                      </p:childTnLst>
                    </p:cTn>
                  </p:par>
                  <p:par>
                    <p:cTn id="118" fill="hold">
                      <p:stCondLst>
                        <p:cond delay="indefinite"/>
                      </p:stCondLst>
                      <p:childTnLst>
                        <p:par>
                          <p:cTn id="119" fill="hold">
                            <p:stCondLst>
                              <p:cond delay="0"/>
                            </p:stCondLst>
                            <p:childTnLst>
                              <p:par>
                                <p:cTn id="120" presetID="52" presetClass="entr" presetSubtype="0" fill="hold" grpId="0" nodeType="clickEffect">
                                  <p:stCondLst>
                                    <p:cond delay="0"/>
                                  </p:stCondLst>
                                  <p:childTnLst>
                                    <p:set>
                                      <p:cBhvr>
                                        <p:cTn id="121" dur="1" fill="hold">
                                          <p:stCondLst>
                                            <p:cond delay="0"/>
                                          </p:stCondLst>
                                        </p:cTn>
                                        <p:tgtEl>
                                          <p:spTgt spid="32"/>
                                        </p:tgtEl>
                                        <p:attrNameLst>
                                          <p:attrName>style.visibility</p:attrName>
                                        </p:attrNameLst>
                                      </p:cBhvr>
                                      <p:to>
                                        <p:strVal val="visible"/>
                                      </p:to>
                                    </p:set>
                                    <p:animScale>
                                      <p:cBhvr>
                                        <p:cTn id="122"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3" dur="1000" decel="50000" fill="hold">
                                          <p:stCondLst>
                                            <p:cond delay="0"/>
                                          </p:stCondLst>
                                        </p:cTn>
                                        <p:tgtEl>
                                          <p:spTgt spid="32"/>
                                        </p:tgtEl>
                                        <p:attrNameLst>
                                          <p:attrName>ppt_x</p:attrName>
                                          <p:attrName>ppt_y</p:attrName>
                                        </p:attrNameLst>
                                      </p:cBhvr>
                                    </p:animMotion>
                                    <p:animEffect transition="in" filter="fade">
                                      <p:cBhvr>
                                        <p:cTn id="124" dur="1000"/>
                                        <p:tgtEl>
                                          <p:spTgt spid="32"/>
                                        </p:tgtEl>
                                      </p:cBhvr>
                                    </p:animEffect>
                                  </p:childTnLst>
                                </p:cTn>
                              </p:par>
                            </p:childTnLst>
                          </p:cTn>
                        </p:par>
                      </p:childTnLst>
                    </p:cTn>
                  </p:par>
                  <p:par>
                    <p:cTn id="125" fill="hold">
                      <p:stCondLst>
                        <p:cond delay="indefinite"/>
                      </p:stCondLst>
                      <p:childTnLst>
                        <p:par>
                          <p:cTn id="126" fill="hold">
                            <p:stCondLst>
                              <p:cond delay="0"/>
                            </p:stCondLst>
                            <p:childTnLst>
                              <p:par>
                                <p:cTn id="127" presetID="53" presetClass="entr" presetSubtype="16" fill="hold" grpId="0" nodeType="clickEffect">
                                  <p:stCondLst>
                                    <p:cond delay="0"/>
                                  </p:stCondLst>
                                  <p:childTnLst>
                                    <p:set>
                                      <p:cBhvr>
                                        <p:cTn id="128" dur="1" fill="hold">
                                          <p:stCondLst>
                                            <p:cond delay="0"/>
                                          </p:stCondLst>
                                        </p:cTn>
                                        <p:tgtEl>
                                          <p:spTgt spid="76"/>
                                        </p:tgtEl>
                                        <p:attrNameLst>
                                          <p:attrName>style.visibility</p:attrName>
                                        </p:attrNameLst>
                                      </p:cBhvr>
                                      <p:to>
                                        <p:strVal val="visible"/>
                                      </p:to>
                                    </p:set>
                                    <p:anim calcmode="lin" valueType="num">
                                      <p:cBhvr>
                                        <p:cTn id="129" dur="500" fill="hold"/>
                                        <p:tgtEl>
                                          <p:spTgt spid="76"/>
                                        </p:tgtEl>
                                        <p:attrNameLst>
                                          <p:attrName>ppt_w</p:attrName>
                                        </p:attrNameLst>
                                      </p:cBhvr>
                                      <p:tavLst>
                                        <p:tav tm="0">
                                          <p:val>
                                            <p:fltVal val="0"/>
                                          </p:val>
                                        </p:tav>
                                        <p:tav tm="100000">
                                          <p:val>
                                            <p:strVal val="#ppt_w"/>
                                          </p:val>
                                        </p:tav>
                                      </p:tavLst>
                                    </p:anim>
                                    <p:anim calcmode="lin" valueType="num">
                                      <p:cBhvr>
                                        <p:cTn id="130" dur="500" fill="hold"/>
                                        <p:tgtEl>
                                          <p:spTgt spid="76"/>
                                        </p:tgtEl>
                                        <p:attrNameLst>
                                          <p:attrName>ppt_h</p:attrName>
                                        </p:attrNameLst>
                                      </p:cBhvr>
                                      <p:tavLst>
                                        <p:tav tm="0">
                                          <p:val>
                                            <p:fltVal val="0"/>
                                          </p:val>
                                        </p:tav>
                                        <p:tav tm="100000">
                                          <p:val>
                                            <p:strVal val="#ppt_h"/>
                                          </p:val>
                                        </p:tav>
                                      </p:tavLst>
                                    </p:anim>
                                    <p:animEffect transition="in" filter="fade">
                                      <p:cBhvr>
                                        <p:cTn id="131" dur="500"/>
                                        <p:tgtEl>
                                          <p:spTgt spid="76"/>
                                        </p:tgtEl>
                                      </p:cBhvr>
                                    </p:animEffect>
                                  </p:childTnLst>
                                </p:cTn>
                              </p:par>
                            </p:childTnLst>
                          </p:cTn>
                        </p:par>
                      </p:childTnLst>
                    </p:cTn>
                  </p:par>
                  <p:par>
                    <p:cTn id="132" fill="hold">
                      <p:stCondLst>
                        <p:cond delay="indefinite"/>
                      </p:stCondLst>
                      <p:childTnLst>
                        <p:par>
                          <p:cTn id="133" fill="hold">
                            <p:stCondLst>
                              <p:cond delay="0"/>
                            </p:stCondLst>
                            <p:childTnLst>
                              <p:par>
                                <p:cTn id="134" presetID="53" presetClass="exit" presetSubtype="32" fill="hold" grpId="1" nodeType="clickEffect">
                                  <p:stCondLst>
                                    <p:cond delay="0"/>
                                  </p:stCondLst>
                                  <p:childTnLst>
                                    <p:anim calcmode="lin" valueType="num">
                                      <p:cBhvr>
                                        <p:cTn id="135" dur="500"/>
                                        <p:tgtEl>
                                          <p:spTgt spid="6"/>
                                        </p:tgtEl>
                                        <p:attrNameLst>
                                          <p:attrName>ppt_w</p:attrName>
                                        </p:attrNameLst>
                                      </p:cBhvr>
                                      <p:tavLst>
                                        <p:tav tm="0">
                                          <p:val>
                                            <p:strVal val="ppt_w"/>
                                          </p:val>
                                        </p:tav>
                                        <p:tav tm="100000">
                                          <p:val>
                                            <p:fltVal val="0"/>
                                          </p:val>
                                        </p:tav>
                                      </p:tavLst>
                                    </p:anim>
                                    <p:anim calcmode="lin" valueType="num">
                                      <p:cBhvr>
                                        <p:cTn id="136" dur="500"/>
                                        <p:tgtEl>
                                          <p:spTgt spid="6"/>
                                        </p:tgtEl>
                                        <p:attrNameLst>
                                          <p:attrName>ppt_h</p:attrName>
                                        </p:attrNameLst>
                                      </p:cBhvr>
                                      <p:tavLst>
                                        <p:tav tm="0">
                                          <p:val>
                                            <p:strVal val="ppt_h"/>
                                          </p:val>
                                        </p:tav>
                                        <p:tav tm="100000">
                                          <p:val>
                                            <p:fltVal val="0"/>
                                          </p:val>
                                        </p:tav>
                                      </p:tavLst>
                                    </p:anim>
                                    <p:animEffect transition="out" filter="fade">
                                      <p:cBhvr>
                                        <p:cTn id="137" dur="500"/>
                                        <p:tgtEl>
                                          <p:spTgt spid="6"/>
                                        </p:tgtEl>
                                      </p:cBhvr>
                                    </p:animEffect>
                                    <p:set>
                                      <p:cBhvr>
                                        <p:cTn id="138" dur="1" fill="hold">
                                          <p:stCondLst>
                                            <p:cond delay="499"/>
                                          </p:stCondLst>
                                        </p:cTn>
                                        <p:tgtEl>
                                          <p:spTgt spid="6"/>
                                        </p:tgtEl>
                                        <p:attrNameLst>
                                          <p:attrName>style.visibility</p:attrName>
                                        </p:attrNameLst>
                                      </p:cBhvr>
                                      <p:to>
                                        <p:strVal val="hidden"/>
                                      </p:to>
                                    </p:set>
                                  </p:childTnLst>
                                </p:cTn>
                              </p:par>
                              <p:par>
                                <p:cTn id="139" presetID="53" presetClass="exit" presetSubtype="32" fill="hold" grpId="1" nodeType="withEffect">
                                  <p:stCondLst>
                                    <p:cond delay="0"/>
                                  </p:stCondLst>
                                  <p:childTnLst>
                                    <p:anim calcmode="lin" valueType="num">
                                      <p:cBhvr>
                                        <p:cTn id="140" dur="500"/>
                                        <p:tgtEl>
                                          <p:spTgt spid="76"/>
                                        </p:tgtEl>
                                        <p:attrNameLst>
                                          <p:attrName>ppt_w</p:attrName>
                                        </p:attrNameLst>
                                      </p:cBhvr>
                                      <p:tavLst>
                                        <p:tav tm="0">
                                          <p:val>
                                            <p:strVal val="ppt_w"/>
                                          </p:val>
                                        </p:tav>
                                        <p:tav tm="100000">
                                          <p:val>
                                            <p:fltVal val="0"/>
                                          </p:val>
                                        </p:tav>
                                      </p:tavLst>
                                    </p:anim>
                                    <p:anim calcmode="lin" valueType="num">
                                      <p:cBhvr>
                                        <p:cTn id="141" dur="500"/>
                                        <p:tgtEl>
                                          <p:spTgt spid="76"/>
                                        </p:tgtEl>
                                        <p:attrNameLst>
                                          <p:attrName>ppt_h</p:attrName>
                                        </p:attrNameLst>
                                      </p:cBhvr>
                                      <p:tavLst>
                                        <p:tav tm="0">
                                          <p:val>
                                            <p:strVal val="ppt_h"/>
                                          </p:val>
                                        </p:tav>
                                        <p:tav tm="100000">
                                          <p:val>
                                            <p:fltVal val="0"/>
                                          </p:val>
                                        </p:tav>
                                      </p:tavLst>
                                    </p:anim>
                                    <p:animEffect transition="out" filter="fade">
                                      <p:cBhvr>
                                        <p:cTn id="142" dur="500"/>
                                        <p:tgtEl>
                                          <p:spTgt spid="76"/>
                                        </p:tgtEl>
                                      </p:cBhvr>
                                    </p:animEffect>
                                    <p:set>
                                      <p:cBhvr>
                                        <p:cTn id="143" dur="1" fill="hold">
                                          <p:stCondLst>
                                            <p:cond delay="499"/>
                                          </p:stCondLst>
                                        </p:cTn>
                                        <p:tgtEl>
                                          <p:spTgt spid="7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0" nodeType="clickEffect">
                                  <p:stCondLst>
                                    <p:cond delay="0"/>
                                  </p:stCondLst>
                                  <p:childTnLst>
                                    <p:set>
                                      <p:cBhvr>
                                        <p:cTn id="147" dur="1" fill="hold">
                                          <p:stCondLst>
                                            <p:cond delay="0"/>
                                          </p:stCondLst>
                                        </p:cTn>
                                        <p:tgtEl>
                                          <p:spTgt spid="77"/>
                                        </p:tgtEl>
                                        <p:attrNameLst>
                                          <p:attrName>style.visibility</p:attrName>
                                        </p:attrNameLst>
                                      </p:cBhvr>
                                      <p:to>
                                        <p:strVal val="visible"/>
                                      </p:to>
                                    </p:set>
                                    <p:anim calcmode="lin" valueType="num">
                                      <p:cBhvr>
                                        <p:cTn id="148" dur="500" fill="hold"/>
                                        <p:tgtEl>
                                          <p:spTgt spid="77"/>
                                        </p:tgtEl>
                                        <p:attrNameLst>
                                          <p:attrName>ppt_w</p:attrName>
                                        </p:attrNameLst>
                                      </p:cBhvr>
                                      <p:tavLst>
                                        <p:tav tm="0">
                                          <p:val>
                                            <p:fltVal val="0"/>
                                          </p:val>
                                        </p:tav>
                                        <p:tav tm="100000">
                                          <p:val>
                                            <p:strVal val="#ppt_w"/>
                                          </p:val>
                                        </p:tav>
                                      </p:tavLst>
                                    </p:anim>
                                    <p:anim calcmode="lin" valueType="num">
                                      <p:cBhvr>
                                        <p:cTn id="149" dur="500" fill="hold"/>
                                        <p:tgtEl>
                                          <p:spTgt spid="77"/>
                                        </p:tgtEl>
                                        <p:attrNameLst>
                                          <p:attrName>ppt_h</p:attrName>
                                        </p:attrNameLst>
                                      </p:cBhvr>
                                      <p:tavLst>
                                        <p:tav tm="0">
                                          <p:val>
                                            <p:fltVal val="0"/>
                                          </p:val>
                                        </p:tav>
                                        <p:tav tm="100000">
                                          <p:val>
                                            <p:strVal val="#ppt_h"/>
                                          </p:val>
                                        </p:tav>
                                      </p:tavLst>
                                    </p:anim>
                                    <p:animEffect transition="in" filter="fade">
                                      <p:cBhvr>
                                        <p:cTn id="150" dur="500"/>
                                        <p:tgtEl>
                                          <p:spTgt spid="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69" grpId="0" animBg="1"/>
      <p:bldP spid="70" grpId="0" animBg="1"/>
      <p:bldP spid="72" grpId="0"/>
      <p:bldP spid="4" grpId="0"/>
      <p:bldP spid="4" grpId="1"/>
      <p:bldP spid="5" grpId="0"/>
      <p:bldP spid="5" grpId="1"/>
      <p:bldP spid="6" grpId="0"/>
      <p:bldP spid="6" grpId="1"/>
      <p:bldP spid="76" grpId="0" animBg="1"/>
      <p:bldP spid="76" grpId="1" animBg="1"/>
      <p:bldP spid="77" grpId="0" animBg="1"/>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4" name="图片 7">
            <a:extLst>
              <a:ext uri="{FF2B5EF4-FFF2-40B4-BE49-F238E27FC236}">
                <a16:creationId xmlns:a16="http://schemas.microsoft.com/office/drawing/2014/main" id="{2DBDB548-A77C-4D65-90C8-79E032C6CD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106" name="Google Shape;342;p6">
            <a:extLst>
              <a:ext uri="{FF2B5EF4-FFF2-40B4-BE49-F238E27FC236}">
                <a16:creationId xmlns:a16="http://schemas.microsoft.com/office/drawing/2014/main" id="{03A3D6C1-FAB2-4400-9892-E4BFBAC98E9A}"/>
              </a:ext>
            </a:extLst>
          </p:cNvPr>
          <p:cNvGrpSpPr/>
          <p:nvPr/>
        </p:nvGrpSpPr>
        <p:grpSpPr>
          <a:xfrm rot="-2429888" flipH="1">
            <a:off x="8399911" y="4231103"/>
            <a:ext cx="884430" cy="658938"/>
            <a:chOff x="8054181" y="220421"/>
            <a:chExt cx="884462" cy="658961"/>
          </a:xfrm>
        </p:grpSpPr>
        <p:sp>
          <p:nvSpPr>
            <p:cNvPr id="107" name="Google Shape;343;p6">
              <a:extLst>
                <a:ext uri="{FF2B5EF4-FFF2-40B4-BE49-F238E27FC236}">
                  <a16:creationId xmlns:a16="http://schemas.microsoft.com/office/drawing/2014/main" id="{AF178690-1B4A-4DF9-8C1A-243A8D5F3C1E}"/>
                </a:ext>
              </a:extLst>
            </p:cNvPr>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44;p6">
              <a:extLst>
                <a:ext uri="{FF2B5EF4-FFF2-40B4-BE49-F238E27FC236}">
                  <a16:creationId xmlns:a16="http://schemas.microsoft.com/office/drawing/2014/main" id="{4C73CDCA-784C-4D8F-84A5-281CCDDD9658}"/>
                </a:ext>
              </a:extLst>
            </p:cNvPr>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Callout: Bent Line 1">
            <a:extLst>
              <a:ext uri="{FF2B5EF4-FFF2-40B4-BE49-F238E27FC236}">
                <a16:creationId xmlns:a16="http://schemas.microsoft.com/office/drawing/2014/main" id="{E7F5341D-3A84-4756-AFF3-1340754E9BEC}"/>
              </a:ext>
            </a:extLst>
          </p:cNvPr>
          <p:cNvSpPr/>
          <p:nvPr/>
        </p:nvSpPr>
        <p:spPr>
          <a:xfrm>
            <a:off x="2104571" y="1157348"/>
            <a:ext cx="6451260" cy="1546494"/>
          </a:xfrm>
          <a:prstGeom prst="borderCallout2">
            <a:avLst>
              <a:gd name="adj1" fmla="val 18750"/>
              <a:gd name="adj2" fmla="val -65"/>
              <a:gd name="adj3" fmla="val 17347"/>
              <a:gd name="adj4" fmla="val -4560"/>
              <a:gd name="adj5" fmla="val 35317"/>
              <a:gd name="adj6" fmla="val -7098"/>
            </a:avLst>
          </a:prstGeom>
          <a:solidFill>
            <a:schemeClr val="accent4">
              <a:lumMod val="90000"/>
            </a:schemeClr>
          </a:solidFill>
          <a:ln>
            <a:solidFill>
              <a:srgbClr val="BEECF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oogle Shape;346;p6">
            <a:extLst>
              <a:ext uri="{FF2B5EF4-FFF2-40B4-BE49-F238E27FC236}">
                <a16:creationId xmlns:a16="http://schemas.microsoft.com/office/drawing/2014/main" id="{FAF2178D-82BC-421D-9002-34A889AFCD56}"/>
              </a:ext>
            </a:extLst>
          </p:cNvPr>
          <p:cNvGrpSpPr/>
          <p:nvPr/>
        </p:nvGrpSpPr>
        <p:grpSpPr>
          <a:xfrm rot="5400000">
            <a:off x="7976980" y="4510614"/>
            <a:ext cx="547356" cy="706096"/>
            <a:chOff x="8495548" y="1440711"/>
            <a:chExt cx="547356" cy="706096"/>
          </a:xfrm>
        </p:grpSpPr>
        <p:sp>
          <p:nvSpPr>
            <p:cNvPr id="110" name="Google Shape;347;p6">
              <a:extLst>
                <a:ext uri="{FF2B5EF4-FFF2-40B4-BE49-F238E27FC236}">
                  <a16:creationId xmlns:a16="http://schemas.microsoft.com/office/drawing/2014/main" id="{A093B740-C49E-4616-8591-2C94E1349F89}"/>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48;p6">
              <a:extLst>
                <a:ext uri="{FF2B5EF4-FFF2-40B4-BE49-F238E27FC236}">
                  <a16:creationId xmlns:a16="http://schemas.microsoft.com/office/drawing/2014/main" id="{A4281F75-C23B-4FD9-AAA6-4F220B902D5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49;p6">
              <a:extLst>
                <a:ext uri="{FF2B5EF4-FFF2-40B4-BE49-F238E27FC236}">
                  <a16:creationId xmlns:a16="http://schemas.microsoft.com/office/drawing/2014/main" id="{CA397B6A-C367-40EB-A166-03D4B5EA85F4}"/>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50;p6">
              <a:extLst>
                <a:ext uri="{FF2B5EF4-FFF2-40B4-BE49-F238E27FC236}">
                  <a16:creationId xmlns:a16="http://schemas.microsoft.com/office/drawing/2014/main" id="{15E72582-C9E3-448D-A4D0-AD062B3E5908}"/>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1;p6">
              <a:extLst>
                <a:ext uri="{FF2B5EF4-FFF2-40B4-BE49-F238E27FC236}">
                  <a16:creationId xmlns:a16="http://schemas.microsoft.com/office/drawing/2014/main" id="{C6394E7B-10DB-4997-9842-6F0D5BA538C6}"/>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2;p6">
              <a:extLst>
                <a:ext uri="{FF2B5EF4-FFF2-40B4-BE49-F238E27FC236}">
                  <a16:creationId xmlns:a16="http://schemas.microsoft.com/office/drawing/2014/main" id="{8ED3E08A-D5C4-4700-A36B-63FDBC865B6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53;p6">
              <a:extLst>
                <a:ext uri="{FF2B5EF4-FFF2-40B4-BE49-F238E27FC236}">
                  <a16:creationId xmlns:a16="http://schemas.microsoft.com/office/drawing/2014/main" id="{0369279A-6230-4BF7-AC85-3E57F9521CD8}"/>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54;p6">
              <a:extLst>
                <a:ext uri="{FF2B5EF4-FFF2-40B4-BE49-F238E27FC236}">
                  <a16:creationId xmlns:a16="http://schemas.microsoft.com/office/drawing/2014/main" id="{3A1EA831-F33B-43E5-8C14-FC994ED0744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55;p6">
              <a:extLst>
                <a:ext uri="{FF2B5EF4-FFF2-40B4-BE49-F238E27FC236}">
                  <a16:creationId xmlns:a16="http://schemas.microsoft.com/office/drawing/2014/main" id="{206FC1EF-FC6A-4E36-9945-4153D2D5657D}"/>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56;p6">
              <a:extLst>
                <a:ext uri="{FF2B5EF4-FFF2-40B4-BE49-F238E27FC236}">
                  <a16:creationId xmlns:a16="http://schemas.microsoft.com/office/drawing/2014/main" id="{4F7E7083-2583-4A26-96E1-5F0E8828F47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57;p6">
              <a:extLst>
                <a:ext uri="{FF2B5EF4-FFF2-40B4-BE49-F238E27FC236}">
                  <a16:creationId xmlns:a16="http://schemas.microsoft.com/office/drawing/2014/main" id="{27805EC0-12FC-42EA-AB08-3C1B76E53C4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324;p6">
            <a:extLst>
              <a:ext uri="{FF2B5EF4-FFF2-40B4-BE49-F238E27FC236}">
                <a16:creationId xmlns:a16="http://schemas.microsoft.com/office/drawing/2014/main" id="{EA93B75F-9C07-430A-B224-55AC0D18C9B9}"/>
              </a:ext>
            </a:extLst>
          </p:cNvPr>
          <p:cNvGrpSpPr/>
          <p:nvPr/>
        </p:nvGrpSpPr>
        <p:grpSpPr>
          <a:xfrm rot="-7635502">
            <a:off x="-40669" y="119907"/>
            <a:ext cx="629457" cy="661901"/>
            <a:chOff x="782176" y="-1158311"/>
            <a:chExt cx="629467" cy="661912"/>
          </a:xfrm>
        </p:grpSpPr>
        <p:sp>
          <p:nvSpPr>
            <p:cNvPr id="122" name="Google Shape;325;p6">
              <a:extLst>
                <a:ext uri="{FF2B5EF4-FFF2-40B4-BE49-F238E27FC236}">
                  <a16:creationId xmlns:a16="http://schemas.microsoft.com/office/drawing/2014/main" id="{98B1C56E-B299-4E81-B182-29325D6F5B3E}"/>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6;p6">
              <a:extLst>
                <a:ext uri="{FF2B5EF4-FFF2-40B4-BE49-F238E27FC236}">
                  <a16:creationId xmlns:a16="http://schemas.microsoft.com/office/drawing/2014/main" id="{88BDA032-3CD1-4717-9E90-470B77E23ACF}"/>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7;p6">
              <a:extLst>
                <a:ext uri="{FF2B5EF4-FFF2-40B4-BE49-F238E27FC236}">
                  <a16:creationId xmlns:a16="http://schemas.microsoft.com/office/drawing/2014/main" id="{EB155F09-62FE-49B9-9111-31BDCC1E656F}"/>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8;p6">
              <a:extLst>
                <a:ext uri="{FF2B5EF4-FFF2-40B4-BE49-F238E27FC236}">
                  <a16:creationId xmlns:a16="http://schemas.microsoft.com/office/drawing/2014/main" id="{5F881BFD-9F54-495E-B5F7-6E4767F2505F}"/>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9;p6">
              <a:extLst>
                <a:ext uri="{FF2B5EF4-FFF2-40B4-BE49-F238E27FC236}">
                  <a16:creationId xmlns:a16="http://schemas.microsoft.com/office/drawing/2014/main" id="{E49DCD9D-4A85-42A8-B215-E4834A74147C}"/>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0;p6">
              <a:extLst>
                <a:ext uri="{FF2B5EF4-FFF2-40B4-BE49-F238E27FC236}">
                  <a16:creationId xmlns:a16="http://schemas.microsoft.com/office/drawing/2014/main" id="{67EFCCA1-90E4-43FF-9E84-0D231B233931}"/>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1;p6">
              <a:extLst>
                <a:ext uri="{FF2B5EF4-FFF2-40B4-BE49-F238E27FC236}">
                  <a16:creationId xmlns:a16="http://schemas.microsoft.com/office/drawing/2014/main" id="{D118964A-D026-4750-B947-8D4A50754BC9}"/>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32;p6">
              <a:extLst>
                <a:ext uri="{FF2B5EF4-FFF2-40B4-BE49-F238E27FC236}">
                  <a16:creationId xmlns:a16="http://schemas.microsoft.com/office/drawing/2014/main" id="{D57C3D2E-DDFE-4467-B99D-E11933ACA770}"/>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33;p6">
            <a:extLst>
              <a:ext uri="{FF2B5EF4-FFF2-40B4-BE49-F238E27FC236}">
                <a16:creationId xmlns:a16="http://schemas.microsoft.com/office/drawing/2014/main" id="{7CD55FCC-B295-4D97-BDD6-B4E0D793854F}"/>
              </a:ext>
            </a:extLst>
          </p:cNvPr>
          <p:cNvGrpSpPr/>
          <p:nvPr/>
        </p:nvGrpSpPr>
        <p:grpSpPr>
          <a:xfrm rot="-786892">
            <a:off x="8663110" y="3324759"/>
            <a:ext cx="510643" cy="738267"/>
            <a:chOff x="8499282" y="3580082"/>
            <a:chExt cx="510652" cy="738280"/>
          </a:xfrm>
        </p:grpSpPr>
        <p:sp>
          <p:nvSpPr>
            <p:cNvPr id="131" name="Google Shape;334;p6">
              <a:extLst>
                <a:ext uri="{FF2B5EF4-FFF2-40B4-BE49-F238E27FC236}">
                  <a16:creationId xmlns:a16="http://schemas.microsoft.com/office/drawing/2014/main" id="{01CE5712-E5B6-463F-839C-D0BA0C68DF8A}"/>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35;p6">
              <a:extLst>
                <a:ext uri="{FF2B5EF4-FFF2-40B4-BE49-F238E27FC236}">
                  <a16:creationId xmlns:a16="http://schemas.microsoft.com/office/drawing/2014/main" id="{EC33F34A-E895-4EC5-8E28-42EAA5B0CAEE}"/>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36;p6">
              <a:extLst>
                <a:ext uri="{FF2B5EF4-FFF2-40B4-BE49-F238E27FC236}">
                  <a16:creationId xmlns:a16="http://schemas.microsoft.com/office/drawing/2014/main" id="{61AB0C8D-49BB-4333-A1EB-3B6E361BCFB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37;p6">
              <a:extLst>
                <a:ext uri="{FF2B5EF4-FFF2-40B4-BE49-F238E27FC236}">
                  <a16:creationId xmlns:a16="http://schemas.microsoft.com/office/drawing/2014/main" id="{D03A56E2-1398-4BDD-9804-761197209BB1}"/>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38;p6">
              <a:extLst>
                <a:ext uri="{FF2B5EF4-FFF2-40B4-BE49-F238E27FC236}">
                  <a16:creationId xmlns:a16="http://schemas.microsoft.com/office/drawing/2014/main" id="{BB52CF61-A242-4DC8-98B2-A698DBAEC7F7}"/>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39;p6">
              <a:extLst>
                <a:ext uri="{FF2B5EF4-FFF2-40B4-BE49-F238E27FC236}">
                  <a16:creationId xmlns:a16="http://schemas.microsoft.com/office/drawing/2014/main" id="{C8719EAC-8AEB-4F0B-89DD-DB67C0556ABF}"/>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0;p6">
              <a:extLst>
                <a:ext uri="{FF2B5EF4-FFF2-40B4-BE49-F238E27FC236}">
                  <a16:creationId xmlns:a16="http://schemas.microsoft.com/office/drawing/2014/main" id="{53CB62D3-BC40-43A1-949D-FFD4B7233177}"/>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1;p6">
              <a:extLst>
                <a:ext uri="{FF2B5EF4-FFF2-40B4-BE49-F238E27FC236}">
                  <a16:creationId xmlns:a16="http://schemas.microsoft.com/office/drawing/2014/main" id="{6CDD21B4-9726-4DE9-A669-07302A6CB6CB}"/>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Rectangle: Rounded Corners 138">
            <a:extLst>
              <a:ext uri="{FF2B5EF4-FFF2-40B4-BE49-F238E27FC236}">
                <a16:creationId xmlns:a16="http://schemas.microsoft.com/office/drawing/2014/main" id="{CE79D507-83FE-4CE6-BDC7-0437D4042DEC}"/>
              </a:ext>
            </a:extLst>
          </p:cNvPr>
          <p:cNvSpPr/>
          <p:nvPr/>
        </p:nvSpPr>
        <p:spPr>
          <a:xfrm>
            <a:off x="813573" y="385129"/>
            <a:ext cx="3383916" cy="63571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solidFill>
                  <a:schemeClr val="accent1"/>
                </a:solidFill>
                <a:latin typeface="Lobster" panose="00000500000000000000" pitchFamily="2" charset="0"/>
              </a:rPr>
              <a:t>Dân cư châu Á</a:t>
            </a:r>
          </a:p>
        </p:txBody>
      </p:sp>
      <p:sp>
        <p:nvSpPr>
          <p:cNvPr id="140" name="Oval 139">
            <a:extLst>
              <a:ext uri="{FF2B5EF4-FFF2-40B4-BE49-F238E27FC236}">
                <a16:creationId xmlns:a16="http://schemas.microsoft.com/office/drawing/2014/main" id="{F3C34CE9-4B1B-451D-AA59-65AF1E19BDBE}"/>
              </a:ext>
            </a:extLst>
          </p:cNvPr>
          <p:cNvSpPr/>
          <p:nvPr/>
        </p:nvSpPr>
        <p:spPr>
          <a:xfrm>
            <a:off x="506855" y="384250"/>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ED2CEF5-0350-41BB-8D14-B71218464488}"/>
              </a:ext>
            </a:extLst>
          </p:cNvPr>
          <p:cNvSpPr/>
          <p:nvPr/>
        </p:nvSpPr>
        <p:spPr>
          <a:xfrm>
            <a:off x="577769" y="464567"/>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22" name="TextBox 21">
            <a:extLst>
              <a:ext uri="{FF2B5EF4-FFF2-40B4-BE49-F238E27FC236}">
                <a16:creationId xmlns:a16="http://schemas.microsoft.com/office/drawing/2014/main" id="{E2B0E7CB-AB42-411F-9A86-F573E4438D26}"/>
              </a:ext>
            </a:extLst>
          </p:cNvPr>
          <p:cNvSpPr txBox="1"/>
          <p:nvPr/>
        </p:nvSpPr>
        <p:spPr>
          <a:xfrm>
            <a:off x="2347661" y="1297485"/>
            <a:ext cx="5738287" cy="1077218"/>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Số dân đông thì có ảnh hương như thế nào đối với cuộc sống?</a:t>
            </a:r>
          </a:p>
        </p:txBody>
      </p:sp>
      <p:sp>
        <p:nvSpPr>
          <p:cNvPr id="143" name="TextBox 142">
            <a:extLst>
              <a:ext uri="{FF2B5EF4-FFF2-40B4-BE49-F238E27FC236}">
                <a16:creationId xmlns:a16="http://schemas.microsoft.com/office/drawing/2014/main" id="{28AA6727-D15A-4157-A743-8DB183A48EA2}"/>
              </a:ext>
            </a:extLst>
          </p:cNvPr>
          <p:cNvSpPr txBox="1"/>
          <p:nvPr/>
        </p:nvSpPr>
        <p:spPr>
          <a:xfrm>
            <a:off x="2112709" y="1161279"/>
            <a:ext cx="6451261" cy="2554545"/>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latin typeface="Times New Roman" panose="02020603050405020304" pitchFamily="18" charset="0"/>
                <a:cs typeface="Times New Roman" panose="02020603050405020304" pitchFamily="18" charset="0"/>
              </a:rPr>
              <a:t>Chất lượng cuộc sống thấp; quá tải bệnh viện, trường học, giao thông; tệ nạn xã hội diễn ra nhiều; thất nghiệp; ô nhiễm môi trường, tài nguyên bị cạn kiệt, … </a:t>
            </a:r>
          </a:p>
        </p:txBody>
      </p:sp>
      <p:sp>
        <p:nvSpPr>
          <p:cNvPr id="147" name="TextBox 146">
            <a:extLst>
              <a:ext uri="{FF2B5EF4-FFF2-40B4-BE49-F238E27FC236}">
                <a16:creationId xmlns:a16="http://schemas.microsoft.com/office/drawing/2014/main" id="{AA898DB3-FFAD-43ED-A0D8-598AFF14D1F0}"/>
              </a:ext>
            </a:extLst>
          </p:cNvPr>
          <p:cNvSpPr txBox="1"/>
          <p:nvPr/>
        </p:nvSpPr>
        <p:spPr>
          <a:xfrm>
            <a:off x="2076875" y="1251837"/>
            <a:ext cx="6487095" cy="1569660"/>
          </a:xfrm>
          <a:prstGeom prst="rect">
            <a:avLst/>
          </a:prstGeom>
          <a:noFill/>
        </p:spPr>
        <p:txBody>
          <a:bodyPr wrap="square" rtlCol="0">
            <a:spAutoFit/>
          </a:bodyPr>
          <a:lstStyle/>
          <a:p>
            <a:pPr algn="just"/>
            <a:r>
              <a:rPr lang="en-US" sz="3200">
                <a:latin typeface="Times New Roman" panose="02020603050405020304" pitchFamily="18" charset="0"/>
                <a:cs typeface="Times New Roman" panose="02020603050405020304" pitchFamily="18" charset="0"/>
              </a:rPr>
              <a:t>Vậy người dân ở đây phải thực hiện yêu cầu gì thì mới có thể nâng cao chất lượng cuộc sống?</a:t>
            </a:r>
          </a:p>
        </p:txBody>
      </p:sp>
      <p:sp>
        <p:nvSpPr>
          <p:cNvPr id="148" name="TextBox 147">
            <a:extLst>
              <a:ext uri="{FF2B5EF4-FFF2-40B4-BE49-F238E27FC236}">
                <a16:creationId xmlns:a16="http://schemas.microsoft.com/office/drawing/2014/main" id="{C57E14D8-FD3B-4A7E-9110-66ECCCF1B02F}"/>
              </a:ext>
            </a:extLst>
          </p:cNvPr>
          <p:cNvSpPr txBox="1"/>
          <p:nvPr/>
        </p:nvSpPr>
        <p:spPr>
          <a:xfrm>
            <a:off x="2241955" y="1210814"/>
            <a:ext cx="6095983" cy="1569660"/>
          </a:xfrm>
          <a:prstGeom prst="rect">
            <a:avLst/>
          </a:prstGeo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just"/>
            <a:r>
              <a:rPr lang="en-US" sz="3200">
                <a:latin typeface="Times New Roman" panose="02020603050405020304" pitchFamily="18" charset="0"/>
                <a:cs typeface="Times New Roman" panose="02020603050405020304" pitchFamily="18" charset="0"/>
              </a:rPr>
              <a:t>Phải giảm sự gia tăng dân số thì việc nâng cao chất lượng cuộc sống mới có điều kiện thực hiện được.</a:t>
            </a:r>
          </a:p>
        </p:txBody>
      </p:sp>
      <p:pic>
        <p:nvPicPr>
          <p:cNvPr id="46" name="Picture 2">
            <a:extLst>
              <a:ext uri="{FF2B5EF4-FFF2-40B4-BE49-F238E27FC236}">
                <a16:creationId xmlns:a16="http://schemas.microsoft.com/office/drawing/2014/main" id="{B6F45E03-ADEC-4013-AE65-2ECC4EE65DDF}"/>
              </a:ext>
            </a:extLst>
          </p:cNvPr>
          <p:cNvPicPr>
            <a:picLocks noChangeAspect="1"/>
          </p:cNvPicPr>
          <p:nvPr/>
        </p:nvPicPr>
        <p:blipFill>
          <a:blip r:embed="rId4"/>
          <a:srcRect/>
          <a:stretch>
            <a:fillRect/>
          </a:stretch>
        </p:blipFill>
        <p:spPr>
          <a:xfrm flipH="1">
            <a:off x="216759" y="1404405"/>
            <a:ext cx="1751078" cy="35197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par>
                                <p:cTn id="11" presetID="22" presetClass="entr" presetSubtype="1"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wipe(up)">
                                      <p:cBhvr>
                                        <p:cTn id="13" dur="500"/>
                                        <p:tgtEl>
                                          <p:spTgt spid="121"/>
                                        </p:tgtEl>
                                      </p:cBhvr>
                                    </p:animEffect>
                                  </p:childTnLst>
                                </p:cTn>
                              </p:par>
                              <p:par>
                                <p:cTn id="14" presetID="22" presetClass="entr" presetSubtype="4"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down)">
                                      <p:cBhvr>
                                        <p:cTn id="16" dur="500"/>
                                        <p:tgtEl>
                                          <p:spTgt spid="13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wipe(down)">
                                      <p:cBhvr>
                                        <p:cTn id="21" dur="72">
                                          <p:stCondLst>
                                            <p:cond delay="0"/>
                                          </p:stCondLst>
                                        </p:cTn>
                                        <p:tgtEl>
                                          <p:spTgt spid="140"/>
                                        </p:tgtEl>
                                      </p:cBhvr>
                                    </p:animEffect>
                                    <p:anim calcmode="lin" valueType="num">
                                      <p:cBhvr>
                                        <p:cTn id="22" dur="228"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23" dur="83"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24" dur="83" tmFilter="0, 0; 0.125,0.2665; 0.25,0.4; 0.375,0.465; 0.5,0.5;  0.625,0.535; 0.75,0.6; 0.875,0.7335; 1,1">
                                          <p:stCondLst>
                                            <p:cond delay="83"/>
                                          </p:stCondLst>
                                        </p:cTn>
                                        <p:tgtEl>
                                          <p:spTgt spid="140"/>
                                        </p:tgtEl>
                                        <p:attrNameLst>
                                          <p:attrName>ppt_y</p:attrName>
                                        </p:attrNameLst>
                                      </p:cBhvr>
                                      <p:tavLst>
                                        <p:tav tm="0" fmla="#ppt_y-sin(pi*$)/9">
                                          <p:val>
                                            <p:fltVal val="0"/>
                                          </p:val>
                                        </p:tav>
                                        <p:tav tm="100000">
                                          <p:val>
                                            <p:fltVal val="1"/>
                                          </p:val>
                                        </p:tav>
                                      </p:tavLst>
                                    </p:anim>
                                    <p:anim calcmode="lin" valueType="num">
                                      <p:cBhvr>
                                        <p:cTn id="25" dur="41" tmFilter="0, 0; 0.125,0.2665; 0.25,0.4; 0.375,0.465; 0.5,0.5;  0.625,0.535; 0.75,0.6; 0.875,0.7335; 1,1">
                                          <p:stCondLst>
                                            <p:cond delay="166"/>
                                          </p:stCondLst>
                                        </p:cTn>
                                        <p:tgtEl>
                                          <p:spTgt spid="140"/>
                                        </p:tgtEl>
                                        <p:attrNameLst>
                                          <p:attrName>ppt_y</p:attrName>
                                        </p:attrNameLst>
                                      </p:cBhvr>
                                      <p:tavLst>
                                        <p:tav tm="0" fmla="#ppt_y-sin(pi*$)/27">
                                          <p:val>
                                            <p:fltVal val="0"/>
                                          </p:val>
                                        </p:tav>
                                        <p:tav tm="100000">
                                          <p:val>
                                            <p:fltVal val="1"/>
                                          </p:val>
                                        </p:tav>
                                      </p:tavLst>
                                    </p:anim>
                                    <p:anim calcmode="lin" valueType="num">
                                      <p:cBhvr>
                                        <p:cTn id="26" dur="21" tmFilter="0, 0; 0.125,0.2665; 0.25,0.4; 0.375,0.465; 0.5,0.5;  0.625,0.535; 0.75,0.6; 0.875,0.7335; 1,1">
                                          <p:stCondLst>
                                            <p:cond delay="207"/>
                                          </p:stCondLst>
                                        </p:cTn>
                                        <p:tgtEl>
                                          <p:spTgt spid="140"/>
                                        </p:tgtEl>
                                        <p:attrNameLst>
                                          <p:attrName>ppt_y</p:attrName>
                                        </p:attrNameLst>
                                      </p:cBhvr>
                                      <p:tavLst>
                                        <p:tav tm="0" fmla="#ppt_y-sin(pi*$)/81">
                                          <p:val>
                                            <p:fltVal val="0"/>
                                          </p:val>
                                        </p:tav>
                                        <p:tav tm="100000">
                                          <p:val>
                                            <p:fltVal val="1"/>
                                          </p:val>
                                        </p:tav>
                                      </p:tavLst>
                                    </p:anim>
                                    <p:animScale>
                                      <p:cBhvr>
                                        <p:cTn id="27" dur="3">
                                          <p:stCondLst>
                                            <p:cond delay="81"/>
                                          </p:stCondLst>
                                        </p:cTn>
                                        <p:tgtEl>
                                          <p:spTgt spid="140"/>
                                        </p:tgtEl>
                                      </p:cBhvr>
                                      <p:to x="100000" y="60000"/>
                                    </p:animScale>
                                    <p:animScale>
                                      <p:cBhvr>
                                        <p:cTn id="28" dur="21" decel="50000">
                                          <p:stCondLst>
                                            <p:cond delay="85"/>
                                          </p:stCondLst>
                                        </p:cTn>
                                        <p:tgtEl>
                                          <p:spTgt spid="140"/>
                                        </p:tgtEl>
                                      </p:cBhvr>
                                      <p:to x="100000" y="100000"/>
                                    </p:animScale>
                                    <p:animScale>
                                      <p:cBhvr>
                                        <p:cTn id="29" dur="3">
                                          <p:stCondLst>
                                            <p:cond delay="164"/>
                                          </p:stCondLst>
                                        </p:cTn>
                                        <p:tgtEl>
                                          <p:spTgt spid="140"/>
                                        </p:tgtEl>
                                      </p:cBhvr>
                                      <p:to x="100000" y="80000"/>
                                    </p:animScale>
                                    <p:animScale>
                                      <p:cBhvr>
                                        <p:cTn id="30" dur="21" decel="50000">
                                          <p:stCondLst>
                                            <p:cond delay="167"/>
                                          </p:stCondLst>
                                        </p:cTn>
                                        <p:tgtEl>
                                          <p:spTgt spid="140"/>
                                        </p:tgtEl>
                                      </p:cBhvr>
                                      <p:to x="100000" y="100000"/>
                                    </p:animScale>
                                    <p:animScale>
                                      <p:cBhvr>
                                        <p:cTn id="31" dur="3">
                                          <p:stCondLst>
                                            <p:cond delay="205"/>
                                          </p:stCondLst>
                                        </p:cTn>
                                        <p:tgtEl>
                                          <p:spTgt spid="140"/>
                                        </p:tgtEl>
                                      </p:cBhvr>
                                      <p:to x="100000" y="90000"/>
                                    </p:animScale>
                                    <p:animScale>
                                      <p:cBhvr>
                                        <p:cTn id="32" dur="21" decel="50000">
                                          <p:stCondLst>
                                            <p:cond delay="208"/>
                                          </p:stCondLst>
                                        </p:cTn>
                                        <p:tgtEl>
                                          <p:spTgt spid="140"/>
                                        </p:tgtEl>
                                      </p:cBhvr>
                                      <p:to x="100000" y="100000"/>
                                    </p:animScale>
                                    <p:animScale>
                                      <p:cBhvr>
                                        <p:cTn id="33" dur="3">
                                          <p:stCondLst>
                                            <p:cond delay="226"/>
                                          </p:stCondLst>
                                        </p:cTn>
                                        <p:tgtEl>
                                          <p:spTgt spid="140"/>
                                        </p:tgtEl>
                                      </p:cBhvr>
                                      <p:to x="100000" y="95000"/>
                                    </p:animScale>
                                    <p:animScale>
                                      <p:cBhvr>
                                        <p:cTn id="34" dur="21" decel="50000">
                                          <p:stCondLst>
                                            <p:cond delay="229"/>
                                          </p:stCondLst>
                                        </p:cTn>
                                        <p:tgtEl>
                                          <p:spTgt spid="140"/>
                                        </p:tgtEl>
                                      </p:cBhvr>
                                      <p:to x="100000" y="100000"/>
                                    </p:animScale>
                                  </p:childTnLst>
                                </p:cTn>
                              </p:par>
                            </p:childTnLst>
                          </p:cTn>
                        </p:par>
                        <p:par>
                          <p:cTn id="35" fill="hold">
                            <p:stCondLst>
                              <p:cond delay="250"/>
                            </p:stCondLst>
                            <p:childTnLst>
                              <p:par>
                                <p:cTn id="36" presetID="26" presetClass="entr" presetSubtype="0" fill="hold" grpId="0" nodeType="afterEffect">
                                  <p:stCondLst>
                                    <p:cond delay="0"/>
                                  </p:stCondLst>
                                  <p:childTnLst>
                                    <p:set>
                                      <p:cBhvr>
                                        <p:cTn id="37" dur="1" fill="hold">
                                          <p:stCondLst>
                                            <p:cond delay="0"/>
                                          </p:stCondLst>
                                        </p:cTn>
                                        <p:tgtEl>
                                          <p:spTgt spid="141"/>
                                        </p:tgtEl>
                                        <p:attrNameLst>
                                          <p:attrName>style.visibility</p:attrName>
                                        </p:attrNameLst>
                                      </p:cBhvr>
                                      <p:to>
                                        <p:strVal val="visible"/>
                                      </p:to>
                                    </p:set>
                                    <p:animEffect transition="in" filter="wipe(down)">
                                      <p:cBhvr>
                                        <p:cTn id="38" dur="71">
                                          <p:stCondLst>
                                            <p:cond delay="0"/>
                                          </p:stCondLst>
                                        </p:cTn>
                                        <p:tgtEl>
                                          <p:spTgt spid="141"/>
                                        </p:tgtEl>
                                      </p:cBhvr>
                                    </p:animEffect>
                                    <p:anim calcmode="lin" valueType="num">
                                      <p:cBhvr>
                                        <p:cTn id="39" dur="224"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40" dur="82"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41" dur="82" tmFilter="0, 0; 0.125,0.2665; 0.25,0.4; 0.375,0.465; 0.5,0.5;  0.625,0.535; 0.75,0.6; 0.875,0.7335; 1,1">
                                          <p:stCondLst>
                                            <p:cond delay="82"/>
                                          </p:stCondLst>
                                        </p:cTn>
                                        <p:tgtEl>
                                          <p:spTgt spid="141"/>
                                        </p:tgtEl>
                                        <p:attrNameLst>
                                          <p:attrName>ppt_y</p:attrName>
                                        </p:attrNameLst>
                                      </p:cBhvr>
                                      <p:tavLst>
                                        <p:tav tm="0" fmla="#ppt_y-sin(pi*$)/9">
                                          <p:val>
                                            <p:fltVal val="0"/>
                                          </p:val>
                                        </p:tav>
                                        <p:tav tm="100000">
                                          <p:val>
                                            <p:fltVal val="1"/>
                                          </p:val>
                                        </p:tav>
                                      </p:tavLst>
                                    </p:anim>
                                    <p:anim calcmode="lin" valueType="num">
                                      <p:cBhvr>
                                        <p:cTn id="42" dur="2" tmFilter="0, 0; 0.125,0.2665; 0.25,0.4; 0.375,0.465; 0.5,0.5;  0.625,0.535; 0.75,0.6; 0.875,0.7335; 1,1">
                                          <p:stCondLst>
                                            <p:cond delay="163"/>
                                          </p:stCondLst>
                                        </p:cTn>
                                        <p:tgtEl>
                                          <p:spTgt spid="141"/>
                                        </p:tgtEl>
                                        <p:attrNameLst>
                                          <p:attrName>ppt_y</p:attrName>
                                        </p:attrNameLst>
                                      </p:cBhvr>
                                      <p:tavLst>
                                        <p:tav tm="0" fmla="#ppt_y-sin(pi*$)/27">
                                          <p:val>
                                            <p:fltVal val="0"/>
                                          </p:val>
                                        </p:tav>
                                        <p:tav tm="100000">
                                          <p:val>
                                            <p:fltVal val="1"/>
                                          </p:val>
                                        </p:tav>
                                      </p:tavLst>
                                    </p:anim>
                                    <p:anim calcmode="lin" valueType="num">
                                      <p:cBhvr>
                                        <p:cTn id="43" dur="1" tmFilter="0, 0; 0.125,0.2665; 0.25,0.4; 0.375,0.465; 0.5,0.5;  0.625,0.535; 0.75,0.6; 0.875,0.7335; 1,1">
                                          <p:stCondLst>
                                            <p:cond delay="249"/>
                                          </p:stCondLst>
                                        </p:cTn>
                                        <p:tgtEl>
                                          <p:spTgt spid="141"/>
                                        </p:tgtEl>
                                        <p:attrNameLst>
                                          <p:attrName>ppt_y</p:attrName>
                                        </p:attrNameLst>
                                      </p:cBhvr>
                                      <p:tavLst>
                                        <p:tav tm="0" fmla="#ppt_y-sin(pi*$)/81">
                                          <p:val>
                                            <p:fltVal val="0"/>
                                          </p:val>
                                        </p:tav>
                                        <p:tav tm="100000">
                                          <p:val>
                                            <p:fltVal val="1"/>
                                          </p:val>
                                        </p:tav>
                                      </p:tavLst>
                                    </p:anim>
                                    <p:animScale>
                                      <p:cBhvr>
                                        <p:cTn id="44" dur="1">
                                          <p:stCondLst>
                                            <p:cond delay="80"/>
                                          </p:stCondLst>
                                        </p:cTn>
                                        <p:tgtEl>
                                          <p:spTgt spid="141"/>
                                        </p:tgtEl>
                                      </p:cBhvr>
                                      <p:to x="100000" y="60000"/>
                                    </p:animScale>
                                    <p:animScale>
                                      <p:cBhvr>
                                        <p:cTn id="45" dur="1" decel="50000">
                                          <p:stCondLst>
                                            <p:cond delay="83"/>
                                          </p:stCondLst>
                                        </p:cTn>
                                        <p:tgtEl>
                                          <p:spTgt spid="141"/>
                                        </p:tgtEl>
                                      </p:cBhvr>
                                      <p:to x="100000" y="100000"/>
                                    </p:animScale>
                                    <p:animScale>
                                      <p:cBhvr>
                                        <p:cTn id="46" dur="1">
                                          <p:stCondLst>
                                            <p:cond delay="161"/>
                                          </p:stCondLst>
                                        </p:cTn>
                                        <p:tgtEl>
                                          <p:spTgt spid="141"/>
                                        </p:tgtEl>
                                      </p:cBhvr>
                                      <p:to x="100000" y="80000"/>
                                    </p:animScale>
                                    <p:animScale>
                                      <p:cBhvr>
                                        <p:cTn id="47" dur="1" decel="50000">
                                          <p:stCondLst>
                                            <p:cond delay="164"/>
                                          </p:stCondLst>
                                        </p:cTn>
                                        <p:tgtEl>
                                          <p:spTgt spid="141"/>
                                        </p:tgtEl>
                                      </p:cBhvr>
                                      <p:to x="100000" y="100000"/>
                                    </p:animScale>
                                    <p:animScale>
                                      <p:cBhvr>
                                        <p:cTn id="48" dur="1">
                                          <p:stCondLst>
                                            <p:cond delay="249"/>
                                          </p:stCondLst>
                                        </p:cTn>
                                        <p:tgtEl>
                                          <p:spTgt spid="141"/>
                                        </p:tgtEl>
                                      </p:cBhvr>
                                      <p:to x="100000" y="90000"/>
                                    </p:animScale>
                                    <p:animScale>
                                      <p:cBhvr>
                                        <p:cTn id="49" dur="1" decel="50000">
                                          <p:stCondLst>
                                            <p:cond delay="249"/>
                                          </p:stCondLst>
                                        </p:cTn>
                                        <p:tgtEl>
                                          <p:spTgt spid="141"/>
                                        </p:tgtEl>
                                      </p:cBhvr>
                                      <p:to x="100000" y="100000"/>
                                    </p:animScale>
                                    <p:animScale>
                                      <p:cBhvr>
                                        <p:cTn id="50" dur="1">
                                          <p:stCondLst>
                                            <p:cond delay="249"/>
                                          </p:stCondLst>
                                        </p:cTn>
                                        <p:tgtEl>
                                          <p:spTgt spid="141"/>
                                        </p:tgtEl>
                                      </p:cBhvr>
                                      <p:to x="100000" y="95000"/>
                                    </p:animScale>
                                    <p:animScale>
                                      <p:cBhvr>
                                        <p:cTn id="51" dur="1" decel="50000">
                                          <p:stCondLst>
                                            <p:cond delay="249"/>
                                          </p:stCondLst>
                                        </p:cTn>
                                        <p:tgtEl>
                                          <p:spTgt spid="141"/>
                                        </p:tgtEl>
                                      </p:cBhvr>
                                      <p:to x="100000" y="100000"/>
                                    </p:animScale>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9"/>
                                        </p:tgtEl>
                                        <p:attrNameLst>
                                          <p:attrName>style.visibility</p:attrName>
                                        </p:attrNameLst>
                                      </p:cBhvr>
                                      <p:to>
                                        <p:strVal val="visible"/>
                                      </p:to>
                                    </p:set>
                                    <p:anim calcmode="lin" valueType="num">
                                      <p:cBhvr>
                                        <p:cTn id="55" dur="1000" fill="hold"/>
                                        <p:tgtEl>
                                          <p:spTgt spid="139"/>
                                        </p:tgtEl>
                                        <p:attrNameLst>
                                          <p:attrName>ppt_w</p:attrName>
                                        </p:attrNameLst>
                                      </p:cBhvr>
                                      <p:tavLst>
                                        <p:tav tm="0">
                                          <p:val>
                                            <p:fltVal val="0"/>
                                          </p:val>
                                        </p:tav>
                                        <p:tav tm="100000">
                                          <p:val>
                                            <p:strVal val="#ppt_w"/>
                                          </p:val>
                                        </p:tav>
                                      </p:tavLst>
                                    </p:anim>
                                    <p:anim calcmode="lin" valueType="num">
                                      <p:cBhvr>
                                        <p:cTn id="56" dur="1000" fill="hold"/>
                                        <p:tgtEl>
                                          <p:spTgt spid="139"/>
                                        </p:tgtEl>
                                        <p:attrNameLst>
                                          <p:attrName>ppt_h</p:attrName>
                                        </p:attrNameLst>
                                      </p:cBhvr>
                                      <p:tavLst>
                                        <p:tav tm="0">
                                          <p:val>
                                            <p:fltVal val="0"/>
                                          </p:val>
                                        </p:tav>
                                        <p:tav tm="100000">
                                          <p:val>
                                            <p:strVal val="#ppt_h"/>
                                          </p:val>
                                        </p:tav>
                                      </p:tavLst>
                                    </p:anim>
                                    <p:animEffect transition="in" filter="fade">
                                      <p:cBhvr>
                                        <p:cTn id="57" dur="1000"/>
                                        <p:tgtEl>
                                          <p:spTgt spid="1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additive="base">
                                        <p:cTn id="62" dur="500" fill="hold"/>
                                        <p:tgtEl>
                                          <p:spTgt spid="46"/>
                                        </p:tgtEl>
                                        <p:attrNameLst>
                                          <p:attrName>ppt_x</p:attrName>
                                        </p:attrNameLst>
                                      </p:cBhvr>
                                      <p:tavLst>
                                        <p:tav tm="0">
                                          <p:val>
                                            <p:strVal val="0-#ppt_w/2"/>
                                          </p:val>
                                        </p:tav>
                                        <p:tav tm="100000">
                                          <p:val>
                                            <p:strVal val="#ppt_x"/>
                                          </p:val>
                                        </p:tav>
                                      </p:tavLst>
                                    </p:anim>
                                    <p:anim calcmode="lin" valueType="num">
                                      <p:cBhvr additive="base">
                                        <p:cTn id="63"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p:cTn id="68" dur="500" fill="hold"/>
                                        <p:tgtEl>
                                          <p:spTgt spid="2"/>
                                        </p:tgtEl>
                                        <p:attrNameLst>
                                          <p:attrName>ppt_w</p:attrName>
                                        </p:attrNameLst>
                                      </p:cBhvr>
                                      <p:tavLst>
                                        <p:tav tm="0">
                                          <p:val>
                                            <p:fltVal val="0"/>
                                          </p:val>
                                        </p:tav>
                                        <p:tav tm="100000">
                                          <p:val>
                                            <p:strVal val="#ppt_w"/>
                                          </p:val>
                                        </p:tav>
                                      </p:tavLst>
                                    </p:anim>
                                    <p:anim calcmode="lin" valueType="num">
                                      <p:cBhvr>
                                        <p:cTn id="69" dur="500" fill="hold"/>
                                        <p:tgtEl>
                                          <p:spTgt spid="2"/>
                                        </p:tgtEl>
                                        <p:attrNameLst>
                                          <p:attrName>ppt_h</p:attrName>
                                        </p:attrNameLst>
                                      </p:cBhvr>
                                      <p:tavLst>
                                        <p:tav tm="0">
                                          <p:val>
                                            <p:fltVal val="0"/>
                                          </p:val>
                                        </p:tav>
                                        <p:tav tm="100000">
                                          <p:val>
                                            <p:strVal val="#ppt_h"/>
                                          </p:val>
                                        </p:tav>
                                      </p:tavLst>
                                    </p:anim>
                                    <p:animEffect transition="in" filter="fade">
                                      <p:cBhvr>
                                        <p:cTn id="70" dur="500"/>
                                        <p:tgtEl>
                                          <p:spTgt spid="2"/>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22"/>
                                        </p:tgtEl>
                                        <p:attrNameLst>
                                          <p:attrName>style.visibility</p:attrName>
                                        </p:attrNameLst>
                                      </p:cBhvr>
                                      <p:to>
                                        <p:strVal val="visible"/>
                                      </p:to>
                                    </p:set>
                                    <p:anim calcmode="lin" valueType="num">
                                      <p:cBhvr>
                                        <p:cTn id="75" dur="500" fill="hold"/>
                                        <p:tgtEl>
                                          <p:spTgt spid="22"/>
                                        </p:tgtEl>
                                        <p:attrNameLst>
                                          <p:attrName>ppt_w</p:attrName>
                                        </p:attrNameLst>
                                      </p:cBhvr>
                                      <p:tavLst>
                                        <p:tav tm="0">
                                          <p:val>
                                            <p:fltVal val="0"/>
                                          </p:val>
                                        </p:tav>
                                        <p:tav tm="100000">
                                          <p:val>
                                            <p:strVal val="#ppt_w"/>
                                          </p:val>
                                        </p:tav>
                                      </p:tavLst>
                                    </p:anim>
                                    <p:anim calcmode="lin" valueType="num">
                                      <p:cBhvr>
                                        <p:cTn id="76" dur="500" fill="hold"/>
                                        <p:tgtEl>
                                          <p:spTgt spid="22"/>
                                        </p:tgtEl>
                                        <p:attrNameLst>
                                          <p:attrName>ppt_h</p:attrName>
                                        </p:attrNameLst>
                                      </p:cBhvr>
                                      <p:tavLst>
                                        <p:tav tm="0">
                                          <p:val>
                                            <p:fltVal val="0"/>
                                          </p:val>
                                        </p:tav>
                                        <p:tav tm="100000">
                                          <p:val>
                                            <p:strVal val="#ppt_h"/>
                                          </p:val>
                                        </p:tav>
                                      </p:tavLst>
                                    </p:anim>
                                    <p:animEffect transition="in" filter="fade">
                                      <p:cBhvr>
                                        <p:cTn id="77" dur="500"/>
                                        <p:tgtEl>
                                          <p:spTgt spid="22"/>
                                        </p:tgtEl>
                                      </p:cBhvr>
                                    </p:animEffect>
                                  </p:childTnLst>
                                </p:cTn>
                              </p:par>
                            </p:childTnLst>
                          </p:cTn>
                        </p:par>
                      </p:childTnLst>
                    </p:cTn>
                  </p:par>
                  <p:par>
                    <p:cTn id="78" fill="hold">
                      <p:stCondLst>
                        <p:cond delay="indefinite"/>
                      </p:stCondLst>
                      <p:childTnLst>
                        <p:par>
                          <p:cTn id="79" fill="hold">
                            <p:stCondLst>
                              <p:cond delay="0"/>
                            </p:stCondLst>
                            <p:childTnLst>
                              <p:par>
                                <p:cTn id="80" presetID="53" presetClass="entr" presetSubtype="16" fill="hold" grpId="0" nodeType="clickEffect">
                                  <p:stCondLst>
                                    <p:cond delay="0"/>
                                  </p:stCondLst>
                                  <p:childTnLst>
                                    <p:set>
                                      <p:cBhvr>
                                        <p:cTn id="81" dur="1" fill="hold">
                                          <p:stCondLst>
                                            <p:cond delay="0"/>
                                          </p:stCondLst>
                                        </p:cTn>
                                        <p:tgtEl>
                                          <p:spTgt spid="143"/>
                                        </p:tgtEl>
                                        <p:attrNameLst>
                                          <p:attrName>style.visibility</p:attrName>
                                        </p:attrNameLst>
                                      </p:cBhvr>
                                      <p:to>
                                        <p:strVal val="visible"/>
                                      </p:to>
                                    </p:set>
                                    <p:anim calcmode="lin" valueType="num">
                                      <p:cBhvr>
                                        <p:cTn id="82" dur="500" fill="hold"/>
                                        <p:tgtEl>
                                          <p:spTgt spid="143"/>
                                        </p:tgtEl>
                                        <p:attrNameLst>
                                          <p:attrName>ppt_w</p:attrName>
                                        </p:attrNameLst>
                                      </p:cBhvr>
                                      <p:tavLst>
                                        <p:tav tm="0">
                                          <p:val>
                                            <p:fltVal val="0"/>
                                          </p:val>
                                        </p:tav>
                                        <p:tav tm="100000">
                                          <p:val>
                                            <p:strVal val="#ppt_w"/>
                                          </p:val>
                                        </p:tav>
                                      </p:tavLst>
                                    </p:anim>
                                    <p:anim calcmode="lin" valueType="num">
                                      <p:cBhvr>
                                        <p:cTn id="83" dur="500" fill="hold"/>
                                        <p:tgtEl>
                                          <p:spTgt spid="143"/>
                                        </p:tgtEl>
                                        <p:attrNameLst>
                                          <p:attrName>ppt_h</p:attrName>
                                        </p:attrNameLst>
                                      </p:cBhvr>
                                      <p:tavLst>
                                        <p:tav tm="0">
                                          <p:val>
                                            <p:fltVal val="0"/>
                                          </p:val>
                                        </p:tav>
                                        <p:tav tm="100000">
                                          <p:val>
                                            <p:strVal val="#ppt_h"/>
                                          </p:val>
                                        </p:tav>
                                      </p:tavLst>
                                    </p:anim>
                                    <p:animEffect transition="in" filter="fade">
                                      <p:cBhvr>
                                        <p:cTn id="84" dur="500"/>
                                        <p:tgtEl>
                                          <p:spTgt spid="143"/>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1" nodeType="clickEffect">
                                  <p:stCondLst>
                                    <p:cond delay="0"/>
                                  </p:stCondLst>
                                  <p:childTnLst>
                                    <p:anim calcmode="lin" valueType="num">
                                      <p:cBhvr>
                                        <p:cTn id="88" dur="500"/>
                                        <p:tgtEl>
                                          <p:spTgt spid="22"/>
                                        </p:tgtEl>
                                        <p:attrNameLst>
                                          <p:attrName>ppt_w</p:attrName>
                                        </p:attrNameLst>
                                      </p:cBhvr>
                                      <p:tavLst>
                                        <p:tav tm="0">
                                          <p:val>
                                            <p:strVal val="ppt_w"/>
                                          </p:val>
                                        </p:tav>
                                        <p:tav tm="100000">
                                          <p:val>
                                            <p:fltVal val="0"/>
                                          </p:val>
                                        </p:tav>
                                      </p:tavLst>
                                    </p:anim>
                                    <p:anim calcmode="lin" valueType="num">
                                      <p:cBhvr>
                                        <p:cTn id="89" dur="500"/>
                                        <p:tgtEl>
                                          <p:spTgt spid="22"/>
                                        </p:tgtEl>
                                        <p:attrNameLst>
                                          <p:attrName>ppt_h</p:attrName>
                                        </p:attrNameLst>
                                      </p:cBhvr>
                                      <p:tavLst>
                                        <p:tav tm="0">
                                          <p:val>
                                            <p:strVal val="ppt_h"/>
                                          </p:val>
                                        </p:tav>
                                        <p:tav tm="100000">
                                          <p:val>
                                            <p:fltVal val="0"/>
                                          </p:val>
                                        </p:tav>
                                      </p:tavLst>
                                    </p:anim>
                                    <p:animEffect transition="out" filter="fade">
                                      <p:cBhvr>
                                        <p:cTn id="90" dur="500"/>
                                        <p:tgtEl>
                                          <p:spTgt spid="22"/>
                                        </p:tgtEl>
                                      </p:cBhvr>
                                    </p:animEffect>
                                    <p:set>
                                      <p:cBhvr>
                                        <p:cTn id="91" dur="1" fill="hold">
                                          <p:stCondLst>
                                            <p:cond delay="499"/>
                                          </p:stCondLst>
                                        </p:cTn>
                                        <p:tgtEl>
                                          <p:spTgt spid="22"/>
                                        </p:tgtEl>
                                        <p:attrNameLst>
                                          <p:attrName>style.visibility</p:attrName>
                                        </p:attrNameLst>
                                      </p:cBhvr>
                                      <p:to>
                                        <p:strVal val="hidden"/>
                                      </p:to>
                                    </p:set>
                                  </p:childTnLst>
                                </p:cTn>
                              </p:par>
                              <p:par>
                                <p:cTn id="92" presetID="53" presetClass="exit" presetSubtype="32" fill="hold" grpId="1" nodeType="withEffect">
                                  <p:stCondLst>
                                    <p:cond delay="0"/>
                                  </p:stCondLst>
                                  <p:childTnLst>
                                    <p:anim calcmode="lin" valueType="num">
                                      <p:cBhvr>
                                        <p:cTn id="93" dur="500"/>
                                        <p:tgtEl>
                                          <p:spTgt spid="143"/>
                                        </p:tgtEl>
                                        <p:attrNameLst>
                                          <p:attrName>ppt_w</p:attrName>
                                        </p:attrNameLst>
                                      </p:cBhvr>
                                      <p:tavLst>
                                        <p:tav tm="0">
                                          <p:val>
                                            <p:strVal val="ppt_w"/>
                                          </p:val>
                                        </p:tav>
                                        <p:tav tm="100000">
                                          <p:val>
                                            <p:fltVal val="0"/>
                                          </p:val>
                                        </p:tav>
                                      </p:tavLst>
                                    </p:anim>
                                    <p:anim calcmode="lin" valueType="num">
                                      <p:cBhvr>
                                        <p:cTn id="94" dur="500"/>
                                        <p:tgtEl>
                                          <p:spTgt spid="143"/>
                                        </p:tgtEl>
                                        <p:attrNameLst>
                                          <p:attrName>ppt_h</p:attrName>
                                        </p:attrNameLst>
                                      </p:cBhvr>
                                      <p:tavLst>
                                        <p:tav tm="0">
                                          <p:val>
                                            <p:strVal val="ppt_h"/>
                                          </p:val>
                                        </p:tav>
                                        <p:tav tm="100000">
                                          <p:val>
                                            <p:fltVal val="0"/>
                                          </p:val>
                                        </p:tav>
                                      </p:tavLst>
                                    </p:anim>
                                    <p:animEffect transition="out" filter="fade">
                                      <p:cBhvr>
                                        <p:cTn id="95" dur="500"/>
                                        <p:tgtEl>
                                          <p:spTgt spid="143"/>
                                        </p:tgtEl>
                                      </p:cBhvr>
                                    </p:animEffect>
                                    <p:set>
                                      <p:cBhvr>
                                        <p:cTn id="96" dur="1" fill="hold">
                                          <p:stCondLst>
                                            <p:cond delay="499"/>
                                          </p:stCondLst>
                                        </p:cTn>
                                        <p:tgtEl>
                                          <p:spTgt spid="143"/>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147"/>
                                        </p:tgtEl>
                                        <p:attrNameLst>
                                          <p:attrName>style.visibility</p:attrName>
                                        </p:attrNameLst>
                                      </p:cBhvr>
                                      <p:to>
                                        <p:strVal val="visible"/>
                                      </p:to>
                                    </p:set>
                                    <p:anim calcmode="lin" valueType="num">
                                      <p:cBhvr>
                                        <p:cTn id="101" dur="500" fill="hold"/>
                                        <p:tgtEl>
                                          <p:spTgt spid="147"/>
                                        </p:tgtEl>
                                        <p:attrNameLst>
                                          <p:attrName>ppt_w</p:attrName>
                                        </p:attrNameLst>
                                      </p:cBhvr>
                                      <p:tavLst>
                                        <p:tav tm="0">
                                          <p:val>
                                            <p:fltVal val="0"/>
                                          </p:val>
                                        </p:tav>
                                        <p:tav tm="100000">
                                          <p:val>
                                            <p:strVal val="#ppt_w"/>
                                          </p:val>
                                        </p:tav>
                                      </p:tavLst>
                                    </p:anim>
                                    <p:anim calcmode="lin" valueType="num">
                                      <p:cBhvr>
                                        <p:cTn id="102" dur="500" fill="hold"/>
                                        <p:tgtEl>
                                          <p:spTgt spid="147"/>
                                        </p:tgtEl>
                                        <p:attrNameLst>
                                          <p:attrName>ppt_h</p:attrName>
                                        </p:attrNameLst>
                                      </p:cBhvr>
                                      <p:tavLst>
                                        <p:tav tm="0">
                                          <p:val>
                                            <p:fltVal val="0"/>
                                          </p:val>
                                        </p:tav>
                                        <p:tav tm="100000">
                                          <p:val>
                                            <p:strVal val="#ppt_h"/>
                                          </p:val>
                                        </p:tav>
                                      </p:tavLst>
                                    </p:anim>
                                    <p:animEffect transition="in" filter="fade">
                                      <p:cBhvr>
                                        <p:cTn id="103" dur="500"/>
                                        <p:tgtEl>
                                          <p:spTgt spid="147"/>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xit" presetSubtype="21" fill="hold" grpId="1" nodeType="clickEffect">
                                  <p:stCondLst>
                                    <p:cond delay="0"/>
                                  </p:stCondLst>
                                  <p:childTnLst>
                                    <p:animEffect transition="out" filter="barn(inVertical)">
                                      <p:cBhvr>
                                        <p:cTn id="107" dur="500"/>
                                        <p:tgtEl>
                                          <p:spTgt spid="147"/>
                                        </p:tgtEl>
                                      </p:cBhvr>
                                    </p:animEffect>
                                    <p:set>
                                      <p:cBhvr>
                                        <p:cTn id="108" dur="1" fill="hold">
                                          <p:stCondLst>
                                            <p:cond delay="499"/>
                                          </p:stCondLst>
                                        </p:cTn>
                                        <p:tgtEl>
                                          <p:spTgt spid="147"/>
                                        </p:tgtEl>
                                        <p:attrNameLst>
                                          <p:attrName>style.visibility</p:attrName>
                                        </p:attrNameLst>
                                      </p:cBhvr>
                                      <p:to>
                                        <p:strVal val="hidden"/>
                                      </p:to>
                                    </p:set>
                                  </p:childTnLst>
                                </p:cTn>
                              </p:par>
                              <p:par>
                                <p:cTn id="109" presetID="16" presetClass="exit" presetSubtype="21" fill="hold" grpId="1" nodeType="withEffect">
                                  <p:stCondLst>
                                    <p:cond delay="0"/>
                                  </p:stCondLst>
                                  <p:childTnLst>
                                    <p:animEffect transition="out" filter="barn(inVertical)">
                                      <p:cBhvr>
                                        <p:cTn id="110" dur="500"/>
                                        <p:tgtEl>
                                          <p:spTgt spid="2"/>
                                        </p:tgtEl>
                                      </p:cBhvr>
                                    </p:animEffect>
                                    <p:set>
                                      <p:cBhvr>
                                        <p:cTn id="111" dur="1" fill="hold">
                                          <p:stCondLst>
                                            <p:cond delay="499"/>
                                          </p:stCondLst>
                                        </p:cTn>
                                        <p:tgtEl>
                                          <p:spTgt spid="2"/>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0" nodeType="clickEffect">
                                  <p:stCondLst>
                                    <p:cond delay="0"/>
                                  </p:stCondLst>
                                  <p:childTnLst>
                                    <p:set>
                                      <p:cBhvr>
                                        <p:cTn id="115" dur="1" fill="hold">
                                          <p:stCondLst>
                                            <p:cond delay="0"/>
                                          </p:stCondLst>
                                        </p:cTn>
                                        <p:tgtEl>
                                          <p:spTgt spid="148"/>
                                        </p:tgtEl>
                                        <p:attrNameLst>
                                          <p:attrName>style.visibility</p:attrName>
                                        </p:attrNameLst>
                                      </p:cBhvr>
                                      <p:to>
                                        <p:strVal val="visible"/>
                                      </p:to>
                                    </p:set>
                                    <p:anim calcmode="lin" valueType="num">
                                      <p:cBhvr>
                                        <p:cTn id="116" dur="500" fill="hold"/>
                                        <p:tgtEl>
                                          <p:spTgt spid="148"/>
                                        </p:tgtEl>
                                        <p:attrNameLst>
                                          <p:attrName>ppt_w</p:attrName>
                                        </p:attrNameLst>
                                      </p:cBhvr>
                                      <p:tavLst>
                                        <p:tav tm="0">
                                          <p:val>
                                            <p:fltVal val="0"/>
                                          </p:val>
                                        </p:tav>
                                        <p:tav tm="100000">
                                          <p:val>
                                            <p:strVal val="#ppt_w"/>
                                          </p:val>
                                        </p:tav>
                                      </p:tavLst>
                                    </p:anim>
                                    <p:anim calcmode="lin" valueType="num">
                                      <p:cBhvr>
                                        <p:cTn id="117" dur="500" fill="hold"/>
                                        <p:tgtEl>
                                          <p:spTgt spid="148"/>
                                        </p:tgtEl>
                                        <p:attrNameLst>
                                          <p:attrName>ppt_h</p:attrName>
                                        </p:attrNameLst>
                                      </p:cBhvr>
                                      <p:tavLst>
                                        <p:tav tm="0">
                                          <p:val>
                                            <p:fltVal val="0"/>
                                          </p:val>
                                        </p:tav>
                                        <p:tav tm="100000">
                                          <p:val>
                                            <p:strVal val="#ppt_h"/>
                                          </p:val>
                                        </p:tav>
                                      </p:tavLst>
                                    </p:anim>
                                    <p:animEffect transition="in" filter="fade">
                                      <p:cBhvr>
                                        <p:cTn id="11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39" grpId="0" animBg="1"/>
      <p:bldP spid="140" grpId="0" animBg="1"/>
      <p:bldP spid="141" grpId="0" animBg="1"/>
      <p:bldP spid="22" grpId="0"/>
      <p:bldP spid="22" grpId="1"/>
      <p:bldP spid="143" grpId="0" animBg="1"/>
      <p:bldP spid="143" grpId="1" animBg="1"/>
      <p:bldP spid="147" grpId="0"/>
      <p:bldP spid="147" grpId="1"/>
      <p:bldP spid="1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58"/>
        <p:cNvGrpSpPr/>
        <p:nvPr/>
      </p:nvGrpSpPr>
      <p:grpSpPr>
        <a:xfrm>
          <a:off x="0" y="0"/>
          <a:ext cx="0" cy="0"/>
          <a:chOff x="0" y="0"/>
          <a:chExt cx="0" cy="0"/>
        </a:xfrm>
      </p:grpSpPr>
      <p:pic>
        <p:nvPicPr>
          <p:cNvPr id="42" name="图片 5">
            <a:extLst>
              <a:ext uri="{FF2B5EF4-FFF2-40B4-BE49-F238E27FC236}">
                <a16:creationId xmlns:a16="http://schemas.microsoft.com/office/drawing/2014/main" id="{4CDBE607-8D8F-44BB-8B3B-5AF761B31A9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4839"/>
          <a:stretch/>
        </p:blipFill>
        <p:spPr>
          <a:xfrm>
            <a:off x="26550" y="3761140"/>
            <a:ext cx="9117450" cy="1382360"/>
          </a:xfrm>
          <a:prstGeom prst="rect">
            <a:avLst/>
          </a:prstGeom>
        </p:spPr>
      </p:pic>
      <p:pic>
        <p:nvPicPr>
          <p:cNvPr id="43" name="图片 13">
            <a:extLst>
              <a:ext uri="{FF2B5EF4-FFF2-40B4-BE49-F238E27FC236}">
                <a16:creationId xmlns:a16="http://schemas.microsoft.com/office/drawing/2014/main" id="{7E0BEB75-1504-4980-8136-6C47A17CAA80}"/>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flipH="1">
            <a:off x="7440053" y="139450"/>
            <a:ext cx="1544342" cy="1366569"/>
          </a:xfrm>
          <a:prstGeom prst="rect">
            <a:avLst/>
          </a:prstGeom>
        </p:spPr>
      </p:pic>
      <p:pic>
        <p:nvPicPr>
          <p:cNvPr id="45" name="图片 13">
            <a:extLst>
              <a:ext uri="{FF2B5EF4-FFF2-40B4-BE49-F238E27FC236}">
                <a16:creationId xmlns:a16="http://schemas.microsoft.com/office/drawing/2014/main" id="{35F77AF2-CCC1-4C85-90C0-B6F0B516A3DD}"/>
              </a:ext>
            </a:extLst>
          </p:cNvPr>
          <p:cNvPicPr>
            <a:picLocks noChangeAspect="1"/>
          </p:cNvPicPr>
          <p:nvPr/>
        </p:nvPicPr>
        <p:blipFill rotWithShape="1">
          <a:blip r:embed="rId4">
            <a:clrChange>
              <a:clrFrom>
                <a:srgbClr val="FFFFFF"/>
              </a:clrFrom>
              <a:clrTo>
                <a:srgbClr val="FFFFFF">
                  <a:alpha val="0"/>
                </a:srgbClr>
              </a:clrTo>
            </a:clrChange>
          </a:blip>
          <a:srcRect r="-1835"/>
          <a:stretch/>
        </p:blipFill>
        <p:spPr>
          <a:xfrm>
            <a:off x="444682" y="337001"/>
            <a:ext cx="1544342" cy="1366569"/>
          </a:xfrm>
          <a:prstGeom prst="rect">
            <a:avLst/>
          </a:prstGeom>
        </p:spPr>
      </p:pic>
      <p:grpSp>
        <p:nvGrpSpPr>
          <p:cNvPr id="106" name="Google Shape;342;p6">
            <a:extLst>
              <a:ext uri="{FF2B5EF4-FFF2-40B4-BE49-F238E27FC236}">
                <a16:creationId xmlns:a16="http://schemas.microsoft.com/office/drawing/2014/main" id="{03A3D6C1-FAB2-4400-9892-E4BFBAC98E9A}"/>
              </a:ext>
            </a:extLst>
          </p:cNvPr>
          <p:cNvGrpSpPr/>
          <p:nvPr/>
        </p:nvGrpSpPr>
        <p:grpSpPr>
          <a:xfrm rot="-2429888" flipH="1">
            <a:off x="8399911" y="4231103"/>
            <a:ext cx="884430" cy="658938"/>
            <a:chOff x="8054181" y="220421"/>
            <a:chExt cx="884462" cy="658961"/>
          </a:xfrm>
        </p:grpSpPr>
        <p:sp>
          <p:nvSpPr>
            <p:cNvPr id="107" name="Google Shape;343;p6">
              <a:extLst>
                <a:ext uri="{FF2B5EF4-FFF2-40B4-BE49-F238E27FC236}">
                  <a16:creationId xmlns:a16="http://schemas.microsoft.com/office/drawing/2014/main" id="{AF178690-1B4A-4DF9-8C1A-243A8D5F3C1E}"/>
                </a:ext>
              </a:extLst>
            </p:cNvPr>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44;p6">
              <a:extLst>
                <a:ext uri="{FF2B5EF4-FFF2-40B4-BE49-F238E27FC236}">
                  <a16:creationId xmlns:a16="http://schemas.microsoft.com/office/drawing/2014/main" id="{4C73CDCA-784C-4D8F-84A5-281CCDDD9658}"/>
                </a:ext>
              </a:extLst>
            </p:cNvPr>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346;p6">
            <a:extLst>
              <a:ext uri="{FF2B5EF4-FFF2-40B4-BE49-F238E27FC236}">
                <a16:creationId xmlns:a16="http://schemas.microsoft.com/office/drawing/2014/main" id="{FAF2178D-82BC-421D-9002-34A889AFCD56}"/>
              </a:ext>
            </a:extLst>
          </p:cNvPr>
          <p:cNvGrpSpPr/>
          <p:nvPr/>
        </p:nvGrpSpPr>
        <p:grpSpPr>
          <a:xfrm rot="5400000">
            <a:off x="7976980" y="4510614"/>
            <a:ext cx="547356" cy="706096"/>
            <a:chOff x="8495548" y="1440711"/>
            <a:chExt cx="547356" cy="706096"/>
          </a:xfrm>
        </p:grpSpPr>
        <p:sp>
          <p:nvSpPr>
            <p:cNvPr id="110" name="Google Shape;347;p6">
              <a:extLst>
                <a:ext uri="{FF2B5EF4-FFF2-40B4-BE49-F238E27FC236}">
                  <a16:creationId xmlns:a16="http://schemas.microsoft.com/office/drawing/2014/main" id="{A093B740-C49E-4616-8591-2C94E1349F89}"/>
                </a:ext>
              </a:extLst>
            </p:cNvPr>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48;p6">
              <a:extLst>
                <a:ext uri="{FF2B5EF4-FFF2-40B4-BE49-F238E27FC236}">
                  <a16:creationId xmlns:a16="http://schemas.microsoft.com/office/drawing/2014/main" id="{A4281F75-C23B-4FD9-AAA6-4F220B902D5C}"/>
                </a:ext>
              </a:extLst>
            </p:cNvPr>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49;p6">
              <a:extLst>
                <a:ext uri="{FF2B5EF4-FFF2-40B4-BE49-F238E27FC236}">
                  <a16:creationId xmlns:a16="http://schemas.microsoft.com/office/drawing/2014/main" id="{CA397B6A-C367-40EB-A166-03D4B5EA85F4}"/>
                </a:ext>
              </a:extLst>
            </p:cNvPr>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50;p6">
              <a:extLst>
                <a:ext uri="{FF2B5EF4-FFF2-40B4-BE49-F238E27FC236}">
                  <a16:creationId xmlns:a16="http://schemas.microsoft.com/office/drawing/2014/main" id="{15E72582-C9E3-448D-A4D0-AD062B3E5908}"/>
                </a:ext>
              </a:extLst>
            </p:cNvPr>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51;p6">
              <a:extLst>
                <a:ext uri="{FF2B5EF4-FFF2-40B4-BE49-F238E27FC236}">
                  <a16:creationId xmlns:a16="http://schemas.microsoft.com/office/drawing/2014/main" id="{C6394E7B-10DB-4997-9842-6F0D5BA538C6}"/>
                </a:ext>
              </a:extLst>
            </p:cNvPr>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52;p6">
              <a:extLst>
                <a:ext uri="{FF2B5EF4-FFF2-40B4-BE49-F238E27FC236}">
                  <a16:creationId xmlns:a16="http://schemas.microsoft.com/office/drawing/2014/main" id="{8ED3E08A-D5C4-4700-A36B-63FDBC865B6A}"/>
                </a:ext>
              </a:extLst>
            </p:cNvPr>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53;p6">
              <a:extLst>
                <a:ext uri="{FF2B5EF4-FFF2-40B4-BE49-F238E27FC236}">
                  <a16:creationId xmlns:a16="http://schemas.microsoft.com/office/drawing/2014/main" id="{0369279A-6230-4BF7-AC85-3E57F9521CD8}"/>
                </a:ext>
              </a:extLst>
            </p:cNvPr>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54;p6">
              <a:extLst>
                <a:ext uri="{FF2B5EF4-FFF2-40B4-BE49-F238E27FC236}">
                  <a16:creationId xmlns:a16="http://schemas.microsoft.com/office/drawing/2014/main" id="{3A1EA831-F33B-43E5-8C14-FC994ED07443}"/>
                </a:ext>
              </a:extLst>
            </p:cNvPr>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55;p6">
              <a:extLst>
                <a:ext uri="{FF2B5EF4-FFF2-40B4-BE49-F238E27FC236}">
                  <a16:creationId xmlns:a16="http://schemas.microsoft.com/office/drawing/2014/main" id="{206FC1EF-FC6A-4E36-9945-4153D2D5657D}"/>
                </a:ext>
              </a:extLst>
            </p:cNvPr>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56;p6">
              <a:extLst>
                <a:ext uri="{FF2B5EF4-FFF2-40B4-BE49-F238E27FC236}">
                  <a16:creationId xmlns:a16="http://schemas.microsoft.com/office/drawing/2014/main" id="{4F7E7083-2583-4A26-96E1-5F0E8828F47B}"/>
                </a:ext>
              </a:extLst>
            </p:cNvPr>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57;p6">
              <a:extLst>
                <a:ext uri="{FF2B5EF4-FFF2-40B4-BE49-F238E27FC236}">
                  <a16:creationId xmlns:a16="http://schemas.microsoft.com/office/drawing/2014/main" id="{27805EC0-12FC-42EA-AB08-3C1B76E53C48}"/>
                </a:ext>
              </a:extLst>
            </p:cNvPr>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 name="Google Shape;324;p6">
            <a:extLst>
              <a:ext uri="{FF2B5EF4-FFF2-40B4-BE49-F238E27FC236}">
                <a16:creationId xmlns:a16="http://schemas.microsoft.com/office/drawing/2014/main" id="{EA93B75F-9C07-430A-B224-55AC0D18C9B9}"/>
              </a:ext>
            </a:extLst>
          </p:cNvPr>
          <p:cNvGrpSpPr/>
          <p:nvPr/>
        </p:nvGrpSpPr>
        <p:grpSpPr>
          <a:xfrm rot="-7635502">
            <a:off x="-40669" y="119907"/>
            <a:ext cx="629457" cy="661901"/>
            <a:chOff x="782176" y="-1158311"/>
            <a:chExt cx="629467" cy="661912"/>
          </a:xfrm>
        </p:grpSpPr>
        <p:sp>
          <p:nvSpPr>
            <p:cNvPr id="122" name="Google Shape;325;p6">
              <a:extLst>
                <a:ext uri="{FF2B5EF4-FFF2-40B4-BE49-F238E27FC236}">
                  <a16:creationId xmlns:a16="http://schemas.microsoft.com/office/drawing/2014/main" id="{98B1C56E-B299-4E81-B182-29325D6F5B3E}"/>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26;p6">
              <a:extLst>
                <a:ext uri="{FF2B5EF4-FFF2-40B4-BE49-F238E27FC236}">
                  <a16:creationId xmlns:a16="http://schemas.microsoft.com/office/drawing/2014/main" id="{88BDA032-3CD1-4717-9E90-470B77E23ACF}"/>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27;p6">
              <a:extLst>
                <a:ext uri="{FF2B5EF4-FFF2-40B4-BE49-F238E27FC236}">
                  <a16:creationId xmlns:a16="http://schemas.microsoft.com/office/drawing/2014/main" id="{EB155F09-62FE-49B9-9111-31BDCC1E656F}"/>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28;p6">
              <a:extLst>
                <a:ext uri="{FF2B5EF4-FFF2-40B4-BE49-F238E27FC236}">
                  <a16:creationId xmlns:a16="http://schemas.microsoft.com/office/drawing/2014/main" id="{5F881BFD-9F54-495E-B5F7-6E4767F2505F}"/>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29;p6">
              <a:extLst>
                <a:ext uri="{FF2B5EF4-FFF2-40B4-BE49-F238E27FC236}">
                  <a16:creationId xmlns:a16="http://schemas.microsoft.com/office/drawing/2014/main" id="{E49DCD9D-4A85-42A8-B215-E4834A74147C}"/>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330;p6">
              <a:extLst>
                <a:ext uri="{FF2B5EF4-FFF2-40B4-BE49-F238E27FC236}">
                  <a16:creationId xmlns:a16="http://schemas.microsoft.com/office/drawing/2014/main" id="{67EFCCA1-90E4-43FF-9E84-0D231B233931}"/>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331;p6">
              <a:extLst>
                <a:ext uri="{FF2B5EF4-FFF2-40B4-BE49-F238E27FC236}">
                  <a16:creationId xmlns:a16="http://schemas.microsoft.com/office/drawing/2014/main" id="{D118964A-D026-4750-B947-8D4A50754BC9}"/>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332;p6">
              <a:extLst>
                <a:ext uri="{FF2B5EF4-FFF2-40B4-BE49-F238E27FC236}">
                  <a16:creationId xmlns:a16="http://schemas.microsoft.com/office/drawing/2014/main" id="{D57C3D2E-DDFE-4467-B99D-E11933ACA770}"/>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0" name="Google Shape;333;p6">
            <a:extLst>
              <a:ext uri="{FF2B5EF4-FFF2-40B4-BE49-F238E27FC236}">
                <a16:creationId xmlns:a16="http://schemas.microsoft.com/office/drawing/2014/main" id="{7CD55FCC-B295-4D97-BDD6-B4E0D793854F}"/>
              </a:ext>
            </a:extLst>
          </p:cNvPr>
          <p:cNvGrpSpPr/>
          <p:nvPr/>
        </p:nvGrpSpPr>
        <p:grpSpPr>
          <a:xfrm rot="-786892">
            <a:off x="8663110" y="3324759"/>
            <a:ext cx="510643" cy="738267"/>
            <a:chOff x="8499282" y="3580082"/>
            <a:chExt cx="510652" cy="738280"/>
          </a:xfrm>
        </p:grpSpPr>
        <p:sp>
          <p:nvSpPr>
            <p:cNvPr id="131" name="Google Shape;334;p6">
              <a:extLst>
                <a:ext uri="{FF2B5EF4-FFF2-40B4-BE49-F238E27FC236}">
                  <a16:creationId xmlns:a16="http://schemas.microsoft.com/office/drawing/2014/main" id="{01CE5712-E5B6-463F-839C-D0BA0C68DF8A}"/>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335;p6">
              <a:extLst>
                <a:ext uri="{FF2B5EF4-FFF2-40B4-BE49-F238E27FC236}">
                  <a16:creationId xmlns:a16="http://schemas.microsoft.com/office/drawing/2014/main" id="{EC33F34A-E895-4EC5-8E28-42EAA5B0CAEE}"/>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336;p6">
              <a:extLst>
                <a:ext uri="{FF2B5EF4-FFF2-40B4-BE49-F238E27FC236}">
                  <a16:creationId xmlns:a16="http://schemas.microsoft.com/office/drawing/2014/main" id="{61AB0C8D-49BB-4333-A1EB-3B6E361BCFBD}"/>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337;p6">
              <a:extLst>
                <a:ext uri="{FF2B5EF4-FFF2-40B4-BE49-F238E27FC236}">
                  <a16:creationId xmlns:a16="http://schemas.microsoft.com/office/drawing/2014/main" id="{D03A56E2-1398-4BDD-9804-761197209BB1}"/>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338;p6">
              <a:extLst>
                <a:ext uri="{FF2B5EF4-FFF2-40B4-BE49-F238E27FC236}">
                  <a16:creationId xmlns:a16="http://schemas.microsoft.com/office/drawing/2014/main" id="{BB52CF61-A242-4DC8-98B2-A698DBAEC7F7}"/>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339;p6">
              <a:extLst>
                <a:ext uri="{FF2B5EF4-FFF2-40B4-BE49-F238E27FC236}">
                  <a16:creationId xmlns:a16="http://schemas.microsoft.com/office/drawing/2014/main" id="{C8719EAC-8AEB-4F0B-89DD-DB67C0556ABF}"/>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340;p6">
              <a:extLst>
                <a:ext uri="{FF2B5EF4-FFF2-40B4-BE49-F238E27FC236}">
                  <a16:creationId xmlns:a16="http://schemas.microsoft.com/office/drawing/2014/main" id="{53CB62D3-BC40-43A1-949D-FFD4B7233177}"/>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341;p6">
              <a:extLst>
                <a:ext uri="{FF2B5EF4-FFF2-40B4-BE49-F238E27FC236}">
                  <a16:creationId xmlns:a16="http://schemas.microsoft.com/office/drawing/2014/main" id="{6CDD21B4-9726-4DE9-A669-07302A6CB6CB}"/>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Rectangle: Rounded Corners 138">
            <a:extLst>
              <a:ext uri="{FF2B5EF4-FFF2-40B4-BE49-F238E27FC236}">
                <a16:creationId xmlns:a16="http://schemas.microsoft.com/office/drawing/2014/main" id="{CE79D507-83FE-4CE6-BDC7-0437D4042DEC}"/>
              </a:ext>
            </a:extLst>
          </p:cNvPr>
          <p:cNvSpPr/>
          <p:nvPr/>
        </p:nvSpPr>
        <p:spPr>
          <a:xfrm>
            <a:off x="813573" y="385129"/>
            <a:ext cx="3383916" cy="635714"/>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a:solidFill>
                  <a:schemeClr val="accent1"/>
                </a:solidFill>
                <a:latin typeface="Lobster" panose="00000500000000000000" pitchFamily="2" charset="0"/>
              </a:rPr>
              <a:t>Dân cư châu Á</a:t>
            </a:r>
          </a:p>
        </p:txBody>
      </p:sp>
      <p:sp>
        <p:nvSpPr>
          <p:cNvPr id="140" name="Oval 139">
            <a:extLst>
              <a:ext uri="{FF2B5EF4-FFF2-40B4-BE49-F238E27FC236}">
                <a16:creationId xmlns:a16="http://schemas.microsoft.com/office/drawing/2014/main" id="{F3C34CE9-4B1B-451D-AA59-65AF1E19BDBE}"/>
              </a:ext>
            </a:extLst>
          </p:cNvPr>
          <p:cNvSpPr/>
          <p:nvPr/>
        </p:nvSpPr>
        <p:spPr>
          <a:xfrm>
            <a:off x="506855" y="384250"/>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9ED2CEF5-0350-41BB-8D14-B71218464488}"/>
              </a:ext>
            </a:extLst>
          </p:cNvPr>
          <p:cNvSpPr/>
          <p:nvPr/>
        </p:nvSpPr>
        <p:spPr>
          <a:xfrm>
            <a:off x="577769" y="464567"/>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149" name="TextBox 148">
            <a:extLst>
              <a:ext uri="{FF2B5EF4-FFF2-40B4-BE49-F238E27FC236}">
                <a16:creationId xmlns:a16="http://schemas.microsoft.com/office/drawing/2014/main" id="{E2C79224-D147-4A1C-84B8-6310A4D3B92E}"/>
              </a:ext>
            </a:extLst>
          </p:cNvPr>
          <p:cNvSpPr txBox="1"/>
          <p:nvPr/>
        </p:nvSpPr>
        <p:spPr>
          <a:xfrm>
            <a:off x="2976033" y="1045949"/>
            <a:ext cx="3191932" cy="707886"/>
          </a:xfrm>
          <a:prstGeom prst="rect">
            <a:avLst/>
          </a:prstGeom>
          <a:noFill/>
        </p:spPr>
        <p:txBody>
          <a:bodyPr wrap="square" rtlCol="0">
            <a:spAutoFit/>
          </a:bodyPr>
          <a:lstStyle/>
          <a:p>
            <a:pPr algn="ctr"/>
            <a:r>
              <a:rPr lang="en-US" sz="4000" b="1">
                <a:solidFill>
                  <a:srgbClr val="EE8148"/>
                </a:solidFill>
                <a:latin typeface="Times New Roman" panose="02020603050405020304" pitchFamily="18" charset="0"/>
                <a:cs typeface="Times New Roman" panose="02020603050405020304" pitchFamily="18" charset="0"/>
              </a:rPr>
              <a:t>Kết luận</a:t>
            </a:r>
          </a:p>
        </p:txBody>
      </p:sp>
      <p:sp>
        <p:nvSpPr>
          <p:cNvPr id="150" name="TextBox 149">
            <a:extLst>
              <a:ext uri="{FF2B5EF4-FFF2-40B4-BE49-F238E27FC236}">
                <a16:creationId xmlns:a16="http://schemas.microsoft.com/office/drawing/2014/main" id="{F333D61F-9BB0-4B4F-89DF-E44E0A21D06E}"/>
              </a:ext>
            </a:extLst>
          </p:cNvPr>
          <p:cNvSpPr txBox="1"/>
          <p:nvPr/>
        </p:nvSpPr>
        <p:spPr>
          <a:xfrm>
            <a:off x="813573" y="1864278"/>
            <a:ext cx="6981323" cy="2062103"/>
          </a:xfrm>
          <a:prstGeom prst="rect">
            <a:avLst/>
          </a:prstGeom>
          <a:noFill/>
        </p:spPr>
        <p:txBody>
          <a:bodyPr wrap="square" rtlCol="0">
            <a:spAutoFit/>
          </a:bodyPr>
          <a:lstStyle/>
          <a:p>
            <a:pPr algn="just"/>
            <a:r>
              <a:rPr lang="en-US" sz="3200" b="1">
                <a:latin typeface="Times New Roman" panose="02020603050405020304" pitchFamily="18" charset="0"/>
                <a:cs typeface="Times New Roman" panose="02020603050405020304" pitchFamily="18" charset="0"/>
              </a:rPr>
              <a:t>Châu Á có số dân đông nhất thế giới, mật độ dân số cũng cao nhất thế giới. Để nâng cao chất lượng cuộc sống, một số nước cần giảm sự gia tăng dân số.</a:t>
            </a:r>
          </a:p>
        </p:txBody>
      </p:sp>
      <p:pic>
        <p:nvPicPr>
          <p:cNvPr id="44" name="Picture 2">
            <a:extLst>
              <a:ext uri="{FF2B5EF4-FFF2-40B4-BE49-F238E27FC236}">
                <a16:creationId xmlns:a16="http://schemas.microsoft.com/office/drawing/2014/main" id="{A52F3965-31EA-433B-B3FC-9050701D1858}"/>
              </a:ext>
            </a:extLst>
          </p:cNvPr>
          <p:cNvPicPr>
            <a:picLocks noChangeAspect="1"/>
          </p:cNvPicPr>
          <p:nvPr/>
        </p:nvPicPr>
        <p:blipFill>
          <a:blip r:embed="rId5"/>
          <a:srcRect/>
          <a:stretch>
            <a:fillRect/>
          </a:stretch>
        </p:blipFill>
        <p:spPr>
          <a:xfrm>
            <a:off x="7900147" y="2496073"/>
            <a:ext cx="1193744" cy="2399485"/>
          </a:xfrm>
          <a:prstGeom prst="rect">
            <a:avLst/>
          </a:prstGeom>
        </p:spPr>
      </p:pic>
    </p:spTree>
    <p:extLst>
      <p:ext uri="{BB962C8B-B14F-4D97-AF65-F5344CB8AC3E}">
        <p14:creationId xmlns:p14="http://schemas.microsoft.com/office/powerpoint/2010/main" val="349557348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wipe(down)">
                                      <p:cBhvr>
                                        <p:cTn id="7" dur="500"/>
                                        <p:tgtEl>
                                          <p:spTgt spid="106"/>
                                        </p:tgtEl>
                                      </p:cBhvr>
                                    </p:animEffect>
                                  </p:childTnLst>
                                </p:cTn>
                              </p:par>
                              <p:par>
                                <p:cTn id="8" presetID="22" presetClass="entr" presetSubtype="8" fill="hold"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wipe(left)">
                                      <p:cBhvr>
                                        <p:cTn id="10" dur="500"/>
                                        <p:tgtEl>
                                          <p:spTgt spid="109"/>
                                        </p:tgtEl>
                                      </p:cBhvr>
                                    </p:animEffect>
                                  </p:childTnLst>
                                </p:cTn>
                              </p:par>
                              <p:par>
                                <p:cTn id="11" presetID="22" presetClass="entr" presetSubtype="1" fill="hold" nodeType="withEffect">
                                  <p:stCondLst>
                                    <p:cond delay="0"/>
                                  </p:stCondLst>
                                  <p:childTnLst>
                                    <p:set>
                                      <p:cBhvr>
                                        <p:cTn id="12" dur="1" fill="hold">
                                          <p:stCondLst>
                                            <p:cond delay="0"/>
                                          </p:stCondLst>
                                        </p:cTn>
                                        <p:tgtEl>
                                          <p:spTgt spid="121"/>
                                        </p:tgtEl>
                                        <p:attrNameLst>
                                          <p:attrName>style.visibility</p:attrName>
                                        </p:attrNameLst>
                                      </p:cBhvr>
                                      <p:to>
                                        <p:strVal val="visible"/>
                                      </p:to>
                                    </p:set>
                                    <p:animEffect transition="in" filter="wipe(up)">
                                      <p:cBhvr>
                                        <p:cTn id="13" dur="500"/>
                                        <p:tgtEl>
                                          <p:spTgt spid="121"/>
                                        </p:tgtEl>
                                      </p:cBhvr>
                                    </p:animEffect>
                                  </p:childTnLst>
                                </p:cTn>
                              </p:par>
                              <p:par>
                                <p:cTn id="14" presetID="22" presetClass="entr" presetSubtype="4" fill="hold" nodeType="withEffect">
                                  <p:stCondLst>
                                    <p:cond delay="0"/>
                                  </p:stCondLst>
                                  <p:childTnLst>
                                    <p:set>
                                      <p:cBhvr>
                                        <p:cTn id="15" dur="1" fill="hold">
                                          <p:stCondLst>
                                            <p:cond delay="0"/>
                                          </p:stCondLst>
                                        </p:cTn>
                                        <p:tgtEl>
                                          <p:spTgt spid="130"/>
                                        </p:tgtEl>
                                        <p:attrNameLst>
                                          <p:attrName>style.visibility</p:attrName>
                                        </p:attrNameLst>
                                      </p:cBhvr>
                                      <p:to>
                                        <p:strVal val="visible"/>
                                      </p:to>
                                    </p:set>
                                    <p:animEffect transition="in" filter="wipe(down)">
                                      <p:cBhvr>
                                        <p:cTn id="16" dur="500"/>
                                        <p:tgtEl>
                                          <p:spTgt spid="130"/>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140"/>
                                        </p:tgtEl>
                                        <p:attrNameLst>
                                          <p:attrName>style.visibility</p:attrName>
                                        </p:attrNameLst>
                                      </p:cBhvr>
                                      <p:to>
                                        <p:strVal val="visible"/>
                                      </p:to>
                                    </p:set>
                                    <p:animEffect transition="in" filter="wipe(down)">
                                      <p:cBhvr>
                                        <p:cTn id="21" dur="72">
                                          <p:stCondLst>
                                            <p:cond delay="0"/>
                                          </p:stCondLst>
                                        </p:cTn>
                                        <p:tgtEl>
                                          <p:spTgt spid="140"/>
                                        </p:tgtEl>
                                      </p:cBhvr>
                                    </p:animEffect>
                                    <p:anim calcmode="lin" valueType="num">
                                      <p:cBhvr>
                                        <p:cTn id="22" dur="228" tmFilter="0,0; 0.14,0.36; 0.43,0.73; 0.71,0.91; 1.0,1.0">
                                          <p:stCondLst>
                                            <p:cond delay="0"/>
                                          </p:stCondLst>
                                        </p:cTn>
                                        <p:tgtEl>
                                          <p:spTgt spid="140"/>
                                        </p:tgtEl>
                                        <p:attrNameLst>
                                          <p:attrName>ppt_x</p:attrName>
                                        </p:attrNameLst>
                                      </p:cBhvr>
                                      <p:tavLst>
                                        <p:tav tm="0">
                                          <p:val>
                                            <p:strVal val="#ppt_x-0.25"/>
                                          </p:val>
                                        </p:tav>
                                        <p:tav tm="100000">
                                          <p:val>
                                            <p:strVal val="#ppt_x"/>
                                          </p:val>
                                        </p:tav>
                                      </p:tavLst>
                                    </p:anim>
                                    <p:anim calcmode="lin" valueType="num">
                                      <p:cBhvr>
                                        <p:cTn id="23" dur="83" tmFilter="0.0,0.0; 0.25,0.07; 0.50,0.2; 0.75,0.467; 1.0,1.0">
                                          <p:stCondLst>
                                            <p:cond delay="0"/>
                                          </p:stCondLst>
                                        </p:cTn>
                                        <p:tgtEl>
                                          <p:spTgt spid="140"/>
                                        </p:tgtEl>
                                        <p:attrNameLst>
                                          <p:attrName>ppt_y</p:attrName>
                                        </p:attrNameLst>
                                      </p:cBhvr>
                                      <p:tavLst>
                                        <p:tav tm="0" fmla="#ppt_y-sin(pi*$)/3">
                                          <p:val>
                                            <p:fltVal val="0.5"/>
                                          </p:val>
                                        </p:tav>
                                        <p:tav tm="100000">
                                          <p:val>
                                            <p:fltVal val="1"/>
                                          </p:val>
                                        </p:tav>
                                      </p:tavLst>
                                    </p:anim>
                                    <p:anim calcmode="lin" valueType="num">
                                      <p:cBhvr>
                                        <p:cTn id="24" dur="83" tmFilter="0, 0; 0.125,0.2665; 0.25,0.4; 0.375,0.465; 0.5,0.5;  0.625,0.535; 0.75,0.6; 0.875,0.7335; 1,1">
                                          <p:stCondLst>
                                            <p:cond delay="83"/>
                                          </p:stCondLst>
                                        </p:cTn>
                                        <p:tgtEl>
                                          <p:spTgt spid="140"/>
                                        </p:tgtEl>
                                        <p:attrNameLst>
                                          <p:attrName>ppt_y</p:attrName>
                                        </p:attrNameLst>
                                      </p:cBhvr>
                                      <p:tavLst>
                                        <p:tav tm="0" fmla="#ppt_y-sin(pi*$)/9">
                                          <p:val>
                                            <p:fltVal val="0"/>
                                          </p:val>
                                        </p:tav>
                                        <p:tav tm="100000">
                                          <p:val>
                                            <p:fltVal val="1"/>
                                          </p:val>
                                        </p:tav>
                                      </p:tavLst>
                                    </p:anim>
                                    <p:anim calcmode="lin" valueType="num">
                                      <p:cBhvr>
                                        <p:cTn id="25" dur="41" tmFilter="0, 0; 0.125,0.2665; 0.25,0.4; 0.375,0.465; 0.5,0.5;  0.625,0.535; 0.75,0.6; 0.875,0.7335; 1,1">
                                          <p:stCondLst>
                                            <p:cond delay="166"/>
                                          </p:stCondLst>
                                        </p:cTn>
                                        <p:tgtEl>
                                          <p:spTgt spid="140"/>
                                        </p:tgtEl>
                                        <p:attrNameLst>
                                          <p:attrName>ppt_y</p:attrName>
                                        </p:attrNameLst>
                                      </p:cBhvr>
                                      <p:tavLst>
                                        <p:tav tm="0" fmla="#ppt_y-sin(pi*$)/27">
                                          <p:val>
                                            <p:fltVal val="0"/>
                                          </p:val>
                                        </p:tav>
                                        <p:tav tm="100000">
                                          <p:val>
                                            <p:fltVal val="1"/>
                                          </p:val>
                                        </p:tav>
                                      </p:tavLst>
                                    </p:anim>
                                    <p:anim calcmode="lin" valueType="num">
                                      <p:cBhvr>
                                        <p:cTn id="26" dur="21" tmFilter="0, 0; 0.125,0.2665; 0.25,0.4; 0.375,0.465; 0.5,0.5;  0.625,0.535; 0.75,0.6; 0.875,0.7335; 1,1">
                                          <p:stCondLst>
                                            <p:cond delay="207"/>
                                          </p:stCondLst>
                                        </p:cTn>
                                        <p:tgtEl>
                                          <p:spTgt spid="140"/>
                                        </p:tgtEl>
                                        <p:attrNameLst>
                                          <p:attrName>ppt_y</p:attrName>
                                        </p:attrNameLst>
                                      </p:cBhvr>
                                      <p:tavLst>
                                        <p:tav tm="0" fmla="#ppt_y-sin(pi*$)/81">
                                          <p:val>
                                            <p:fltVal val="0"/>
                                          </p:val>
                                        </p:tav>
                                        <p:tav tm="100000">
                                          <p:val>
                                            <p:fltVal val="1"/>
                                          </p:val>
                                        </p:tav>
                                      </p:tavLst>
                                    </p:anim>
                                    <p:animScale>
                                      <p:cBhvr>
                                        <p:cTn id="27" dur="3">
                                          <p:stCondLst>
                                            <p:cond delay="81"/>
                                          </p:stCondLst>
                                        </p:cTn>
                                        <p:tgtEl>
                                          <p:spTgt spid="140"/>
                                        </p:tgtEl>
                                      </p:cBhvr>
                                      <p:to x="100000" y="60000"/>
                                    </p:animScale>
                                    <p:animScale>
                                      <p:cBhvr>
                                        <p:cTn id="28" dur="21" decel="50000">
                                          <p:stCondLst>
                                            <p:cond delay="85"/>
                                          </p:stCondLst>
                                        </p:cTn>
                                        <p:tgtEl>
                                          <p:spTgt spid="140"/>
                                        </p:tgtEl>
                                      </p:cBhvr>
                                      <p:to x="100000" y="100000"/>
                                    </p:animScale>
                                    <p:animScale>
                                      <p:cBhvr>
                                        <p:cTn id="29" dur="3">
                                          <p:stCondLst>
                                            <p:cond delay="164"/>
                                          </p:stCondLst>
                                        </p:cTn>
                                        <p:tgtEl>
                                          <p:spTgt spid="140"/>
                                        </p:tgtEl>
                                      </p:cBhvr>
                                      <p:to x="100000" y="80000"/>
                                    </p:animScale>
                                    <p:animScale>
                                      <p:cBhvr>
                                        <p:cTn id="30" dur="21" decel="50000">
                                          <p:stCondLst>
                                            <p:cond delay="167"/>
                                          </p:stCondLst>
                                        </p:cTn>
                                        <p:tgtEl>
                                          <p:spTgt spid="140"/>
                                        </p:tgtEl>
                                      </p:cBhvr>
                                      <p:to x="100000" y="100000"/>
                                    </p:animScale>
                                    <p:animScale>
                                      <p:cBhvr>
                                        <p:cTn id="31" dur="3">
                                          <p:stCondLst>
                                            <p:cond delay="205"/>
                                          </p:stCondLst>
                                        </p:cTn>
                                        <p:tgtEl>
                                          <p:spTgt spid="140"/>
                                        </p:tgtEl>
                                      </p:cBhvr>
                                      <p:to x="100000" y="90000"/>
                                    </p:animScale>
                                    <p:animScale>
                                      <p:cBhvr>
                                        <p:cTn id="32" dur="21" decel="50000">
                                          <p:stCondLst>
                                            <p:cond delay="208"/>
                                          </p:stCondLst>
                                        </p:cTn>
                                        <p:tgtEl>
                                          <p:spTgt spid="140"/>
                                        </p:tgtEl>
                                      </p:cBhvr>
                                      <p:to x="100000" y="100000"/>
                                    </p:animScale>
                                    <p:animScale>
                                      <p:cBhvr>
                                        <p:cTn id="33" dur="3">
                                          <p:stCondLst>
                                            <p:cond delay="226"/>
                                          </p:stCondLst>
                                        </p:cTn>
                                        <p:tgtEl>
                                          <p:spTgt spid="140"/>
                                        </p:tgtEl>
                                      </p:cBhvr>
                                      <p:to x="100000" y="95000"/>
                                    </p:animScale>
                                    <p:animScale>
                                      <p:cBhvr>
                                        <p:cTn id="34" dur="21" decel="50000">
                                          <p:stCondLst>
                                            <p:cond delay="229"/>
                                          </p:stCondLst>
                                        </p:cTn>
                                        <p:tgtEl>
                                          <p:spTgt spid="140"/>
                                        </p:tgtEl>
                                      </p:cBhvr>
                                      <p:to x="100000" y="100000"/>
                                    </p:animScale>
                                  </p:childTnLst>
                                </p:cTn>
                              </p:par>
                            </p:childTnLst>
                          </p:cTn>
                        </p:par>
                        <p:par>
                          <p:cTn id="35" fill="hold">
                            <p:stCondLst>
                              <p:cond delay="250"/>
                            </p:stCondLst>
                            <p:childTnLst>
                              <p:par>
                                <p:cTn id="36" presetID="26" presetClass="entr" presetSubtype="0" fill="hold" grpId="0" nodeType="afterEffect">
                                  <p:stCondLst>
                                    <p:cond delay="0"/>
                                  </p:stCondLst>
                                  <p:childTnLst>
                                    <p:set>
                                      <p:cBhvr>
                                        <p:cTn id="37" dur="1" fill="hold">
                                          <p:stCondLst>
                                            <p:cond delay="0"/>
                                          </p:stCondLst>
                                        </p:cTn>
                                        <p:tgtEl>
                                          <p:spTgt spid="141"/>
                                        </p:tgtEl>
                                        <p:attrNameLst>
                                          <p:attrName>style.visibility</p:attrName>
                                        </p:attrNameLst>
                                      </p:cBhvr>
                                      <p:to>
                                        <p:strVal val="visible"/>
                                      </p:to>
                                    </p:set>
                                    <p:animEffect transition="in" filter="wipe(down)">
                                      <p:cBhvr>
                                        <p:cTn id="38" dur="71">
                                          <p:stCondLst>
                                            <p:cond delay="0"/>
                                          </p:stCondLst>
                                        </p:cTn>
                                        <p:tgtEl>
                                          <p:spTgt spid="141"/>
                                        </p:tgtEl>
                                      </p:cBhvr>
                                    </p:animEffect>
                                    <p:anim calcmode="lin" valueType="num">
                                      <p:cBhvr>
                                        <p:cTn id="39" dur="224" tmFilter="0,0; 0.14,0.36; 0.43,0.73; 0.71,0.91; 1.0,1.0">
                                          <p:stCondLst>
                                            <p:cond delay="0"/>
                                          </p:stCondLst>
                                        </p:cTn>
                                        <p:tgtEl>
                                          <p:spTgt spid="141"/>
                                        </p:tgtEl>
                                        <p:attrNameLst>
                                          <p:attrName>ppt_x</p:attrName>
                                        </p:attrNameLst>
                                      </p:cBhvr>
                                      <p:tavLst>
                                        <p:tav tm="0">
                                          <p:val>
                                            <p:strVal val="#ppt_x-0.25"/>
                                          </p:val>
                                        </p:tav>
                                        <p:tav tm="100000">
                                          <p:val>
                                            <p:strVal val="#ppt_x"/>
                                          </p:val>
                                        </p:tav>
                                      </p:tavLst>
                                    </p:anim>
                                    <p:anim calcmode="lin" valueType="num">
                                      <p:cBhvr>
                                        <p:cTn id="40" dur="82" tmFilter="0.0,0.0; 0.25,0.07; 0.50,0.2; 0.75,0.467; 1.0,1.0">
                                          <p:stCondLst>
                                            <p:cond delay="0"/>
                                          </p:stCondLst>
                                        </p:cTn>
                                        <p:tgtEl>
                                          <p:spTgt spid="141"/>
                                        </p:tgtEl>
                                        <p:attrNameLst>
                                          <p:attrName>ppt_y</p:attrName>
                                        </p:attrNameLst>
                                      </p:cBhvr>
                                      <p:tavLst>
                                        <p:tav tm="0" fmla="#ppt_y-sin(pi*$)/3">
                                          <p:val>
                                            <p:fltVal val="0.5"/>
                                          </p:val>
                                        </p:tav>
                                        <p:tav tm="100000">
                                          <p:val>
                                            <p:fltVal val="1"/>
                                          </p:val>
                                        </p:tav>
                                      </p:tavLst>
                                    </p:anim>
                                    <p:anim calcmode="lin" valueType="num">
                                      <p:cBhvr>
                                        <p:cTn id="41" dur="82" tmFilter="0, 0; 0.125,0.2665; 0.25,0.4; 0.375,0.465; 0.5,0.5;  0.625,0.535; 0.75,0.6; 0.875,0.7335; 1,1">
                                          <p:stCondLst>
                                            <p:cond delay="82"/>
                                          </p:stCondLst>
                                        </p:cTn>
                                        <p:tgtEl>
                                          <p:spTgt spid="141"/>
                                        </p:tgtEl>
                                        <p:attrNameLst>
                                          <p:attrName>ppt_y</p:attrName>
                                        </p:attrNameLst>
                                      </p:cBhvr>
                                      <p:tavLst>
                                        <p:tav tm="0" fmla="#ppt_y-sin(pi*$)/9">
                                          <p:val>
                                            <p:fltVal val="0"/>
                                          </p:val>
                                        </p:tav>
                                        <p:tav tm="100000">
                                          <p:val>
                                            <p:fltVal val="1"/>
                                          </p:val>
                                        </p:tav>
                                      </p:tavLst>
                                    </p:anim>
                                    <p:anim calcmode="lin" valueType="num">
                                      <p:cBhvr>
                                        <p:cTn id="42" dur="2" tmFilter="0, 0; 0.125,0.2665; 0.25,0.4; 0.375,0.465; 0.5,0.5;  0.625,0.535; 0.75,0.6; 0.875,0.7335; 1,1">
                                          <p:stCondLst>
                                            <p:cond delay="163"/>
                                          </p:stCondLst>
                                        </p:cTn>
                                        <p:tgtEl>
                                          <p:spTgt spid="141"/>
                                        </p:tgtEl>
                                        <p:attrNameLst>
                                          <p:attrName>ppt_y</p:attrName>
                                        </p:attrNameLst>
                                      </p:cBhvr>
                                      <p:tavLst>
                                        <p:tav tm="0" fmla="#ppt_y-sin(pi*$)/27">
                                          <p:val>
                                            <p:fltVal val="0"/>
                                          </p:val>
                                        </p:tav>
                                        <p:tav tm="100000">
                                          <p:val>
                                            <p:fltVal val="1"/>
                                          </p:val>
                                        </p:tav>
                                      </p:tavLst>
                                    </p:anim>
                                    <p:anim calcmode="lin" valueType="num">
                                      <p:cBhvr>
                                        <p:cTn id="43" dur="1" tmFilter="0, 0; 0.125,0.2665; 0.25,0.4; 0.375,0.465; 0.5,0.5;  0.625,0.535; 0.75,0.6; 0.875,0.7335; 1,1">
                                          <p:stCondLst>
                                            <p:cond delay="249"/>
                                          </p:stCondLst>
                                        </p:cTn>
                                        <p:tgtEl>
                                          <p:spTgt spid="141"/>
                                        </p:tgtEl>
                                        <p:attrNameLst>
                                          <p:attrName>ppt_y</p:attrName>
                                        </p:attrNameLst>
                                      </p:cBhvr>
                                      <p:tavLst>
                                        <p:tav tm="0" fmla="#ppt_y-sin(pi*$)/81">
                                          <p:val>
                                            <p:fltVal val="0"/>
                                          </p:val>
                                        </p:tav>
                                        <p:tav tm="100000">
                                          <p:val>
                                            <p:fltVal val="1"/>
                                          </p:val>
                                        </p:tav>
                                      </p:tavLst>
                                    </p:anim>
                                    <p:animScale>
                                      <p:cBhvr>
                                        <p:cTn id="44" dur="1">
                                          <p:stCondLst>
                                            <p:cond delay="80"/>
                                          </p:stCondLst>
                                        </p:cTn>
                                        <p:tgtEl>
                                          <p:spTgt spid="141"/>
                                        </p:tgtEl>
                                      </p:cBhvr>
                                      <p:to x="100000" y="60000"/>
                                    </p:animScale>
                                    <p:animScale>
                                      <p:cBhvr>
                                        <p:cTn id="45" dur="1" decel="50000">
                                          <p:stCondLst>
                                            <p:cond delay="83"/>
                                          </p:stCondLst>
                                        </p:cTn>
                                        <p:tgtEl>
                                          <p:spTgt spid="141"/>
                                        </p:tgtEl>
                                      </p:cBhvr>
                                      <p:to x="100000" y="100000"/>
                                    </p:animScale>
                                    <p:animScale>
                                      <p:cBhvr>
                                        <p:cTn id="46" dur="1">
                                          <p:stCondLst>
                                            <p:cond delay="161"/>
                                          </p:stCondLst>
                                        </p:cTn>
                                        <p:tgtEl>
                                          <p:spTgt spid="141"/>
                                        </p:tgtEl>
                                      </p:cBhvr>
                                      <p:to x="100000" y="80000"/>
                                    </p:animScale>
                                    <p:animScale>
                                      <p:cBhvr>
                                        <p:cTn id="47" dur="1" decel="50000">
                                          <p:stCondLst>
                                            <p:cond delay="164"/>
                                          </p:stCondLst>
                                        </p:cTn>
                                        <p:tgtEl>
                                          <p:spTgt spid="141"/>
                                        </p:tgtEl>
                                      </p:cBhvr>
                                      <p:to x="100000" y="100000"/>
                                    </p:animScale>
                                    <p:animScale>
                                      <p:cBhvr>
                                        <p:cTn id="48" dur="1">
                                          <p:stCondLst>
                                            <p:cond delay="249"/>
                                          </p:stCondLst>
                                        </p:cTn>
                                        <p:tgtEl>
                                          <p:spTgt spid="141"/>
                                        </p:tgtEl>
                                      </p:cBhvr>
                                      <p:to x="100000" y="90000"/>
                                    </p:animScale>
                                    <p:animScale>
                                      <p:cBhvr>
                                        <p:cTn id="49" dur="1" decel="50000">
                                          <p:stCondLst>
                                            <p:cond delay="249"/>
                                          </p:stCondLst>
                                        </p:cTn>
                                        <p:tgtEl>
                                          <p:spTgt spid="141"/>
                                        </p:tgtEl>
                                      </p:cBhvr>
                                      <p:to x="100000" y="100000"/>
                                    </p:animScale>
                                    <p:animScale>
                                      <p:cBhvr>
                                        <p:cTn id="50" dur="1">
                                          <p:stCondLst>
                                            <p:cond delay="249"/>
                                          </p:stCondLst>
                                        </p:cTn>
                                        <p:tgtEl>
                                          <p:spTgt spid="141"/>
                                        </p:tgtEl>
                                      </p:cBhvr>
                                      <p:to x="100000" y="95000"/>
                                    </p:animScale>
                                    <p:animScale>
                                      <p:cBhvr>
                                        <p:cTn id="51" dur="1" decel="50000">
                                          <p:stCondLst>
                                            <p:cond delay="249"/>
                                          </p:stCondLst>
                                        </p:cTn>
                                        <p:tgtEl>
                                          <p:spTgt spid="141"/>
                                        </p:tgtEl>
                                      </p:cBhvr>
                                      <p:to x="100000" y="100000"/>
                                    </p:animScale>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39"/>
                                        </p:tgtEl>
                                        <p:attrNameLst>
                                          <p:attrName>style.visibility</p:attrName>
                                        </p:attrNameLst>
                                      </p:cBhvr>
                                      <p:to>
                                        <p:strVal val="visible"/>
                                      </p:to>
                                    </p:set>
                                    <p:anim calcmode="lin" valueType="num">
                                      <p:cBhvr>
                                        <p:cTn id="55" dur="1000" fill="hold"/>
                                        <p:tgtEl>
                                          <p:spTgt spid="139"/>
                                        </p:tgtEl>
                                        <p:attrNameLst>
                                          <p:attrName>ppt_w</p:attrName>
                                        </p:attrNameLst>
                                      </p:cBhvr>
                                      <p:tavLst>
                                        <p:tav tm="0">
                                          <p:val>
                                            <p:fltVal val="0"/>
                                          </p:val>
                                        </p:tav>
                                        <p:tav tm="100000">
                                          <p:val>
                                            <p:strVal val="#ppt_w"/>
                                          </p:val>
                                        </p:tav>
                                      </p:tavLst>
                                    </p:anim>
                                    <p:anim calcmode="lin" valueType="num">
                                      <p:cBhvr>
                                        <p:cTn id="56" dur="1000" fill="hold"/>
                                        <p:tgtEl>
                                          <p:spTgt spid="139"/>
                                        </p:tgtEl>
                                        <p:attrNameLst>
                                          <p:attrName>ppt_h</p:attrName>
                                        </p:attrNameLst>
                                      </p:cBhvr>
                                      <p:tavLst>
                                        <p:tav tm="0">
                                          <p:val>
                                            <p:fltVal val="0"/>
                                          </p:val>
                                        </p:tav>
                                        <p:tav tm="100000">
                                          <p:val>
                                            <p:strVal val="#ppt_h"/>
                                          </p:val>
                                        </p:tav>
                                      </p:tavLst>
                                    </p:anim>
                                    <p:animEffect transition="in" filter="fade">
                                      <p:cBhvr>
                                        <p:cTn id="57" dur="1000"/>
                                        <p:tgtEl>
                                          <p:spTgt spid="139"/>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 calcmode="lin" valueType="num">
                                      <p:cBhvr additive="base">
                                        <p:cTn id="62" dur="500" fill="hold"/>
                                        <p:tgtEl>
                                          <p:spTgt spid="44"/>
                                        </p:tgtEl>
                                        <p:attrNameLst>
                                          <p:attrName>ppt_x</p:attrName>
                                        </p:attrNameLst>
                                      </p:cBhvr>
                                      <p:tavLst>
                                        <p:tav tm="0">
                                          <p:val>
                                            <p:strVal val="#ppt_x"/>
                                          </p:val>
                                        </p:tav>
                                        <p:tav tm="100000">
                                          <p:val>
                                            <p:strVal val="#ppt_x"/>
                                          </p:val>
                                        </p:tav>
                                      </p:tavLst>
                                    </p:anim>
                                    <p:anim calcmode="lin" valueType="num">
                                      <p:cBhvr additive="base">
                                        <p:cTn id="6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3" presetClass="entr" presetSubtype="16" fill="hold" grpId="0" nodeType="clickEffect">
                                  <p:stCondLst>
                                    <p:cond delay="0"/>
                                  </p:stCondLst>
                                  <p:iterate type="lt">
                                    <p:tmPct val="5000"/>
                                  </p:iterate>
                                  <p:childTnLst>
                                    <p:set>
                                      <p:cBhvr>
                                        <p:cTn id="67" dur="1" fill="hold">
                                          <p:stCondLst>
                                            <p:cond delay="0"/>
                                          </p:stCondLst>
                                        </p:cTn>
                                        <p:tgtEl>
                                          <p:spTgt spid="149"/>
                                        </p:tgtEl>
                                        <p:attrNameLst>
                                          <p:attrName>style.visibility</p:attrName>
                                        </p:attrNameLst>
                                      </p:cBhvr>
                                      <p:to>
                                        <p:strVal val="visible"/>
                                      </p:to>
                                    </p:set>
                                    <p:anim calcmode="lin" valueType="num">
                                      <p:cBhvr>
                                        <p:cTn id="68" dur="500" fill="hold"/>
                                        <p:tgtEl>
                                          <p:spTgt spid="149"/>
                                        </p:tgtEl>
                                        <p:attrNameLst>
                                          <p:attrName>ppt_w</p:attrName>
                                        </p:attrNameLst>
                                      </p:cBhvr>
                                      <p:tavLst>
                                        <p:tav tm="0">
                                          <p:val>
                                            <p:fltVal val="0"/>
                                          </p:val>
                                        </p:tav>
                                        <p:tav tm="100000">
                                          <p:val>
                                            <p:strVal val="#ppt_w"/>
                                          </p:val>
                                        </p:tav>
                                      </p:tavLst>
                                    </p:anim>
                                    <p:anim calcmode="lin" valueType="num">
                                      <p:cBhvr>
                                        <p:cTn id="69" dur="500" fill="hold"/>
                                        <p:tgtEl>
                                          <p:spTgt spid="149"/>
                                        </p:tgtEl>
                                        <p:attrNameLst>
                                          <p:attrName>ppt_h</p:attrName>
                                        </p:attrNameLst>
                                      </p:cBhvr>
                                      <p:tavLst>
                                        <p:tav tm="0">
                                          <p:val>
                                            <p:fltVal val="0"/>
                                          </p:val>
                                        </p:tav>
                                        <p:tav tm="100000">
                                          <p:val>
                                            <p:strVal val="#ppt_h"/>
                                          </p:val>
                                        </p:tav>
                                      </p:tavLst>
                                    </p:anim>
                                  </p:childTnLst>
                                </p:cTn>
                              </p:par>
                              <p:par>
                                <p:cTn id="70" presetID="34" presetClass="emph" presetSubtype="0" fill="hold" grpId="1" nodeType="withEffect">
                                  <p:stCondLst>
                                    <p:cond delay="0"/>
                                  </p:stCondLst>
                                  <p:iterate type="lt">
                                    <p:tmPct val="10000"/>
                                  </p:iterate>
                                  <p:childTnLst>
                                    <p:animMotion origin="layout" path="M 0.0 0.0 L 0.0 -0.07213" pathEditMode="relative" ptsTypes="">
                                      <p:cBhvr>
                                        <p:cTn id="71" dur="250" accel="50000" decel="50000" autoRev="1" fill="hold">
                                          <p:stCondLst>
                                            <p:cond delay="0"/>
                                          </p:stCondLst>
                                        </p:cTn>
                                        <p:tgtEl>
                                          <p:spTgt spid="149"/>
                                        </p:tgtEl>
                                        <p:attrNameLst>
                                          <p:attrName>ppt_x</p:attrName>
                                          <p:attrName>ppt_y</p:attrName>
                                        </p:attrNameLst>
                                      </p:cBhvr>
                                    </p:animMotion>
                                    <p:animRot by="1500000">
                                      <p:cBhvr>
                                        <p:cTn id="72" dur="125" fill="hold">
                                          <p:stCondLst>
                                            <p:cond delay="0"/>
                                          </p:stCondLst>
                                        </p:cTn>
                                        <p:tgtEl>
                                          <p:spTgt spid="149"/>
                                        </p:tgtEl>
                                        <p:attrNameLst>
                                          <p:attrName>r</p:attrName>
                                        </p:attrNameLst>
                                      </p:cBhvr>
                                    </p:animRot>
                                    <p:animRot by="-1500000">
                                      <p:cBhvr>
                                        <p:cTn id="73" dur="125" fill="hold">
                                          <p:stCondLst>
                                            <p:cond delay="125"/>
                                          </p:stCondLst>
                                        </p:cTn>
                                        <p:tgtEl>
                                          <p:spTgt spid="149"/>
                                        </p:tgtEl>
                                        <p:attrNameLst>
                                          <p:attrName>r</p:attrName>
                                        </p:attrNameLst>
                                      </p:cBhvr>
                                    </p:animRot>
                                    <p:animRot by="-1500000">
                                      <p:cBhvr>
                                        <p:cTn id="74" dur="125" fill="hold">
                                          <p:stCondLst>
                                            <p:cond delay="250"/>
                                          </p:stCondLst>
                                        </p:cTn>
                                        <p:tgtEl>
                                          <p:spTgt spid="149"/>
                                        </p:tgtEl>
                                        <p:attrNameLst>
                                          <p:attrName>r</p:attrName>
                                        </p:attrNameLst>
                                      </p:cBhvr>
                                    </p:animRot>
                                    <p:animRot by="1500000">
                                      <p:cBhvr>
                                        <p:cTn id="75" dur="125" fill="hold">
                                          <p:stCondLst>
                                            <p:cond delay="375"/>
                                          </p:stCondLst>
                                        </p:cTn>
                                        <p:tgtEl>
                                          <p:spTgt spid="149"/>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150"/>
                                        </p:tgtEl>
                                        <p:attrNameLst>
                                          <p:attrName>style.visibility</p:attrName>
                                        </p:attrNameLst>
                                      </p:cBhvr>
                                      <p:to>
                                        <p:strVal val="visible"/>
                                      </p:to>
                                    </p:set>
                                    <p:animEffect transition="in" filter="barn(inVertical)">
                                      <p:cBhvr>
                                        <p:cTn id="80" dur="500"/>
                                        <p:tgtEl>
                                          <p:spTgt spid="150"/>
                                        </p:tgtEl>
                                      </p:cBhvr>
                                    </p:animEffect>
                                  </p:childTnLst>
                                </p:cTn>
                              </p:par>
                              <p:par>
                                <p:cTn id="81" presetID="14" presetClass="entr" presetSubtype="10" fill="hold" nodeType="withEffect">
                                  <p:stCondLst>
                                    <p:cond delay="0"/>
                                  </p:stCondLst>
                                  <p:childTnLst>
                                    <p:set>
                                      <p:cBhvr>
                                        <p:cTn id="82" dur="1" fill="hold">
                                          <p:stCondLst>
                                            <p:cond delay="0"/>
                                          </p:stCondLst>
                                        </p:cTn>
                                        <p:tgtEl>
                                          <p:spTgt spid="42"/>
                                        </p:tgtEl>
                                        <p:attrNameLst>
                                          <p:attrName>style.visibility</p:attrName>
                                        </p:attrNameLst>
                                      </p:cBhvr>
                                      <p:to>
                                        <p:strVal val="visible"/>
                                      </p:to>
                                    </p:set>
                                    <p:animEffect transition="in" filter="randombar(horizontal)">
                                      <p:cBhvr>
                                        <p:cTn id="8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P spid="140" grpId="0" animBg="1"/>
      <p:bldP spid="141" grpId="0" animBg="1"/>
      <p:bldP spid="149" grpId="0"/>
      <p:bldP spid="149" grpId="1"/>
      <p:bldP spid="15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pic>
        <p:nvPicPr>
          <p:cNvPr id="30" name="图片 7">
            <a:extLst>
              <a:ext uri="{FF2B5EF4-FFF2-40B4-BE49-F238E27FC236}">
                <a16:creationId xmlns:a16="http://schemas.microsoft.com/office/drawing/2014/main" id="{EC4645D4-3051-4D97-B89A-8A1929CEDE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31" name="Google Shape;146;p3">
            <a:extLst>
              <a:ext uri="{FF2B5EF4-FFF2-40B4-BE49-F238E27FC236}">
                <a16:creationId xmlns:a16="http://schemas.microsoft.com/office/drawing/2014/main" id="{A3DA4643-720C-49F4-A3E2-ECA55E34A148}"/>
              </a:ext>
            </a:extLst>
          </p:cNvPr>
          <p:cNvGrpSpPr/>
          <p:nvPr/>
        </p:nvGrpSpPr>
        <p:grpSpPr>
          <a:xfrm rot="5958641">
            <a:off x="8200094" y="4110804"/>
            <a:ext cx="629515" cy="661962"/>
            <a:chOff x="782176" y="-1158311"/>
            <a:chExt cx="629467" cy="661912"/>
          </a:xfrm>
        </p:grpSpPr>
        <p:sp>
          <p:nvSpPr>
            <p:cNvPr id="32" name="Google Shape;147;p3">
              <a:extLst>
                <a:ext uri="{FF2B5EF4-FFF2-40B4-BE49-F238E27FC236}">
                  <a16:creationId xmlns:a16="http://schemas.microsoft.com/office/drawing/2014/main" id="{B92FFF5F-099C-442F-9E08-E26643311E75}"/>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8;p3">
              <a:extLst>
                <a:ext uri="{FF2B5EF4-FFF2-40B4-BE49-F238E27FC236}">
                  <a16:creationId xmlns:a16="http://schemas.microsoft.com/office/drawing/2014/main" id="{58E510F8-E8D5-43CA-998B-4FE68B5D8DBB}"/>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9;p3">
              <a:extLst>
                <a:ext uri="{FF2B5EF4-FFF2-40B4-BE49-F238E27FC236}">
                  <a16:creationId xmlns:a16="http://schemas.microsoft.com/office/drawing/2014/main" id="{E60D6474-C95B-4F01-B1FA-07DF288856C5}"/>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50;p3">
              <a:extLst>
                <a:ext uri="{FF2B5EF4-FFF2-40B4-BE49-F238E27FC236}">
                  <a16:creationId xmlns:a16="http://schemas.microsoft.com/office/drawing/2014/main" id="{B0B57709-2417-43DA-81BA-B65B152B7A9C}"/>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51;p3">
              <a:extLst>
                <a:ext uri="{FF2B5EF4-FFF2-40B4-BE49-F238E27FC236}">
                  <a16:creationId xmlns:a16="http://schemas.microsoft.com/office/drawing/2014/main" id="{4E00FFE9-B694-466B-9030-5E02421CB119}"/>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52;p3">
              <a:extLst>
                <a:ext uri="{FF2B5EF4-FFF2-40B4-BE49-F238E27FC236}">
                  <a16:creationId xmlns:a16="http://schemas.microsoft.com/office/drawing/2014/main" id="{4496A193-88B7-4737-A4DB-360D21E6A90D}"/>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3;p3">
              <a:extLst>
                <a:ext uri="{FF2B5EF4-FFF2-40B4-BE49-F238E27FC236}">
                  <a16:creationId xmlns:a16="http://schemas.microsoft.com/office/drawing/2014/main" id="{B97636D0-AE40-46F8-8555-3B12971DE2BE}"/>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54;p3">
              <a:extLst>
                <a:ext uri="{FF2B5EF4-FFF2-40B4-BE49-F238E27FC236}">
                  <a16:creationId xmlns:a16="http://schemas.microsoft.com/office/drawing/2014/main" id="{BCDD6860-7FB1-4A24-BCCB-3DFA200AA84E}"/>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55;p3">
            <a:extLst>
              <a:ext uri="{FF2B5EF4-FFF2-40B4-BE49-F238E27FC236}">
                <a16:creationId xmlns:a16="http://schemas.microsoft.com/office/drawing/2014/main" id="{E702FB06-AE43-4721-8FE9-217C71E1BABF}"/>
              </a:ext>
            </a:extLst>
          </p:cNvPr>
          <p:cNvGrpSpPr/>
          <p:nvPr/>
        </p:nvGrpSpPr>
        <p:grpSpPr>
          <a:xfrm rot="765376" flipH="1">
            <a:off x="75204" y="278905"/>
            <a:ext cx="510643" cy="738266"/>
            <a:chOff x="8499282" y="3580082"/>
            <a:chExt cx="510652" cy="738280"/>
          </a:xfrm>
        </p:grpSpPr>
        <p:sp>
          <p:nvSpPr>
            <p:cNvPr id="41" name="Google Shape;156;p3">
              <a:extLst>
                <a:ext uri="{FF2B5EF4-FFF2-40B4-BE49-F238E27FC236}">
                  <a16:creationId xmlns:a16="http://schemas.microsoft.com/office/drawing/2014/main" id="{90F6E527-47CE-4D10-A47B-7A835ABD9841}"/>
                </a:ext>
              </a:extLst>
            </p:cNvPr>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57;p3">
              <a:extLst>
                <a:ext uri="{FF2B5EF4-FFF2-40B4-BE49-F238E27FC236}">
                  <a16:creationId xmlns:a16="http://schemas.microsoft.com/office/drawing/2014/main" id="{06F752C7-24C2-4B72-892A-2100FCA76665}"/>
                </a:ext>
              </a:extLst>
            </p:cNvPr>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58;p3">
              <a:extLst>
                <a:ext uri="{FF2B5EF4-FFF2-40B4-BE49-F238E27FC236}">
                  <a16:creationId xmlns:a16="http://schemas.microsoft.com/office/drawing/2014/main" id="{7DCA2EEA-02AD-44BD-B5A3-F143DA05BCB6}"/>
                </a:ext>
              </a:extLst>
            </p:cNvPr>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59;p3">
              <a:extLst>
                <a:ext uri="{FF2B5EF4-FFF2-40B4-BE49-F238E27FC236}">
                  <a16:creationId xmlns:a16="http://schemas.microsoft.com/office/drawing/2014/main" id="{91AA16EF-D301-4ADD-83E3-A9C08E61014C}"/>
                </a:ext>
              </a:extLst>
            </p:cNvPr>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0;p3">
              <a:extLst>
                <a:ext uri="{FF2B5EF4-FFF2-40B4-BE49-F238E27FC236}">
                  <a16:creationId xmlns:a16="http://schemas.microsoft.com/office/drawing/2014/main" id="{0B681CAA-B957-4F7D-A411-EB27F9078F32}"/>
                </a:ext>
              </a:extLst>
            </p:cNvPr>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1;p3">
              <a:extLst>
                <a:ext uri="{FF2B5EF4-FFF2-40B4-BE49-F238E27FC236}">
                  <a16:creationId xmlns:a16="http://schemas.microsoft.com/office/drawing/2014/main" id="{F75A5524-DC96-45C4-8527-0D4C95EE0AE6}"/>
                </a:ext>
              </a:extLst>
            </p:cNvPr>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2;p3">
              <a:extLst>
                <a:ext uri="{FF2B5EF4-FFF2-40B4-BE49-F238E27FC236}">
                  <a16:creationId xmlns:a16="http://schemas.microsoft.com/office/drawing/2014/main" id="{9C87889C-4277-42F5-9E1F-A9E68293CB1E}"/>
                </a:ext>
              </a:extLst>
            </p:cNvPr>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3;p3">
              <a:extLst>
                <a:ext uri="{FF2B5EF4-FFF2-40B4-BE49-F238E27FC236}">
                  <a16:creationId xmlns:a16="http://schemas.microsoft.com/office/drawing/2014/main" id="{87A72A16-D9DC-4744-A49E-3801F67F16DE}"/>
                </a:ext>
              </a:extLst>
            </p:cNvPr>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 name="Rectangle: Rounded Corners 54">
            <a:extLst>
              <a:ext uri="{FF2B5EF4-FFF2-40B4-BE49-F238E27FC236}">
                <a16:creationId xmlns:a16="http://schemas.microsoft.com/office/drawing/2014/main" id="{3DDAE7C4-168F-44EE-9336-4E332B569A11}"/>
              </a:ext>
            </a:extLst>
          </p:cNvPr>
          <p:cNvSpPr/>
          <p:nvPr/>
        </p:nvSpPr>
        <p:spPr>
          <a:xfrm>
            <a:off x="887781" y="660974"/>
            <a:ext cx="2687626"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Dân cư châu Á</a:t>
            </a:r>
          </a:p>
        </p:txBody>
      </p:sp>
      <p:sp>
        <p:nvSpPr>
          <p:cNvPr id="56" name="Oval 55">
            <a:extLst>
              <a:ext uri="{FF2B5EF4-FFF2-40B4-BE49-F238E27FC236}">
                <a16:creationId xmlns:a16="http://schemas.microsoft.com/office/drawing/2014/main" id="{EA068007-B0D2-4013-B5B0-E64F6B898AC5}"/>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F91739C7-DE79-4BF3-A6CB-46B71EAAA7C3}"/>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pic>
        <p:nvPicPr>
          <p:cNvPr id="9" name="Picture 8">
            <a:extLst>
              <a:ext uri="{FF2B5EF4-FFF2-40B4-BE49-F238E27FC236}">
                <a16:creationId xmlns:a16="http://schemas.microsoft.com/office/drawing/2014/main" id="{9F59CB9E-1C2D-404E-8D08-9BAC7AE6A702}"/>
              </a:ext>
            </a:extLst>
          </p:cNvPr>
          <p:cNvPicPr>
            <a:picLocks noChangeAspect="1"/>
          </p:cNvPicPr>
          <p:nvPr/>
        </p:nvPicPr>
        <p:blipFill rotWithShape="1">
          <a:blip r:embed="rId4"/>
          <a:srcRect t="705" r="50000"/>
          <a:stretch/>
        </p:blipFill>
        <p:spPr>
          <a:xfrm>
            <a:off x="1403460" y="2441040"/>
            <a:ext cx="2752867" cy="176555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B537EE8B-082C-441E-A9BA-6503222CF277}"/>
              </a:ext>
            </a:extLst>
          </p:cNvPr>
          <p:cNvPicPr>
            <a:picLocks noChangeAspect="1"/>
          </p:cNvPicPr>
          <p:nvPr/>
        </p:nvPicPr>
        <p:blipFill rotWithShape="1">
          <a:blip r:embed="rId4"/>
          <a:srcRect l="50000" b="705"/>
          <a:stretch/>
        </p:blipFill>
        <p:spPr>
          <a:xfrm>
            <a:off x="4796521" y="2482050"/>
            <a:ext cx="2752865" cy="17655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220DF8CB-1F33-4CCF-8280-4580151EAF25}"/>
              </a:ext>
            </a:extLst>
          </p:cNvPr>
          <p:cNvSpPr txBox="1"/>
          <p:nvPr/>
        </p:nvSpPr>
        <p:spPr>
          <a:xfrm>
            <a:off x="581062" y="1262979"/>
            <a:ext cx="7853883" cy="807657"/>
          </a:xfrm>
          <a:prstGeom prst="rect">
            <a:avLst/>
          </a:prstGeom>
          <a:noFill/>
        </p:spPr>
        <p:txBody>
          <a:bodyPr wrap="square" rtlCol="0">
            <a:spAutoFit/>
          </a:bodyPr>
          <a:lstStyle/>
          <a:p>
            <a:pPr algn="just">
              <a:lnSpc>
                <a:spcPct val="83000"/>
              </a:lnSpc>
            </a:pPr>
            <a:r>
              <a:rPr lang="en-US" sz="2800" spc="-140">
                <a:latin typeface="Times New Roman" panose="02020603050405020304" pitchFamily="18" charset="0"/>
                <a:cs typeface="Times New Roman" panose="02020603050405020304" pitchFamily="18" charset="0"/>
              </a:rPr>
              <a:t>Đọc thông tin SGK và cho biết: Người dân châu Á có màu da như thế nào?</a:t>
            </a:r>
          </a:p>
        </p:txBody>
      </p:sp>
      <p:sp>
        <p:nvSpPr>
          <p:cNvPr id="65" name="TextBox 64">
            <a:extLst>
              <a:ext uri="{FF2B5EF4-FFF2-40B4-BE49-F238E27FC236}">
                <a16:creationId xmlns:a16="http://schemas.microsoft.com/office/drawing/2014/main" id="{C4971038-7033-487F-AEA3-059D63D19548}"/>
              </a:ext>
            </a:extLst>
          </p:cNvPr>
          <p:cNvSpPr txBox="1"/>
          <p:nvPr/>
        </p:nvSpPr>
        <p:spPr>
          <a:xfrm>
            <a:off x="747130" y="1204585"/>
            <a:ext cx="7853883" cy="1165319"/>
          </a:xfrm>
          <a:prstGeom prst="rect">
            <a:avLst/>
          </a:prstGeom>
          <a:noFill/>
        </p:spPr>
        <p:txBody>
          <a:bodyPr wrap="square" rtlCol="0">
            <a:spAutoFit/>
          </a:bodyPr>
          <a:lstStyle/>
          <a:p>
            <a:pPr algn="just">
              <a:lnSpc>
                <a:spcPct val="83000"/>
              </a:lnSpc>
            </a:pPr>
            <a:r>
              <a:rPr lang="en-US" sz="2800" b="1" i="1" spc="-140">
                <a:solidFill>
                  <a:srgbClr val="EE8148"/>
                </a:solidFill>
                <a:latin typeface="Times New Roman" panose="02020603050405020304" pitchFamily="18" charset="0"/>
                <a:cs typeface="Times New Roman" panose="02020603050405020304" pitchFamily="18" charset="0"/>
              </a:rPr>
              <a:t>Dân cư châu Á chủ yếu là người da vàng nhưng cũng có người da trắng hơn, có những tộc người lại có màu da nâu đen.</a:t>
            </a:r>
          </a:p>
        </p:txBody>
      </p:sp>
      <p:sp>
        <p:nvSpPr>
          <p:cNvPr id="66" name="TextBox 65">
            <a:extLst>
              <a:ext uri="{FF2B5EF4-FFF2-40B4-BE49-F238E27FC236}">
                <a16:creationId xmlns:a16="http://schemas.microsoft.com/office/drawing/2014/main" id="{0E4AFAC1-1979-4D32-9E67-38F3B34309B2}"/>
              </a:ext>
            </a:extLst>
          </p:cNvPr>
          <p:cNvSpPr txBox="1"/>
          <p:nvPr/>
        </p:nvSpPr>
        <p:spPr>
          <a:xfrm>
            <a:off x="682025" y="1189069"/>
            <a:ext cx="7853883" cy="1165319"/>
          </a:xfrm>
          <a:prstGeom prst="rect">
            <a:avLst/>
          </a:prstGeom>
          <a:noFill/>
        </p:spPr>
        <p:txBody>
          <a:bodyPr wrap="square" rtlCol="0">
            <a:spAutoFit/>
          </a:bodyPr>
          <a:lstStyle/>
          <a:p>
            <a:pPr algn="just">
              <a:lnSpc>
                <a:spcPct val="83000"/>
              </a:lnSpc>
            </a:pPr>
            <a:r>
              <a:rPr lang="en-US" sz="2800" spc="-140">
                <a:latin typeface="Times New Roman" panose="02020603050405020304" pitchFamily="18" charset="0"/>
                <a:cs typeface="Times New Roman" panose="02020603050405020304" pitchFamily="18" charset="0"/>
              </a:rPr>
              <a:t>Quan sát hình 4 và so sánh về màu da và trang phục của người dân Đông Á (Nhật Bản) và người dân Nam Á (Ấn Độ)</a:t>
            </a:r>
          </a:p>
        </p:txBody>
      </p:sp>
      <p:sp>
        <p:nvSpPr>
          <p:cNvPr id="15" name="TextBox 14">
            <a:extLst>
              <a:ext uri="{FF2B5EF4-FFF2-40B4-BE49-F238E27FC236}">
                <a16:creationId xmlns:a16="http://schemas.microsoft.com/office/drawing/2014/main" id="{37313DAE-EB16-42DF-BD07-7CDDF5333615}"/>
              </a:ext>
            </a:extLst>
          </p:cNvPr>
          <p:cNvSpPr txBox="1"/>
          <p:nvPr/>
        </p:nvSpPr>
        <p:spPr>
          <a:xfrm>
            <a:off x="1671403" y="4277735"/>
            <a:ext cx="2430498" cy="307777"/>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Người dân Đông Á (Nhật Bản)</a:t>
            </a:r>
          </a:p>
        </p:txBody>
      </p:sp>
      <p:sp>
        <p:nvSpPr>
          <p:cNvPr id="68" name="TextBox 67">
            <a:extLst>
              <a:ext uri="{FF2B5EF4-FFF2-40B4-BE49-F238E27FC236}">
                <a16:creationId xmlns:a16="http://schemas.microsoft.com/office/drawing/2014/main" id="{048FC1F1-4DC5-473B-8392-EFCE18B53EFD}"/>
              </a:ext>
            </a:extLst>
          </p:cNvPr>
          <p:cNvSpPr txBox="1"/>
          <p:nvPr/>
        </p:nvSpPr>
        <p:spPr>
          <a:xfrm>
            <a:off x="5042100" y="4298880"/>
            <a:ext cx="2261706" cy="307777"/>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Người dân Nam Á (Ấn Độ)</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down)">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down)">
                                      <p:cBhvr>
                                        <p:cTn id="15" dur="72">
                                          <p:stCondLst>
                                            <p:cond delay="0"/>
                                          </p:stCondLst>
                                        </p:cTn>
                                        <p:tgtEl>
                                          <p:spTgt spid="56"/>
                                        </p:tgtEl>
                                      </p:cBhvr>
                                    </p:animEffect>
                                    <p:anim calcmode="lin" valueType="num">
                                      <p:cBhvr>
                                        <p:cTn id="16" dur="228"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17" dur="83"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18" dur="83" tmFilter="0, 0; 0.125,0.2665; 0.25,0.4; 0.375,0.465; 0.5,0.5;  0.625,0.535; 0.75,0.6; 0.875,0.7335; 1,1">
                                          <p:stCondLst>
                                            <p:cond delay="83"/>
                                          </p:stCondLst>
                                        </p:cTn>
                                        <p:tgtEl>
                                          <p:spTgt spid="56"/>
                                        </p:tgtEl>
                                        <p:attrNameLst>
                                          <p:attrName>ppt_y</p:attrName>
                                        </p:attrNameLst>
                                      </p:cBhvr>
                                      <p:tavLst>
                                        <p:tav tm="0" fmla="#ppt_y-sin(pi*$)/9">
                                          <p:val>
                                            <p:fltVal val="0"/>
                                          </p:val>
                                        </p:tav>
                                        <p:tav tm="100000">
                                          <p:val>
                                            <p:fltVal val="1"/>
                                          </p:val>
                                        </p:tav>
                                      </p:tavLst>
                                    </p:anim>
                                    <p:anim calcmode="lin" valueType="num">
                                      <p:cBhvr>
                                        <p:cTn id="19" dur="41" tmFilter="0, 0; 0.125,0.2665; 0.25,0.4; 0.375,0.465; 0.5,0.5;  0.625,0.535; 0.75,0.6; 0.875,0.7335; 1,1">
                                          <p:stCondLst>
                                            <p:cond delay="166"/>
                                          </p:stCondLst>
                                        </p:cTn>
                                        <p:tgtEl>
                                          <p:spTgt spid="56"/>
                                        </p:tgtEl>
                                        <p:attrNameLst>
                                          <p:attrName>ppt_y</p:attrName>
                                        </p:attrNameLst>
                                      </p:cBhvr>
                                      <p:tavLst>
                                        <p:tav tm="0" fmla="#ppt_y-sin(pi*$)/27">
                                          <p:val>
                                            <p:fltVal val="0"/>
                                          </p:val>
                                        </p:tav>
                                        <p:tav tm="100000">
                                          <p:val>
                                            <p:fltVal val="1"/>
                                          </p:val>
                                        </p:tav>
                                      </p:tavLst>
                                    </p:anim>
                                    <p:anim calcmode="lin" valueType="num">
                                      <p:cBhvr>
                                        <p:cTn id="20" dur="21" tmFilter="0, 0; 0.125,0.2665; 0.25,0.4; 0.375,0.465; 0.5,0.5;  0.625,0.535; 0.75,0.6; 0.875,0.7335; 1,1">
                                          <p:stCondLst>
                                            <p:cond delay="207"/>
                                          </p:stCondLst>
                                        </p:cTn>
                                        <p:tgtEl>
                                          <p:spTgt spid="56"/>
                                        </p:tgtEl>
                                        <p:attrNameLst>
                                          <p:attrName>ppt_y</p:attrName>
                                        </p:attrNameLst>
                                      </p:cBhvr>
                                      <p:tavLst>
                                        <p:tav tm="0" fmla="#ppt_y-sin(pi*$)/81">
                                          <p:val>
                                            <p:fltVal val="0"/>
                                          </p:val>
                                        </p:tav>
                                        <p:tav tm="100000">
                                          <p:val>
                                            <p:fltVal val="1"/>
                                          </p:val>
                                        </p:tav>
                                      </p:tavLst>
                                    </p:anim>
                                    <p:animScale>
                                      <p:cBhvr>
                                        <p:cTn id="21" dur="3">
                                          <p:stCondLst>
                                            <p:cond delay="81"/>
                                          </p:stCondLst>
                                        </p:cTn>
                                        <p:tgtEl>
                                          <p:spTgt spid="56"/>
                                        </p:tgtEl>
                                      </p:cBhvr>
                                      <p:to x="100000" y="60000"/>
                                    </p:animScale>
                                    <p:animScale>
                                      <p:cBhvr>
                                        <p:cTn id="22" dur="21" decel="50000">
                                          <p:stCondLst>
                                            <p:cond delay="85"/>
                                          </p:stCondLst>
                                        </p:cTn>
                                        <p:tgtEl>
                                          <p:spTgt spid="56"/>
                                        </p:tgtEl>
                                      </p:cBhvr>
                                      <p:to x="100000" y="100000"/>
                                    </p:animScale>
                                    <p:animScale>
                                      <p:cBhvr>
                                        <p:cTn id="23" dur="3">
                                          <p:stCondLst>
                                            <p:cond delay="164"/>
                                          </p:stCondLst>
                                        </p:cTn>
                                        <p:tgtEl>
                                          <p:spTgt spid="56"/>
                                        </p:tgtEl>
                                      </p:cBhvr>
                                      <p:to x="100000" y="80000"/>
                                    </p:animScale>
                                    <p:animScale>
                                      <p:cBhvr>
                                        <p:cTn id="24" dur="21" decel="50000">
                                          <p:stCondLst>
                                            <p:cond delay="167"/>
                                          </p:stCondLst>
                                        </p:cTn>
                                        <p:tgtEl>
                                          <p:spTgt spid="56"/>
                                        </p:tgtEl>
                                      </p:cBhvr>
                                      <p:to x="100000" y="100000"/>
                                    </p:animScale>
                                    <p:animScale>
                                      <p:cBhvr>
                                        <p:cTn id="25" dur="3">
                                          <p:stCondLst>
                                            <p:cond delay="205"/>
                                          </p:stCondLst>
                                        </p:cTn>
                                        <p:tgtEl>
                                          <p:spTgt spid="56"/>
                                        </p:tgtEl>
                                      </p:cBhvr>
                                      <p:to x="100000" y="90000"/>
                                    </p:animScale>
                                    <p:animScale>
                                      <p:cBhvr>
                                        <p:cTn id="26" dur="21" decel="50000">
                                          <p:stCondLst>
                                            <p:cond delay="208"/>
                                          </p:stCondLst>
                                        </p:cTn>
                                        <p:tgtEl>
                                          <p:spTgt spid="56"/>
                                        </p:tgtEl>
                                      </p:cBhvr>
                                      <p:to x="100000" y="100000"/>
                                    </p:animScale>
                                    <p:animScale>
                                      <p:cBhvr>
                                        <p:cTn id="27" dur="3">
                                          <p:stCondLst>
                                            <p:cond delay="226"/>
                                          </p:stCondLst>
                                        </p:cTn>
                                        <p:tgtEl>
                                          <p:spTgt spid="56"/>
                                        </p:tgtEl>
                                      </p:cBhvr>
                                      <p:to x="100000" y="95000"/>
                                    </p:animScale>
                                    <p:animScale>
                                      <p:cBhvr>
                                        <p:cTn id="28" dur="21" decel="50000">
                                          <p:stCondLst>
                                            <p:cond delay="229"/>
                                          </p:stCondLst>
                                        </p:cTn>
                                        <p:tgtEl>
                                          <p:spTgt spid="56"/>
                                        </p:tgtEl>
                                      </p:cBhvr>
                                      <p:to x="100000" y="100000"/>
                                    </p:animScale>
                                  </p:childTnLst>
                                </p:cTn>
                              </p:par>
                            </p:childTnLst>
                          </p:cTn>
                        </p:par>
                        <p:par>
                          <p:cTn id="29" fill="hold">
                            <p:stCondLst>
                              <p:cond delay="250"/>
                            </p:stCondLst>
                            <p:childTnLst>
                              <p:par>
                                <p:cTn id="30" presetID="26" presetClass="entr" presetSubtype="0" fill="hold" grpId="0" nodeType="after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down)">
                                      <p:cBhvr>
                                        <p:cTn id="32" dur="71">
                                          <p:stCondLst>
                                            <p:cond delay="0"/>
                                          </p:stCondLst>
                                        </p:cTn>
                                        <p:tgtEl>
                                          <p:spTgt spid="57"/>
                                        </p:tgtEl>
                                      </p:cBhvr>
                                    </p:animEffect>
                                    <p:anim calcmode="lin" valueType="num">
                                      <p:cBhvr>
                                        <p:cTn id="33" dur="224"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34" dur="82"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35" dur="82" tmFilter="0, 0; 0.125,0.2665; 0.25,0.4; 0.375,0.465; 0.5,0.5;  0.625,0.535; 0.75,0.6; 0.875,0.7335; 1,1">
                                          <p:stCondLst>
                                            <p:cond delay="82"/>
                                          </p:stCondLst>
                                        </p:cTn>
                                        <p:tgtEl>
                                          <p:spTgt spid="57"/>
                                        </p:tgtEl>
                                        <p:attrNameLst>
                                          <p:attrName>ppt_y</p:attrName>
                                        </p:attrNameLst>
                                      </p:cBhvr>
                                      <p:tavLst>
                                        <p:tav tm="0" fmla="#ppt_y-sin(pi*$)/9">
                                          <p:val>
                                            <p:fltVal val="0"/>
                                          </p:val>
                                        </p:tav>
                                        <p:tav tm="100000">
                                          <p:val>
                                            <p:fltVal val="1"/>
                                          </p:val>
                                        </p:tav>
                                      </p:tavLst>
                                    </p:anim>
                                    <p:anim calcmode="lin" valueType="num">
                                      <p:cBhvr>
                                        <p:cTn id="36" dur="2" tmFilter="0, 0; 0.125,0.2665; 0.25,0.4; 0.375,0.465; 0.5,0.5;  0.625,0.535; 0.75,0.6; 0.875,0.7335; 1,1">
                                          <p:stCondLst>
                                            <p:cond delay="163"/>
                                          </p:stCondLst>
                                        </p:cTn>
                                        <p:tgtEl>
                                          <p:spTgt spid="57"/>
                                        </p:tgtEl>
                                        <p:attrNameLst>
                                          <p:attrName>ppt_y</p:attrName>
                                        </p:attrNameLst>
                                      </p:cBhvr>
                                      <p:tavLst>
                                        <p:tav tm="0" fmla="#ppt_y-sin(pi*$)/27">
                                          <p:val>
                                            <p:fltVal val="0"/>
                                          </p:val>
                                        </p:tav>
                                        <p:tav tm="100000">
                                          <p:val>
                                            <p:fltVal val="1"/>
                                          </p:val>
                                        </p:tav>
                                      </p:tavLst>
                                    </p:anim>
                                    <p:anim calcmode="lin" valueType="num">
                                      <p:cBhvr>
                                        <p:cTn id="37" dur="1" tmFilter="0, 0; 0.125,0.2665; 0.25,0.4; 0.375,0.465; 0.5,0.5;  0.625,0.535; 0.75,0.6; 0.875,0.7335; 1,1">
                                          <p:stCondLst>
                                            <p:cond delay="249"/>
                                          </p:stCondLst>
                                        </p:cTn>
                                        <p:tgtEl>
                                          <p:spTgt spid="57"/>
                                        </p:tgtEl>
                                        <p:attrNameLst>
                                          <p:attrName>ppt_y</p:attrName>
                                        </p:attrNameLst>
                                      </p:cBhvr>
                                      <p:tavLst>
                                        <p:tav tm="0" fmla="#ppt_y-sin(pi*$)/81">
                                          <p:val>
                                            <p:fltVal val="0"/>
                                          </p:val>
                                        </p:tav>
                                        <p:tav tm="100000">
                                          <p:val>
                                            <p:fltVal val="1"/>
                                          </p:val>
                                        </p:tav>
                                      </p:tavLst>
                                    </p:anim>
                                    <p:animScale>
                                      <p:cBhvr>
                                        <p:cTn id="38" dur="1">
                                          <p:stCondLst>
                                            <p:cond delay="80"/>
                                          </p:stCondLst>
                                        </p:cTn>
                                        <p:tgtEl>
                                          <p:spTgt spid="57"/>
                                        </p:tgtEl>
                                      </p:cBhvr>
                                      <p:to x="100000" y="60000"/>
                                    </p:animScale>
                                    <p:animScale>
                                      <p:cBhvr>
                                        <p:cTn id="39" dur="1" decel="50000">
                                          <p:stCondLst>
                                            <p:cond delay="83"/>
                                          </p:stCondLst>
                                        </p:cTn>
                                        <p:tgtEl>
                                          <p:spTgt spid="57"/>
                                        </p:tgtEl>
                                      </p:cBhvr>
                                      <p:to x="100000" y="100000"/>
                                    </p:animScale>
                                    <p:animScale>
                                      <p:cBhvr>
                                        <p:cTn id="40" dur="1">
                                          <p:stCondLst>
                                            <p:cond delay="161"/>
                                          </p:stCondLst>
                                        </p:cTn>
                                        <p:tgtEl>
                                          <p:spTgt spid="57"/>
                                        </p:tgtEl>
                                      </p:cBhvr>
                                      <p:to x="100000" y="80000"/>
                                    </p:animScale>
                                    <p:animScale>
                                      <p:cBhvr>
                                        <p:cTn id="41" dur="1" decel="50000">
                                          <p:stCondLst>
                                            <p:cond delay="164"/>
                                          </p:stCondLst>
                                        </p:cTn>
                                        <p:tgtEl>
                                          <p:spTgt spid="57"/>
                                        </p:tgtEl>
                                      </p:cBhvr>
                                      <p:to x="100000" y="100000"/>
                                    </p:animScale>
                                    <p:animScale>
                                      <p:cBhvr>
                                        <p:cTn id="42" dur="1">
                                          <p:stCondLst>
                                            <p:cond delay="249"/>
                                          </p:stCondLst>
                                        </p:cTn>
                                        <p:tgtEl>
                                          <p:spTgt spid="57"/>
                                        </p:tgtEl>
                                      </p:cBhvr>
                                      <p:to x="100000" y="90000"/>
                                    </p:animScale>
                                    <p:animScale>
                                      <p:cBhvr>
                                        <p:cTn id="43" dur="1" decel="50000">
                                          <p:stCondLst>
                                            <p:cond delay="249"/>
                                          </p:stCondLst>
                                        </p:cTn>
                                        <p:tgtEl>
                                          <p:spTgt spid="57"/>
                                        </p:tgtEl>
                                      </p:cBhvr>
                                      <p:to x="100000" y="100000"/>
                                    </p:animScale>
                                    <p:animScale>
                                      <p:cBhvr>
                                        <p:cTn id="44" dur="1">
                                          <p:stCondLst>
                                            <p:cond delay="249"/>
                                          </p:stCondLst>
                                        </p:cTn>
                                        <p:tgtEl>
                                          <p:spTgt spid="57"/>
                                        </p:tgtEl>
                                      </p:cBhvr>
                                      <p:to x="100000" y="95000"/>
                                    </p:animScale>
                                    <p:animScale>
                                      <p:cBhvr>
                                        <p:cTn id="45" dur="1" decel="50000">
                                          <p:stCondLst>
                                            <p:cond delay="249"/>
                                          </p:stCondLst>
                                        </p:cTn>
                                        <p:tgtEl>
                                          <p:spTgt spid="57"/>
                                        </p:tgtEl>
                                      </p:cBhvr>
                                      <p:to x="100000" y="100000"/>
                                    </p:animScale>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1000" fill="hold"/>
                                        <p:tgtEl>
                                          <p:spTgt spid="55"/>
                                        </p:tgtEl>
                                        <p:attrNameLst>
                                          <p:attrName>ppt_w</p:attrName>
                                        </p:attrNameLst>
                                      </p:cBhvr>
                                      <p:tavLst>
                                        <p:tav tm="0">
                                          <p:val>
                                            <p:fltVal val="0"/>
                                          </p:val>
                                        </p:tav>
                                        <p:tav tm="100000">
                                          <p:val>
                                            <p:strVal val="#ppt_w"/>
                                          </p:val>
                                        </p:tav>
                                      </p:tavLst>
                                    </p:anim>
                                    <p:anim calcmode="lin" valueType="num">
                                      <p:cBhvr>
                                        <p:cTn id="50" dur="1000" fill="hold"/>
                                        <p:tgtEl>
                                          <p:spTgt spid="55"/>
                                        </p:tgtEl>
                                        <p:attrNameLst>
                                          <p:attrName>ppt_h</p:attrName>
                                        </p:attrNameLst>
                                      </p:cBhvr>
                                      <p:tavLst>
                                        <p:tav tm="0">
                                          <p:val>
                                            <p:fltVal val="0"/>
                                          </p:val>
                                        </p:tav>
                                        <p:tav tm="100000">
                                          <p:val>
                                            <p:strVal val="#ppt_h"/>
                                          </p:val>
                                        </p:tav>
                                      </p:tavLst>
                                    </p:anim>
                                    <p:animEffect transition="in" filter="fade">
                                      <p:cBhvr>
                                        <p:cTn id="51" dur="1000"/>
                                        <p:tgtEl>
                                          <p:spTgt spid="55"/>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9"/>
                                        </p:tgtEl>
                                        <p:attrNameLst>
                                          <p:attrName>style.visibility</p:attrName>
                                        </p:attrNameLst>
                                      </p:cBhvr>
                                      <p:to>
                                        <p:strVal val="visible"/>
                                      </p:to>
                                    </p:set>
                                    <p:anim calcmode="lin" valueType="num">
                                      <p:cBhvr>
                                        <p:cTn id="63" dur="500" fill="hold"/>
                                        <p:tgtEl>
                                          <p:spTgt spid="9"/>
                                        </p:tgtEl>
                                        <p:attrNameLst>
                                          <p:attrName>ppt_w</p:attrName>
                                        </p:attrNameLst>
                                      </p:cBhvr>
                                      <p:tavLst>
                                        <p:tav tm="0">
                                          <p:val>
                                            <p:fltVal val="0"/>
                                          </p:val>
                                        </p:tav>
                                        <p:tav tm="100000">
                                          <p:val>
                                            <p:strVal val="#ppt_w"/>
                                          </p:val>
                                        </p:tav>
                                      </p:tavLst>
                                    </p:anim>
                                    <p:anim calcmode="lin" valueType="num">
                                      <p:cBhvr>
                                        <p:cTn id="64" dur="500" fill="hold"/>
                                        <p:tgtEl>
                                          <p:spTgt spid="9"/>
                                        </p:tgtEl>
                                        <p:attrNameLst>
                                          <p:attrName>ppt_h</p:attrName>
                                        </p:attrNameLst>
                                      </p:cBhvr>
                                      <p:tavLst>
                                        <p:tav tm="0">
                                          <p:val>
                                            <p:fltVal val="0"/>
                                          </p:val>
                                        </p:tav>
                                        <p:tav tm="100000">
                                          <p:val>
                                            <p:strVal val="#ppt_h"/>
                                          </p:val>
                                        </p:tav>
                                      </p:tavLst>
                                    </p:anim>
                                    <p:animEffect transition="in" filter="fade">
                                      <p:cBhvr>
                                        <p:cTn id="65" dur="500"/>
                                        <p:tgtEl>
                                          <p:spTgt spid="9"/>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 calcmode="lin" valueType="num">
                                      <p:cBhvr>
                                        <p:cTn id="68" dur="500" fill="hold"/>
                                        <p:tgtEl>
                                          <p:spTgt spid="15"/>
                                        </p:tgtEl>
                                        <p:attrNameLst>
                                          <p:attrName>ppt_w</p:attrName>
                                        </p:attrNameLst>
                                      </p:cBhvr>
                                      <p:tavLst>
                                        <p:tav tm="0">
                                          <p:val>
                                            <p:fltVal val="0"/>
                                          </p:val>
                                        </p:tav>
                                        <p:tav tm="100000">
                                          <p:val>
                                            <p:strVal val="#ppt_w"/>
                                          </p:val>
                                        </p:tav>
                                      </p:tavLst>
                                    </p:anim>
                                    <p:anim calcmode="lin" valueType="num">
                                      <p:cBhvr>
                                        <p:cTn id="69" dur="500" fill="hold"/>
                                        <p:tgtEl>
                                          <p:spTgt spid="15"/>
                                        </p:tgtEl>
                                        <p:attrNameLst>
                                          <p:attrName>ppt_h</p:attrName>
                                        </p:attrNameLst>
                                      </p:cBhvr>
                                      <p:tavLst>
                                        <p:tav tm="0">
                                          <p:val>
                                            <p:fltVal val="0"/>
                                          </p:val>
                                        </p:tav>
                                        <p:tav tm="100000">
                                          <p:val>
                                            <p:strVal val="#ppt_h"/>
                                          </p:val>
                                        </p:tav>
                                      </p:tavLst>
                                    </p:anim>
                                    <p:animEffect transition="in" filter="fade">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 calcmode="lin" valueType="num">
                                      <p:cBhvr>
                                        <p:cTn id="75" dur="500" fill="hold"/>
                                        <p:tgtEl>
                                          <p:spTgt spid="13"/>
                                        </p:tgtEl>
                                        <p:attrNameLst>
                                          <p:attrName>ppt_w</p:attrName>
                                        </p:attrNameLst>
                                      </p:cBhvr>
                                      <p:tavLst>
                                        <p:tav tm="0">
                                          <p:val>
                                            <p:fltVal val="0"/>
                                          </p:val>
                                        </p:tav>
                                        <p:tav tm="100000">
                                          <p:val>
                                            <p:strVal val="#ppt_w"/>
                                          </p:val>
                                        </p:tav>
                                      </p:tavLst>
                                    </p:anim>
                                    <p:anim calcmode="lin" valueType="num">
                                      <p:cBhvr>
                                        <p:cTn id="76" dur="500" fill="hold"/>
                                        <p:tgtEl>
                                          <p:spTgt spid="13"/>
                                        </p:tgtEl>
                                        <p:attrNameLst>
                                          <p:attrName>ppt_h</p:attrName>
                                        </p:attrNameLst>
                                      </p:cBhvr>
                                      <p:tavLst>
                                        <p:tav tm="0">
                                          <p:val>
                                            <p:fltVal val="0"/>
                                          </p:val>
                                        </p:tav>
                                        <p:tav tm="100000">
                                          <p:val>
                                            <p:strVal val="#ppt_h"/>
                                          </p:val>
                                        </p:tav>
                                      </p:tavLst>
                                    </p:anim>
                                    <p:animEffect transition="in" filter="fade">
                                      <p:cBhvr>
                                        <p:cTn id="77" dur="500"/>
                                        <p:tgtEl>
                                          <p:spTgt spid="13"/>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68"/>
                                        </p:tgtEl>
                                        <p:attrNameLst>
                                          <p:attrName>style.visibility</p:attrName>
                                        </p:attrNameLst>
                                      </p:cBhvr>
                                      <p:to>
                                        <p:strVal val="visible"/>
                                      </p:to>
                                    </p:set>
                                    <p:anim calcmode="lin" valueType="num">
                                      <p:cBhvr>
                                        <p:cTn id="80" dur="500" fill="hold"/>
                                        <p:tgtEl>
                                          <p:spTgt spid="68"/>
                                        </p:tgtEl>
                                        <p:attrNameLst>
                                          <p:attrName>ppt_w</p:attrName>
                                        </p:attrNameLst>
                                      </p:cBhvr>
                                      <p:tavLst>
                                        <p:tav tm="0">
                                          <p:val>
                                            <p:fltVal val="0"/>
                                          </p:val>
                                        </p:tav>
                                        <p:tav tm="100000">
                                          <p:val>
                                            <p:strVal val="#ppt_w"/>
                                          </p:val>
                                        </p:tav>
                                      </p:tavLst>
                                    </p:anim>
                                    <p:anim calcmode="lin" valueType="num">
                                      <p:cBhvr>
                                        <p:cTn id="81" dur="500" fill="hold"/>
                                        <p:tgtEl>
                                          <p:spTgt spid="68"/>
                                        </p:tgtEl>
                                        <p:attrNameLst>
                                          <p:attrName>ppt_h</p:attrName>
                                        </p:attrNameLst>
                                      </p:cBhvr>
                                      <p:tavLst>
                                        <p:tav tm="0">
                                          <p:val>
                                            <p:fltVal val="0"/>
                                          </p:val>
                                        </p:tav>
                                        <p:tav tm="100000">
                                          <p:val>
                                            <p:strVal val="#ppt_h"/>
                                          </p:val>
                                        </p:tav>
                                      </p:tavLst>
                                    </p:anim>
                                    <p:animEffect transition="in" filter="fade">
                                      <p:cBhvr>
                                        <p:cTn id="82" dur="500"/>
                                        <p:tgtEl>
                                          <p:spTgt spid="68"/>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grpId="1" nodeType="clickEffect">
                                  <p:stCondLst>
                                    <p:cond delay="0"/>
                                  </p:stCondLst>
                                  <p:childTnLst>
                                    <p:anim calcmode="lin" valueType="num">
                                      <p:cBhvr>
                                        <p:cTn id="86" dur="500"/>
                                        <p:tgtEl>
                                          <p:spTgt spid="14"/>
                                        </p:tgtEl>
                                        <p:attrNameLst>
                                          <p:attrName>ppt_w</p:attrName>
                                        </p:attrNameLst>
                                      </p:cBhvr>
                                      <p:tavLst>
                                        <p:tav tm="0">
                                          <p:val>
                                            <p:strVal val="ppt_w"/>
                                          </p:val>
                                        </p:tav>
                                        <p:tav tm="100000">
                                          <p:val>
                                            <p:fltVal val="0"/>
                                          </p:val>
                                        </p:tav>
                                      </p:tavLst>
                                    </p:anim>
                                    <p:anim calcmode="lin" valueType="num">
                                      <p:cBhvr>
                                        <p:cTn id="87" dur="500"/>
                                        <p:tgtEl>
                                          <p:spTgt spid="14"/>
                                        </p:tgtEl>
                                        <p:attrNameLst>
                                          <p:attrName>ppt_h</p:attrName>
                                        </p:attrNameLst>
                                      </p:cBhvr>
                                      <p:tavLst>
                                        <p:tav tm="0">
                                          <p:val>
                                            <p:strVal val="ppt_h"/>
                                          </p:val>
                                        </p:tav>
                                        <p:tav tm="100000">
                                          <p:val>
                                            <p:fltVal val="0"/>
                                          </p:val>
                                        </p:tav>
                                      </p:tavLst>
                                    </p:anim>
                                    <p:animEffect transition="out" filter="fade">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65"/>
                                        </p:tgtEl>
                                        <p:attrNameLst>
                                          <p:attrName>style.visibility</p:attrName>
                                        </p:attrNameLst>
                                      </p:cBhvr>
                                      <p:to>
                                        <p:strVal val="visible"/>
                                      </p:to>
                                    </p:set>
                                    <p:animEffect transition="in" filter="barn(inVertical)">
                                      <p:cBhvr>
                                        <p:cTn id="94" dur="500"/>
                                        <p:tgtEl>
                                          <p:spTgt spid="65"/>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xit" presetSubtype="32" fill="hold" grpId="1" nodeType="clickEffect">
                                  <p:stCondLst>
                                    <p:cond delay="0"/>
                                  </p:stCondLst>
                                  <p:childTnLst>
                                    <p:anim calcmode="lin" valueType="num">
                                      <p:cBhvr>
                                        <p:cTn id="98" dur="500"/>
                                        <p:tgtEl>
                                          <p:spTgt spid="65"/>
                                        </p:tgtEl>
                                        <p:attrNameLst>
                                          <p:attrName>ppt_w</p:attrName>
                                        </p:attrNameLst>
                                      </p:cBhvr>
                                      <p:tavLst>
                                        <p:tav tm="0">
                                          <p:val>
                                            <p:strVal val="ppt_w"/>
                                          </p:val>
                                        </p:tav>
                                        <p:tav tm="100000">
                                          <p:val>
                                            <p:fltVal val="0"/>
                                          </p:val>
                                        </p:tav>
                                      </p:tavLst>
                                    </p:anim>
                                    <p:anim calcmode="lin" valueType="num">
                                      <p:cBhvr>
                                        <p:cTn id="99" dur="500"/>
                                        <p:tgtEl>
                                          <p:spTgt spid="65"/>
                                        </p:tgtEl>
                                        <p:attrNameLst>
                                          <p:attrName>ppt_h</p:attrName>
                                        </p:attrNameLst>
                                      </p:cBhvr>
                                      <p:tavLst>
                                        <p:tav tm="0">
                                          <p:val>
                                            <p:strVal val="ppt_h"/>
                                          </p:val>
                                        </p:tav>
                                        <p:tav tm="100000">
                                          <p:val>
                                            <p:fltVal val="0"/>
                                          </p:val>
                                        </p:tav>
                                      </p:tavLst>
                                    </p:anim>
                                    <p:animEffect transition="out" filter="fade">
                                      <p:cBhvr>
                                        <p:cTn id="100" dur="500"/>
                                        <p:tgtEl>
                                          <p:spTgt spid="65"/>
                                        </p:tgtEl>
                                      </p:cBhvr>
                                    </p:animEffect>
                                    <p:set>
                                      <p:cBhvr>
                                        <p:cTn id="101" dur="1" fill="hold">
                                          <p:stCondLst>
                                            <p:cond delay="499"/>
                                          </p:stCondLst>
                                        </p:cTn>
                                        <p:tgtEl>
                                          <p:spTgt spid="65"/>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53" presetClass="entr" presetSubtype="16"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p:cTn id="106" dur="500" fill="hold"/>
                                        <p:tgtEl>
                                          <p:spTgt spid="66"/>
                                        </p:tgtEl>
                                        <p:attrNameLst>
                                          <p:attrName>ppt_w</p:attrName>
                                        </p:attrNameLst>
                                      </p:cBhvr>
                                      <p:tavLst>
                                        <p:tav tm="0">
                                          <p:val>
                                            <p:fltVal val="0"/>
                                          </p:val>
                                        </p:tav>
                                        <p:tav tm="100000">
                                          <p:val>
                                            <p:strVal val="#ppt_w"/>
                                          </p:val>
                                        </p:tav>
                                      </p:tavLst>
                                    </p:anim>
                                    <p:anim calcmode="lin" valueType="num">
                                      <p:cBhvr>
                                        <p:cTn id="107" dur="500" fill="hold"/>
                                        <p:tgtEl>
                                          <p:spTgt spid="66"/>
                                        </p:tgtEl>
                                        <p:attrNameLst>
                                          <p:attrName>ppt_h</p:attrName>
                                        </p:attrNameLst>
                                      </p:cBhvr>
                                      <p:tavLst>
                                        <p:tav tm="0">
                                          <p:val>
                                            <p:fltVal val="0"/>
                                          </p:val>
                                        </p:tav>
                                        <p:tav tm="100000">
                                          <p:val>
                                            <p:strVal val="#ppt_h"/>
                                          </p:val>
                                        </p:tav>
                                      </p:tavLst>
                                    </p:anim>
                                    <p:animEffect transition="in" filter="fade">
                                      <p:cBhvr>
                                        <p:cTn id="10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14" grpId="0"/>
      <p:bldP spid="14" grpId="1"/>
      <p:bldP spid="65" grpId="0"/>
      <p:bldP spid="65" grpId="1"/>
      <p:bldP spid="66" grpId="0"/>
      <p:bldP spid="15" grpId="0" animBg="1"/>
      <p:bldP spid="6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7">
            <a:extLst>
              <a:ext uri="{FF2B5EF4-FFF2-40B4-BE49-F238E27FC236}">
                <a16:creationId xmlns:a16="http://schemas.microsoft.com/office/drawing/2014/main" id="{7EFE4642-5C89-4F53-965C-DAFCAB5848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flipV="1">
            <a:off x="2000250" y="-2000250"/>
            <a:ext cx="5143500" cy="9144000"/>
          </a:xfrm>
          <a:prstGeom prst="rect">
            <a:avLst/>
          </a:prstGeom>
        </p:spPr>
      </p:pic>
      <p:grpSp>
        <p:nvGrpSpPr>
          <p:cNvPr id="5" name="Google Shape;146;p3">
            <a:extLst>
              <a:ext uri="{FF2B5EF4-FFF2-40B4-BE49-F238E27FC236}">
                <a16:creationId xmlns:a16="http://schemas.microsoft.com/office/drawing/2014/main" id="{55BF3C46-B324-43C4-84AC-E39B09A9EE70}"/>
              </a:ext>
            </a:extLst>
          </p:cNvPr>
          <p:cNvGrpSpPr/>
          <p:nvPr/>
        </p:nvGrpSpPr>
        <p:grpSpPr>
          <a:xfrm rot="5958641">
            <a:off x="8215956" y="4391915"/>
            <a:ext cx="629515" cy="661962"/>
            <a:chOff x="782176" y="-1158311"/>
            <a:chExt cx="629467" cy="661912"/>
          </a:xfrm>
        </p:grpSpPr>
        <p:sp>
          <p:nvSpPr>
            <p:cNvPr id="6" name="Google Shape;147;p3">
              <a:extLst>
                <a:ext uri="{FF2B5EF4-FFF2-40B4-BE49-F238E27FC236}">
                  <a16:creationId xmlns:a16="http://schemas.microsoft.com/office/drawing/2014/main" id="{203626D6-95FD-4BC3-A4AF-BF16CED87AE7}"/>
                </a:ext>
              </a:extLst>
            </p:cNvPr>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7" name="Google Shape;148;p3">
              <a:extLst>
                <a:ext uri="{FF2B5EF4-FFF2-40B4-BE49-F238E27FC236}">
                  <a16:creationId xmlns:a16="http://schemas.microsoft.com/office/drawing/2014/main" id="{286B9C5F-A613-4059-9225-2AB9DB8D5EE6}"/>
                </a:ext>
              </a:extLst>
            </p:cNvPr>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8" name="Google Shape;149;p3">
              <a:extLst>
                <a:ext uri="{FF2B5EF4-FFF2-40B4-BE49-F238E27FC236}">
                  <a16:creationId xmlns:a16="http://schemas.microsoft.com/office/drawing/2014/main" id="{F5116C10-7B2D-42E5-8E27-CE2AFF005C71}"/>
                </a:ext>
              </a:extLst>
            </p:cNvPr>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9" name="Google Shape;150;p3">
              <a:extLst>
                <a:ext uri="{FF2B5EF4-FFF2-40B4-BE49-F238E27FC236}">
                  <a16:creationId xmlns:a16="http://schemas.microsoft.com/office/drawing/2014/main" id="{E72E73F1-8BA8-482A-AA55-1B3792A4D4FA}"/>
                </a:ext>
              </a:extLst>
            </p:cNvPr>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0" name="Google Shape;151;p3">
              <a:extLst>
                <a:ext uri="{FF2B5EF4-FFF2-40B4-BE49-F238E27FC236}">
                  <a16:creationId xmlns:a16="http://schemas.microsoft.com/office/drawing/2014/main" id="{08814D3D-58FC-418D-9D9E-AF257D19E8BA}"/>
                </a:ext>
              </a:extLst>
            </p:cNvPr>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1" name="Google Shape;152;p3">
              <a:extLst>
                <a:ext uri="{FF2B5EF4-FFF2-40B4-BE49-F238E27FC236}">
                  <a16:creationId xmlns:a16="http://schemas.microsoft.com/office/drawing/2014/main" id="{0B1B7D32-96A8-471D-B42E-731103D6E90C}"/>
                </a:ext>
              </a:extLst>
            </p:cNvPr>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2" name="Google Shape;153;p3">
              <a:extLst>
                <a:ext uri="{FF2B5EF4-FFF2-40B4-BE49-F238E27FC236}">
                  <a16:creationId xmlns:a16="http://schemas.microsoft.com/office/drawing/2014/main" id="{F4C43734-234E-4790-BE4C-2C7ECCCEE231}"/>
                </a:ext>
              </a:extLst>
            </p:cNvPr>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13" name="Google Shape;154;p3">
              <a:extLst>
                <a:ext uri="{FF2B5EF4-FFF2-40B4-BE49-F238E27FC236}">
                  <a16:creationId xmlns:a16="http://schemas.microsoft.com/office/drawing/2014/main" id="{612B413B-86F9-4082-BCF3-159CADB75911}"/>
                </a:ext>
              </a:extLst>
            </p:cNvPr>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pic>
        <p:nvPicPr>
          <p:cNvPr id="29" name="Picture 28">
            <a:extLst>
              <a:ext uri="{FF2B5EF4-FFF2-40B4-BE49-F238E27FC236}">
                <a16:creationId xmlns:a16="http://schemas.microsoft.com/office/drawing/2014/main" id="{A017D2A9-0956-414D-8623-F28BB08DABB6}"/>
              </a:ext>
            </a:extLst>
          </p:cNvPr>
          <p:cNvPicPr>
            <a:picLocks noChangeAspect="1"/>
          </p:cNvPicPr>
          <p:nvPr/>
        </p:nvPicPr>
        <p:blipFill rotWithShape="1">
          <a:blip r:embed="rId3"/>
          <a:srcRect t="705" r="50000"/>
          <a:stretch/>
        </p:blipFill>
        <p:spPr>
          <a:xfrm>
            <a:off x="3615828" y="522778"/>
            <a:ext cx="2215793" cy="142110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0" name="Picture 29">
            <a:extLst>
              <a:ext uri="{FF2B5EF4-FFF2-40B4-BE49-F238E27FC236}">
                <a16:creationId xmlns:a16="http://schemas.microsoft.com/office/drawing/2014/main" id="{512C7768-E92F-40D1-BF7B-3E9EA18506CA}"/>
              </a:ext>
            </a:extLst>
          </p:cNvPr>
          <p:cNvPicPr>
            <a:picLocks noChangeAspect="1"/>
          </p:cNvPicPr>
          <p:nvPr/>
        </p:nvPicPr>
        <p:blipFill rotWithShape="1">
          <a:blip r:embed="rId3"/>
          <a:srcRect l="50000" b="705"/>
          <a:stretch/>
        </p:blipFill>
        <p:spPr>
          <a:xfrm>
            <a:off x="6152734" y="527583"/>
            <a:ext cx="2196280" cy="140859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1" name="TextBox 30">
            <a:extLst>
              <a:ext uri="{FF2B5EF4-FFF2-40B4-BE49-F238E27FC236}">
                <a16:creationId xmlns:a16="http://schemas.microsoft.com/office/drawing/2014/main" id="{CF8B716D-1D3C-4098-B5F0-2267ED25E867}"/>
              </a:ext>
            </a:extLst>
          </p:cNvPr>
          <p:cNvSpPr txBox="1"/>
          <p:nvPr/>
        </p:nvSpPr>
        <p:spPr>
          <a:xfrm>
            <a:off x="692609" y="611930"/>
            <a:ext cx="2723910" cy="1846659"/>
          </a:xfrm>
          <a:prstGeom prst="rect">
            <a:avLst/>
          </a:prstGeom>
          <a:noFill/>
        </p:spPr>
        <p:txBody>
          <a:bodyPr wrap="square" rtlCol="0">
            <a:spAutoFit/>
          </a:bodyPr>
          <a:lstStyle/>
          <a:p>
            <a:pPr algn="just">
              <a:lnSpc>
                <a:spcPct val="95000"/>
              </a:lnSpc>
            </a:pPr>
            <a:r>
              <a:rPr lang="en-US" sz="2400" b="1" spc="-60">
                <a:solidFill>
                  <a:srgbClr val="EE8148"/>
                </a:solidFill>
                <a:latin typeface="Times New Roman" panose="02020603050405020304" pitchFamily="18" charset="0"/>
                <a:cs typeface="Times New Roman" panose="02020603050405020304" pitchFamily="18" charset="0"/>
              </a:rPr>
              <a:t>Người dân Đông Á có nước da sáng, tóc đen còn người dân Nam Á có nước da sẫm hơn. </a:t>
            </a:r>
          </a:p>
        </p:txBody>
      </p:sp>
      <p:sp>
        <p:nvSpPr>
          <p:cNvPr id="34" name="TextBox 33">
            <a:extLst>
              <a:ext uri="{FF2B5EF4-FFF2-40B4-BE49-F238E27FC236}">
                <a16:creationId xmlns:a16="http://schemas.microsoft.com/office/drawing/2014/main" id="{73DE873C-08B9-4219-B4B1-7E7E4710ACA8}"/>
              </a:ext>
            </a:extLst>
          </p:cNvPr>
          <p:cNvSpPr txBox="1"/>
          <p:nvPr/>
        </p:nvSpPr>
        <p:spPr>
          <a:xfrm>
            <a:off x="3597124" y="1992971"/>
            <a:ext cx="2495193" cy="30777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Người dân Đông Á (Nhật Bản)</a:t>
            </a:r>
          </a:p>
        </p:txBody>
      </p:sp>
      <p:sp>
        <p:nvSpPr>
          <p:cNvPr id="35" name="TextBox 34">
            <a:extLst>
              <a:ext uri="{FF2B5EF4-FFF2-40B4-BE49-F238E27FC236}">
                <a16:creationId xmlns:a16="http://schemas.microsoft.com/office/drawing/2014/main" id="{309896AA-FAC1-4B61-AE01-5D5A76DC8C0E}"/>
              </a:ext>
            </a:extLst>
          </p:cNvPr>
          <p:cNvSpPr txBox="1"/>
          <p:nvPr/>
        </p:nvSpPr>
        <p:spPr>
          <a:xfrm>
            <a:off x="6416289" y="2009080"/>
            <a:ext cx="2194951" cy="30777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Người dân Nam Á (Ấn Độ)</a:t>
            </a:r>
          </a:p>
        </p:txBody>
      </p:sp>
      <p:pic>
        <p:nvPicPr>
          <p:cNvPr id="39" name="Picture 38">
            <a:extLst>
              <a:ext uri="{FF2B5EF4-FFF2-40B4-BE49-F238E27FC236}">
                <a16:creationId xmlns:a16="http://schemas.microsoft.com/office/drawing/2014/main" id="{CCF22DCD-2728-4EBD-ACEF-FCEEFF194437}"/>
              </a:ext>
            </a:extLst>
          </p:cNvPr>
          <p:cNvPicPr>
            <a:picLocks noChangeAspect="1"/>
          </p:cNvPicPr>
          <p:nvPr/>
        </p:nvPicPr>
        <p:blipFill>
          <a:blip r:embed="rId4"/>
          <a:stretch>
            <a:fillRect/>
          </a:stretch>
        </p:blipFill>
        <p:spPr>
          <a:xfrm>
            <a:off x="3615828" y="2617969"/>
            <a:ext cx="1737610" cy="17376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1" name="Picture 40">
            <a:extLst>
              <a:ext uri="{FF2B5EF4-FFF2-40B4-BE49-F238E27FC236}">
                <a16:creationId xmlns:a16="http://schemas.microsoft.com/office/drawing/2014/main" id="{87D72D29-8D56-41C2-A2BA-46EA2417F821}"/>
              </a:ext>
            </a:extLst>
          </p:cNvPr>
          <p:cNvPicPr>
            <a:picLocks noChangeAspect="1"/>
          </p:cNvPicPr>
          <p:nvPr/>
        </p:nvPicPr>
        <p:blipFill>
          <a:blip r:embed="rId5"/>
          <a:stretch>
            <a:fillRect/>
          </a:stretch>
        </p:blipFill>
        <p:spPr>
          <a:xfrm>
            <a:off x="809216" y="2635605"/>
            <a:ext cx="2135868" cy="167197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3" name="Picture 42">
            <a:extLst>
              <a:ext uri="{FF2B5EF4-FFF2-40B4-BE49-F238E27FC236}">
                <a16:creationId xmlns:a16="http://schemas.microsoft.com/office/drawing/2014/main" id="{043BD70A-9D2C-4933-89D5-787034A06603}"/>
              </a:ext>
            </a:extLst>
          </p:cNvPr>
          <p:cNvPicPr>
            <a:picLocks noChangeAspect="1"/>
          </p:cNvPicPr>
          <p:nvPr/>
        </p:nvPicPr>
        <p:blipFill>
          <a:blip r:embed="rId6"/>
          <a:stretch>
            <a:fillRect/>
          </a:stretch>
        </p:blipFill>
        <p:spPr>
          <a:xfrm>
            <a:off x="6024182" y="2508088"/>
            <a:ext cx="2204834" cy="18474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 name="TextBox 1">
            <a:extLst>
              <a:ext uri="{FF2B5EF4-FFF2-40B4-BE49-F238E27FC236}">
                <a16:creationId xmlns:a16="http://schemas.microsoft.com/office/drawing/2014/main" id="{BBBD1867-950C-4EF4-AA34-67711A74A653}"/>
              </a:ext>
            </a:extLst>
          </p:cNvPr>
          <p:cNvSpPr txBox="1"/>
          <p:nvPr/>
        </p:nvSpPr>
        <p:spPr>
          <a:xfrm>
            <a:off x="443652" y="4476070"/>
            <a:ext cx="7985447" cy="461665"/>
          </a:xfrm>
          <a:prstGeom prst="rect">
            <a:avLst/>
          </a:prstGeom>
          <a:noFill/>
        </p:spPr>
        <p:txBody>
          <a:bodyPr wrap="square" rtlCol="0">
            <a:spAutoFit/>
          </a:bodyPr>
          <a:lstStyle/>
          <a:p>
            <a:pPr algn="ctr"/>
            <a:r>
              <a:rPr lang="en-US" sz="2400" b="1">
                <a:solidFill>
                  <a:schemeClr val="accent1"/>
                </a:solidFill>
                <a:latin typeface="Times New Roman" panose="02020603050405020304" pitchFamily="18" charset="0"/>
                <a:cs typeface="Times New Roman" panose="02020603050405020304" pitchFamily="18" charset="0"/>
              </a:rPr>
              <a:t>Trang phục, phong tục tập quán của họ cũng khác nhau.</a:t>
            </a:r>
          </a:p>
        </p:txBody>
      </p:sp>
    </p:spTree>
    <p:extLst>
      <p:ext uri="{BB962C8B-B14F-4D97-AF65-F5344CB8AC3E}">
        <p14:creationId xmlns:p14="http://schemas.microsoft.com/office/powerpoint/2010/main" val="16003166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par>
                                <p:cTn id="18" presetID="53" presetClass="entr" presetSubtype="16" fill="hold" nodeType="with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p:cTn id="20" dur="500" fill="hold"/>
                                        <p:tgtEl>
                                          <p:spTgt spid="30"/>
                                        </p:tgtEl>
                                        <p:attrNameLst>
                                          <p:attrName>ppt_w</p:attrName>
                                        </p:attrNameLst>
                                      </p:cBhvr>
                                      <p:tavLst>
                                        <p:tav tm="0">
                                          <p:val>
                                            <p:fltVal val="0"/>
                                          </p:val>
                                        </p:tav>
                                        <p:tav tm="100000">
                                          <p:val>
                                            <p:strVal val="#ppt_w"/>
                                          </p:val>
                                        </p:tav>
                                      </p:tavLst>
                                    </p:anim>
                                    <p:anim calcmode="lin" valueType="num">
                                      <p:cBhvr>
                                        <p:cTn id="21" dur="500" fill="hold"/>
                                        <p:tgtEl>
                                          <p:spTgt spid="30"/>
                                        </p:tgtEl>
                                        <p:attrNameLst>
                                          <p:attrName>ppt_h</p:attrName>
                                        </p:attrNameLst>
                                      </p:cBhvr>
                                      <p:tavLst>
                                        <p:tav tm="0">
                                          <p:val>
                                            <p:fltVal val="0"/>
                                          </p:val>
                                        </p:tav>
                                        <p:tav tm="100000">
                                          <p:val>
                                            <p:strVal val="#ppt_h"/>
                                          </p:val>
                                        </p:tav>
                                      </p:tavLst>
                                    </p:anim>
                                    <p:animEffect transition="in" filter="fade">
                                      <p:cBhvr>
                                        <p:cTn id="22" dur="500"/>
                                        <p:tgtEl>
                                          <p:spTgt spid="3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par>
                          <p:cTn id="33" fill="hold">
                            <p:stCondLst>
                              <p:cond delay="500"/>
                            </p:stCondLst>
                            <p:childTnLst>
                              <p:par>
                                <p:cTn id="34" presetID="21" presetClass="entr" presetSubtype="1" fill="hold"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heel(1)">
                                      <p:cBhvr>
                                        <p:cTn id="36" dur="2000"/>
                                        <p:tgtEl>
                                          <p:spTgt spid="41"/>
                                        </p:tgtEl>
                                      </p:cBhvr>
                                    </p:animEffect>
                                  </p:childTnLst>
                                </p:cTn>
                              </p:par>
                            </p:childTnLst>
                          </p:cTn>
                        </p:par>
                        <p:par>
                          <p:cTn id="37" fill="hold">
                            <p:stCondLst>
                              <p:cond delay="2500"/>
                            </p:stCondLst>
                            <p:childTnLst>
                              <p:par>
                                <p:cTn id="38" presetID="21" presetClass="entr" presetSubtype="1" fill="hold" nodeType="after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heel(1)">
                                      <p:cBhvr>
                                        <p:cTn id="40" dur="2000"/>
                                        <p:tgtEl>
                                          <p:spTgt spid="39"/>
                                        </p:tgtEl>
                                      </p:cBhvr>
                                    </p:animEffect>
                                  </p:childTnLst>
                                </p:cTn>
                              </p:par>
                            </p:childTnLst>
                          </p:cTn>
                        </p:par>
                        <p:par>
                          <p:cTn id="41" fill="hold">
                            <p:stCondLst>
                              <p:cond delay="4500"/>
                            </p:stCondLst>
                            <p:childTnLst>
                              <p:par>
                                <p:cTn id="42" presetID="21" presetClass="entr" presetSubtype="1" fill="hold" nodeType="after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heel(1)">
                                      <p:cBhvr>
                                        <p:cTn id="44" dur="2000"/>
                                        <p:tgtEl>
                                          <p:spTgt spid="43"/>
                                        </p:tgtEl>
                                      </p:cBhvr>
                                    </p:animEffect>
                                  </p:childTnLst>
                                </p:cTn>
                              </p:par>
                            </p:childTnLst>
                          </p:cTn>
                        </p:par>
                        <p:par>
                          <p:cTn id="45" fill="hold">
                            <p:stCondLst>
                              <p:cond delay="6500"/>
                            </p:stCondLst>
                            <p:childTnLst>
                              <p:par>
                                <p:cTn id="46" presetID="16" presetClass="entr" presetSubtype="21"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barn(inVertical)">
                                      <p:cBhvr>
                                        <p:cTn id="4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4" grpId="0"/>
      <p:bldP spid="3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F953B7C7-FDA1-4AD4-8B30-50469E6DBFE5}"/>
              </a:ext>
            </a:extLst>
          </p:cNvPr>
          <p:cNvSpPr/>
          <p:nvPr/>
        </p:nvSpPr>
        <p:spPr>
          <a:xfrm>
            <a:off x="887781" y="660974"/>
            <a:ext cx="2687626" cy="442176"/>
          </a:xfrm>
          <a:prstGeom prst="roundRect">
            <a:avLst/>
          </a:prstGeom>
          <a:ln>
            <a:solidFill>
              <a:schemeClr val="accent1"/>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solidFill>
                  <a:schemeClr val="accent1"/>
                </a:solidFill>
                <a:latin typeface="Lobster" panose="00000500000000000000" pitchFamily="2" charset="0"/>
              </a:rPr>
              <a:t>Dân cư châu Á</a:t>
            </a:r>
          </a:p>
        </p:txBody>
      </p:sp>
      <p:sp>
        <p:nvSpPr>
          <p:cNvPr id="27" name="Oval 26">
            <a:extLst>
              <a:ext uri="{FF2B5EF4-FFF2-40B4-BE49-F238E27FC236}">
                <a16:creationId xmlns:a16="http://schemas.microsoft.com/office/drawing/2014/main" id="{980ED4F7-2292-42AD-8792-2B887171DA74}"/>
              </a:ext>
            </a:extLst>
          </p:cNvPr>
          <p:cNvSpPr/>
          <p:nvPr/>
        </p:nvSpPr>
        <p:spPr>
          <a:xfrm>
            <a:off x="581063" y="532855"/>
            <a:ext cx="566434" cy="605770"/>
          </a:xfrm>
          <a:prstGeom prst="ellipse">
            <a:avLst/>
          </a:prstGeom>
          <a:ln>
            <a:solidFill>
              <a:schemeClr val="accent2"/>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1DFF0F9-60FB-470C-8573-D8A7D227EDBC}"/>
              </a:ext>
            </a:extLst>
          </p:cNvPr>
          <p:cNvSpPr/>
          <p:nvPr/>
        </p:nvSpPr>
        <p:spPr>
          <a:xfrm>
            <a:off x="651977" y="613172"/>
            <a:ext cx="427788" cy="442176"/>
          </a:xfrm>
          <a:prstGeom prst="ellipse">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latin typeface="UTM Cookies" panose="02040603050506020204" pitchFamily="18" charset="0"/>
              </a:rPr>
              <a:t>1</a:t>
            </a:r>
          </a:p>
        </p:txBody>
      </p:sp>
      <p:sp>
        <p:nvSpPr>
          <p:cNvPr id="34" name="TextBox 33">
            <a:extLst>
              <a:ext uri="{FF2B5EF4-FFF2-40B4-BE49-F238E27FC236}">
                <a16:creationId xmlns:a16="http://schemas.microsoft.com/office/drawing/2014/main" id="{3787F6DA-B7CB-4C5B-94AE-E6AC52F655EE}"/>
              </a:ext>
            </a:extLst>
          </p:cNvPr>
          <p:cNvSpPr txBox="1"/>
          <p:nvPr/>
        </p:nvSpPr>
        <p:spPr>
          <a:xfrm>
            <a:off x="592939" y="1097190"/>
            <a:ext cx="3394635" cy="1510670"/>
          </a:xfrm>
          <a:prstGeom prst="rect">
            <a:avLst/>
          </a:prstGeom>
          <a:noFill/>
        </p:spPr>
        <p:txBody>
          <a:bodyPr wrap="square" rtlCol="0">
            <a:spAutoFit/>
          </a:bodyPr>
          <a:lstStyle/>
          <a:p>
            <a:pPr algn="just">
              <a:lnSpc>
                <a:spcPct val="96000"/>
              </a:lnSpc>
            </a:pPr>
            <a:r>
              <a:rPr lang="en-US" sz="2400" spc="-60">
                <a:solidFill>
                  <a:srgbClr val="002060"/>
                </a:solidFill>
                <a:latin typeface="Times New Roman" panose="02020603050405020304" pitchFamily="18" charset="0"/>
                <a:cs typeface="Times New Roman" panose="02020603050405020304" pitchFamily="18" charset="0"/>
              </a:rPr>
              <a:t>Vì sao cùng là người châu Á mà màu da của người dân Đông Á lại khác màu da của người dân Nam Á?</a:t>
            </a:r>
          </a:p>
        </p:txBody>
      </p:sp>
      <p:sp>
        <p:nvSpPr>
          <p:cNvPr id="35" name="TextBox 34">
            <a:extLst>
              <a:ext uri="{FF2B5EF4-FFF2-40B4-BE49-F238E27FC236}">
                <a16:creationId xmlns:a16="http://schemas.microsoft.com/office/drawing/2014/main" id="{3C73D1B4-0FEA-443B-8B3A-8BD3BA60A6C0}"/>
              </a:ext>
            </a:extLst>
          </p:cNvPr>
          <p:cNvSpPr txBox="1"/>
          <p:nvPr/>
        </p:nvSpPr>
        <p:spPr>
          <a:xfrm>
            <a:off x="489318" y="2641916"/>
            <a:ext cx="3487288" cy="1938992"/>
          </a:xfrm>
          <a:prstGeom prst="rect">
            <a:avLst/>
          </a:prstGeom>
          <a:noFill/>
        </p:spPr>
        <p:txBody>
          <a:bodyPr wrap="square" rtlCol="0">
            <a:spAutoFit/>
          </a:bodyPr>
          <a:lstStyle/>
          <a:p>
            <a:pPr algn="just"/>
            <a:r>
              <a:rPr lang="en-US" sz="2000" b="1" i="1">
                <a:solidFill>
                  <a:srgbClr val="EE8148"/>
                </a:solidFill>
                <a:latin typeface="Times New Roman" panose="02020603050405020304" pitchFamily="18" charset="0"/>
                <a:cs typeface="Times New Roman" panose="02020603050405020304" pitchFamily="18" charset="0"/>
              </a:rPr>
              <a:t>Vì họ sống ở các khu vực có khí hậu khác nhau. Người dân sống ở khu vực có khí hậu ôn đới thường có màu da sáng hơn, người dân ở vùng nhiệt đới có màu da sẫm màu hơn.</a:t>
            </a:r>
          </a:p>
        </p:txBody>
      </p:sp>
      <p:sp>
        <p:nvSpPr>
          <p:cNvPr id="2" name="TextBox 1">
            <a:extLst>
              <a:ext uri="{FF2B5EF4-FFF2-40B4-BE49-F238E27FC236}">
                <a16:creationId xmlns:a16="http://schemas.microsoft.com/office/drawing/2014/main" id="{8E3AC0D0-AFE1-4C55-9338-B97F422EF9A0}"/>
              </a:ext>
            </a:extLst>
          </p:cNvPr>
          <p:cNvSpPr txBox="1"/>
          <p:nvPr/>
        </p:nvSpPr>
        <p:spPr>
          <a:xfrm>
            <a:off x="5087847" y="4364712"/>
            <a:ext cx="2842089" cy="307777"/>
          </a:xfrm>
          <a:prstGeom prst="rect">
            <a:avLst/>
          </a:prstGeom>
          <a:solidFill>
            <a:srgbClr val="FFFFFF"/>
          </a:solidFill>
        </p:spPr>
        <p:txBody>
          <a:bodyPr wrap="square" rtlCol="0">
            <a:spAutoFit/>
          </a:bodyPr>
          <a:lstStyle/>
          <a:p>
            <a:pPr algn="ctr"/>
            <a:r>
              <a:rPr lang="en-US">
                <a:latin typeface="Times New Roman" panose="02020603050405020304" pitchFamily="18" charset="0"/>
                <a:cs typeface="Times New Roman" panose="02020603050405020304" pitchFamily="18" charset="0"/>
              </a:rPr>
              <a:t>Lược đồ các đới khí hậu ở Châu Á</a:t>
            </a:r>
          </a:p>
        </p:txBody>
      </p:sp>
      <p:pic>
        <p:nvPicPr>
          <p:cNvPr id="4" name="Picture 3">
            <a:extLst>
              <a:ext uri="{FF2B5EF4-FFF2-40B4-BE49-F238E27FC236}">
                <a16:creationId xmlns:a16="http://schemas.microsoft.com/office/drawing/2014/main" id="{308C41B4-3EA0-43C7-AF0F-C658321EFC66}"/>
              </a:ext>
            </a:extLst>
          </p:cNvPr>
          <p:cNvPicPr>
            <a:picLocks noChangeAspect="1"/>
          </p:cNvPicPr>
          <p:nvPr/>
        </p:nvPicPr>
        <p:blipFill rotWithShape="1">
          <a:blip r:embed="rId2"/>
          <a:srcRect l="676" t="1326" r="1830" b="6324"/>
          <a:stretch/>
        </p:blipFill>
        <p:spPr>
          <a:xfrm>
            <a:off x="4037179" y="625790"/>
            <a:ext cx="4716198" cy="3778673"/>
          </a:xfrm>
          <a:prstGeom prst="rect">
            <a:avLst/>
          </a:prstGeom>
        </p:spPr>
      </p:pic>
      <p:pic>
        <p:nvPicPr>
          <p:cNvPr id="31" name="Picture 30">
            <a:extLst>
              <a:ext uri="{FF2B5EF4-FFF2-40B4-BE49-F238E27FC236}">
                <a16:creationId xmlns:a16="http://schemas.microsoft.com/office/drawing/2014/main" id="{3D01F6E5-F31F-4EA7-A3D1-77BCB188C5AC}"/>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l="676" t="1326" r="31480" b="6324"/>
          <a:stretch/>
        </p:blipFill>
        <p:spPr>
          <a:xfrm>
            <a:off x="4048534" y="632721"/>
            <a:ext cx="3281906" cy="3778673"/>
          </a:xfrm>
          <a:prstGeom prst="rect">
            <a:avLst/>
          </a:prstGeom>
        </p:spPr>
      </p:pic>
      <p:pic>
        <p:nvPicPr>
          <p:cNvPr id="29" name="Picture 28">
            <a:extLst>
              <a:ext uri="{FF2B5EF4-FFF2-40B4-BE49-F238E27FC236}">
                <a16:creationId xmlns:a16="http://schemas.microsoft.com/office/drawing/2014/main" id="{AB7CB45B-C117-47B7-9914-8D01516314A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57602" b="81799" l="23317" r="36782">
                        <a14:foregroundMark x1="25616" y1="57602" x2="25616" y2="57602"/>
                        <a14:foregroundMark x1="26273" y1="57816" x2="27750" y2="60814"/>
                        <a14:foregroundMark x1="35961" y1="65739" x2="35961" y2="65739"/>
                        <a14:foregroundMark x1="36782" y1="67452" x2="36782" y2="67452"/>
                        <a14:foregroundMark x1="30706" y1="81799" x2="30706" y2="81799"/>
                        <a14:backgroundMark x1="23810" y1="62527" x2="23810" y2="62527"/>
                      </a14:backgroundRemoval>
                    </a14:imgEffect>
                  </a14:imgLayer>
                </a14:imgProps>
              </a:ext>
            </a:extLst>
          </a:blip>
          <a:srcRect l="22128" t="55869" r="62592" b="17940"/>
          <a:stretch/>
        </p:blipFill>
        <p:spPr>
          <a:xfrm>
            <a:off x="5087847" y="2863129"/>
            <a:ext cx="739140" cy="1071660"/>
          </a:xfrm>
          <a:prstGeom prst="rect">
            <a:avLst/>
          </a:prstGeom>
        </p:spPr>
      </p:pic>
      <p:pic>
        <p:nvPicPr>
          <p:cNvPr id="30" name="Picture 29">
            <a:extLst>
              <a:ext uri="{FF2B5EF4-FFF2-40B4-BE49-F238E27FC236}">
                <a16:creationId xmlns:a16="http://schemas.microsoft.com/office/drawing/2014/main" id="{C2465AE8-62E2-45B9-B4EF-C59C6CC83E90}"/>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26338" b="49465" l="58128" r="66338">
                        <a14:foregroundMark x1="58128" y1="27409" x2="58128" y2="27409"/>
                        <a14:foregroundMark x1="63218" y1="34475" x2="63218" y2="34475"/>
                        <a14:foregroundMark x1="63711" y1="38330" x2="63711" y2="38330"/>
                        <a14:foregroundMark x1="63218" y1="44325" x2="63218" y2="44325"/>
                        <a14:foregroundMark x1="62397" y1="35760" x2="62397" y2="35760"/>
                        <a14:foregroundMark x1="59113" y1="46895" x2="64368" y2="44111"/>
                        <a14:foregroundMark x1="61741" y1="49465" x2="61741" y2="49465"/>
                        <a14:foregroundMark x1="59934" y1="29764" x2="59934" y2="29764"/>
                      </a14:backgroundRemoval>
                    </a14:imgEffect>
                  </a14:imgLayer>
                </a14:imgProps>
              </a:ext>
            </a:extLst>
          </a:blip>
          <a:srcRect l="57098" t="23464" r="32506" b="47719"/>
          <a:stretch/>
        </p:blipFill>
        <p:spPr>
          <a:xfrm>
            <a:off x="6766560" y="1549133"/>
            <a:ext cx="502920" cy="1179109"/>
          </a:xfrm>
          <a:prstGeom prst="rect">
            <a:avLst/>
          </a:prstGeom>
        </p:spPr>
      </p:pic>
    </p:spTree>
    <p:extLst>
      <p:ext uri="{BB962C8B-B14F-4D97-AF65-F5344CB8AC3E}">
        <p14:creationId xmlns:p14="http://schemas.microsoft.com/office/powerpoint/2010/main" val="36510839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72">
                                          <p:stCondLst>
                                            <p:cond delay="0"/>
                                          </p:stCondLst>
                                        </p:cTn>
                                        <p:tgtEl>
                                          <p:spTgt spid="27"/>
                                        </p:tgtEl>
                                      </p:cBhvr>
                                    </p:animEffect>
                                    <p:anim calcmode="lin" valueType="num">
                                      <p:cBhvr>
                                        <p:cTn id="8" dur="228"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9" dur="83"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0" dur="83" tmFilter="0, 0; 0.125,0.2665; 0.25,0.4; 0.375,0.465; 0.5,0.5;  0.625,0.535; 0.75,0.6; 0.875,0.7335; 1,1">
                                          <p:stCondLst>
                                            <p:cond delay="83"/>
                                          </p:stCondLst>
                                        </p:cTn>
                                        <p:tgtEl>
                                          <p:spTgt spid="27"/>
                                        </p:tgtEl>
                                        <p:attrNameLst>
                                          <p:attrName>ppt_y</p:attrName>
                                        </p:attrNameLst>
                                      </p:cBhvr>
                                      <p:tavLst>
                                        <p:tav tm="0" fmla="#ppt_y-sin(pi*$)/9">
                                          <p:val>
                                            <p:fltVal val="0"/>
                                          </p:val>
                                        </p:tav>
                                        <p:tav tm="100000">
                                          <p:val>
                                            <p:fltVal val="1"/>
                                          </p:val>
                                        </p:tav>
                                      </p:tavLst>
                                    </p:anim>
                                    <p:anim calcmode="lin" valueType="num">
                                      <p:cBhvr>
                                        <p:cTn id="11" dur="41" tmFilter="0, 0; 0.125,0.2665; 0.25,0.4; 0.375,0.465; 0.5,0.5;  0.625,0.535; 0.75,0.6; 0.875,0.7335; 1,1">
                                          <p:stCondLst>
                                            <p:cond delay="166"/>
                                          </p:stCondLst>
                                        </p:cTn>
                                        <p:tgtEl>
                                          <p:spTgt spid="27"/>
                                        </p:tgtEl>
                                        <p:attrNameLst>
                                          <p:attrName>ppt_y</p:attrName>
                                        </p:attrNameLst>
                                      </p:cBhvr>
                                      <p:tavLst>
                                        <p:tav tm="0" fmla="#ppt_y-sin(pi*$)/27">
                                          <p:val>
                                            <p:fltVal val="0"/>
                                          </p:val>
                                        </p:tav>
                                        <p:tav tm="100000">
                                          <p:val>
                                            <p:fltVal val="1"/>
                                          </p:val>
                                        </p:tav>
                                      </p:tavLst>
                                    </p:anim>
                                    <p:anim calcmode="lin" valueType="num">
                                      <p:cBhvr>
                                        <p:cTn id="12" dur="21" tmFilter="0, 0; 0.125,0.2665; 0.25,0.4; 0.375,0.465; 0.5,0.5;  0.625,0.535; 0.75,0.6; 0.875,0.7335; 1,1">
                                          <p:stCondLst>
                                            <p:cond delay="207"/>
                                          </p:stCondLst>
                                        </p:cTn>
                                        <p:tgtEl>
                                          <p:spTgt spid="27"/>
                                        </p:tgtEl>
                                        <p:attrNameLst>
                                          <p:attrName>ppt_y</p:attrName>
                                        </p:attrNameLst>
                                      </p:cBhvr>
                                      <p:tavLst>
                                        <p:tav tm="0" fmla="#ppt_y-sin(pi*$)/81">
                                          <p:val>
                                            <p:fltVal val="0"/>
                                          </p:val>
                                        </p:tav>
                                        <p:tav tm="100000">
                                          <p:val>
                                            <p:fltVal val="1"/>
                                          </p:val>
                                        </p:tav>
                                      </p:tavLst>
                                    </p:anim>
                                    <p:animScale>
                                      <p:cBhvr>
                                        <p:cTn id="13" dur="3">
                                          <p:stCondLst>
                                            <p:cond delay="81"/>
                                          </p:stCondLst>
                                        </p:cTn>
                                        <p:tgtEl>
                                          <p:spTgt spid="27"/>
                                        </p:tgtEl>
                                      </p:cBhvr>
                                      <p:to x="100000" y="60000"/>
                                    </p:animScale>
                                    <p:animScale>
                                      <p:cBhvr>
                                        <p:cTn id="14" dur="21" decel="50000">
                                          <p:stCondLst>
                                            <p:cond delay="85"/>
                                          </p:stCondLst>
                                        </p:cTn>
                                        <p:tgtEl>
                                          <p:spTgt spid="27"/>
                                        </p:tgtEl>
                                      </p:cBhvr>
                                      <p:to x="100000" y="100000"/>
                                    </p:animScale>
                                    <p:animScale>
                                      <p:cBhvr>
                                        <p:cTn id="15" dur="3">
                                          <p:stCondLst>
                                            <p:cond delay="164"/>
                                          </p:stCondLst>
                                        </p:cTn>
                                        <p:tgtEl>
                                          <p:spTgt spid="27"/>
                                        </p:tgtEl>
                                      </p:cBhvr>
                                      <p:to x="100000" y="80000"/>
                                    </p:animScale>
                                    <p:animScale>
                                      <p:cBhvr>
                                        <p:cTn id="16" dur="21" decel="50000">
                                          <p:stCondLst>
                                            <p:cond delay="167"/>
                                          </p:stCondLst>
                                        </p:cTn>
                                        <p:tgtEl>
                                          <p:spTgt spid="27"/>
                                        </p:tgtEl>
                                      </p:cBhvr>
                                      <p:to x="100000" y="100000"/>
                                    </p:animScale>
                                    <p:animScale>
                                      <p:cBhvr>
                                        <p:cTn id="17" dur="3">
                                          <p:stCondLst>
                                            <p:cond delay="205"/>
                                          </p:stCondLst>
                                        </p:cTn>
                                        <p:tgtEl>
                                          <p:spTgt spid="27"/>
                                        </p:tgtEl>
                                      </p:cBhvr>
                                      <p:to x="100000" y="90000"/>
                                    </p:animScale>
                                    <p:animScale>
                                      <p:cBhvr>
                                        <p:cTn id="18" dur="21" decel="50000">
                                          <p:stCondLst>
                                            <p:cond delay="208"/>
                                          </p:stCondLst>
                                        </p:cTn>
                                        <p:tgtEl>
                                          <p:spTgt spid="27"/>
                                        </p:tgtEl>
                                      </p:cBhvr>
                                      <p:to x="100000" y="100000"/>
                                    </p:animScale>
                                    <p:animScale>
                                      <p:cBhvr>
                                        <p:cTn id="19" dur="3">
                                          <p:stCondLst>
                                            <p:cond delay="226"/>
                                          </p:stCondLst>
                                        </p:cTn>
                                        <p:tgtEl>
                                          <p:spTgt spid="27"/>
                                        </p:tgtEl>
                                      </p:cBhvr>
                                      <p:to x="100000" y="95000"/>
                                    </p:animScale>
                                    <p:animScale>
                                      <p:cBhvr>
                                        <p:cTn id="20" dur="21" decel="50000">
                                          <p:stCondLst>
                                            <p:cond delay="229"/>
                                          </p:stCondLst>
                                        </p:cTn>
                                        <p:tgtEl>
                                          <p:spTgt spid="27"/>
                                        </p:tgtEl>
                                      </p:cBhvr>
                                      <p:to x="100000" y="100000"/>
                                    </p:animScale>
                                  </p:childTnLst>
                                </p:cTn>
                              </p:par>
                            </p:childTnLst>
                          </p:cTn>
                        </p:par>
                        <p:par>
                          <p:cTn id="21" fill="hold">
                            <p:stCondLst>
                              <p:cond delay="250"/>
                            </p:stCondLst>
                            <p:childTnLst>
                              <p:par>
                                <p:cTn id="22" presetID="26"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down)">
                                      <p:cBhvr>
                                        <p:cTn id="24" dur="71">
                                          <p:stCondLst>
                                            <p:cond delay="0"/>
                                          </p:stCondLst>
                                        </p:cTn>
                                        <p:tgtEl>
                                          <p:spTgt spid="28"/>
                                        </p:tgtEl>
                                      </p:cBhvr>
                                    </p:animEffect>
                                    <p:anim calcmode="lin" valueType="num">
                                      <p:cBhvr>
                                        <p:cTn id="25" dur="224"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6" dur="82"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7" dur="82" tmFilter="0, 0; 0.125,0.2665; 0.25,0.4; 0.375,0.465; 0.5,0.5;  0.625,0.535; 0.75,0.6; 0.875,0.7335; 1,1">
                                          <p:stCondLst>
                                            <p:cond delay="82"/>
                                          </p:stCondLst>
                                        </p:cTn>
                                        <p:tgtEl>
                                          <p:spTgt spid="28"/>
                                        </p:tgtEl>
                                        <p:attrNameLst>
                                          <p:attrName>ppt_y</p:attrName>
                                        </p:attrNameLst>
                                      </p:cBhvr>
                                      <p:tavLst>
                                        <p:tav tm="0" fmla="#ppt_y-sin(pi*$)/9">
                                          <p:val>
                                            <p:fltVal val="0"/>
                                          </p:val>
                                        </p:tav>
                                        <p:tav tm="100000">
                                          <p:val>
                                            <p:fltVal val="1"/>
                                          </p:val>
                                        </p:tav>
                                      </p:tavLst>
                                    </p:anim>
                                    <p:anim calcmode="lin" valueType="num">
                                      <p:cBhvr>
                                        <p:cTn id="28" dur="2" tmFilter="0, 0; 0.125,0.2665; 0.25,0.4; 0.375,0.465; 0.5,0.5;  0.625,0.535; 0.75,0.6; 0.875,0.7335; 1,1">
                                          <p:stCondLst>
                                            <p:cond delay="163"/>
                                          </p:stCondLst>
                                        </p:cTn>
                                        <p:tgtEl>
                                          <p:spTgt spid="28"/>
                                        </p:tgtEl>
                                        <p:attrNameLst>
                                          <p:attrName>ppt_y</p:attrName>
                                        </p:attrNameLst>
                                      </p:cBhvr>
                                      <p:tavLst>
                                        <p:tav tm="0" fmla="#ppt_y-sin(pi*$)/27">
                                          <p:val>
                                            <p:fltVal val="0"/>
                                          </p:val>
                                        </p:tav>
                                        <p:tav tm="100000">
                                          <p:val>
                                            <p:fltVal val="1"/>
                                          </p:val>
                                        </p:tav>
                                      </p:tavLst>
                                    </p:anim>
                                    <p:anim calcmode="lin" valueType="num">
                                      <p:cBhvr>
                                        <p:cTn id="29" dur="1" tmFilter="0, 0; 0.125,0.2665; 0.25,0.4; 0.375,0.465; 0.5,0.5;  0.625,0.535; 0.75,0.6; 0.875,0.7335; 1,1">
                                          <p:stCondLst>
                                            <p:cond delay="249"/>
                                          </p:stCondLst>
                                        </p:cTn>
                                        <p:tgtEl>
                                          <p:spTgt spid="28"/>
                                        </p:tgtEl>
                                        <p:attrNameLst>
                                          <p:attrName>ppt_y</p:attrName>
                                        </p:attrNameLst>
                                      </p:cBhvr>
                                      <p:tavLst>
                                        <p:tav tm="0" fmla="#ppt_y-sin(pi*$)/81">
                                          <p:val>
                                            <p:fltVal val="0"/>
                                          </p:val>
                                        </p:tav>
                                        <p:tav tm="100000">
                                          <p:val>
                                            <p:fltVal val="1"/>
                                          </p:val>
                                        </p:tav>
                                      </p:tavLst>
                                    </p:anim>
                                    <p:animScale>
                                      <p:cBhvr>
                                        <p:cTn id="30" dur="1">
                                          <p:stCondLst>
                                            <p:cond delay="80"/>
                                          </p:stCondLst>
                                        </p:cTn>
                                        <p:tgtEl>
                                          <p:spTgt spid="28"/>
                                        </p:tgtEl>
                                      </p:cBhvr>
                                      <p:to x="100000" y="60000"/>
                                    </p:animScale>
                                    <p:animScale>
                                      <p:cBhvr>
                                        <p:cTn id="31" dur="1" decel="50000">
                                          <p:stCondLst>
                                            <p:cond delay="83"/>
                                          </p:stCondLst>
                                        </p:cTn>
                                        <p:tgtEl>
                                          <p:spTgt spid="28"/>
                                        </p:tgtEl>
                                      </p:cBhvr>
                                      <p:to x="100000" y="100000"/>
                                    </p:animScale>
                                    <p:animScale>
                                      <p:cBhvr>
                                        <p:cTn id="32" dur="1">
                                          <p:stCondLst>
                                            <p:cond delay="161"/>
                                          </p:stCondLst>
                                        </p:cTn>
                                        <p:tgtEl>
                                          <p:spTgt spid="28"/>
                                        </p:tgtEl>
                                      </p:cBhvr>
                                      <p:to x="100000" y="80000"/>
                                    </p:animScale>
                                    <p:animScale>
                                      <p:cBhvr>
                                        <p:cTn id="33" dur="1" decel="50000">
                                          <p:stCondLst>
                                            <p:cond delay="164"/>
                                          </p:stCondLst>
                                        </p:cTn>
                                        <p:tgtEl>
                                          <p:spTgt spid="28"/>
                                        </p:tgtEl>
                                      </p:cBhvr>
                                      <p:to x="100000" y="100000"/>
                                    </p:animScale>
                                    <p:animScale>
                                      <p:cBhvr>
                                        <p:cTn id="34" dur="1">
                                          <p:stCondLst>
                                            <p:cond delay="249"/>
                                          </p:stCondLst>
                                        </p:cTn>
                                        <p:tgtEl>
                                          <p:spTgt spid="28"/>
                                        </p:tgtEl>
                                      </p:cBhvr>
                                      <p:to x="100000" y="90000"/>
                                    </p:animScale>
                                    <p:animScale>
                                      <p:cBhvr>
                                        <p:cTn id="35" dur="1" decel="50000">
                                          <p:stCondLst>
                                            <p:cond delay="249"/>
                                          </p:stCondLst>
                                        </p:cTn>
                                        <p:tgtEl>
                                          <p:spTgt spid="28"/>
                                        </p:tgtEl>
                                      </p:cBhvr>
                                      <p:to x="100000" y="100000"/>
                                    </p:animScale>
                                    <p:animScale>
                                      <p:cBhvr>
                                        <p:cTn id="36" dur="1">
                                          <p:stCondLst>
                                            <p:cond delay="249"/>
                                          </p:stCondLst>
                                        </p:cTn>
                                        <p:tgtEl>
                                          <p:spTgt spid="28"/>
                                        </p:tgtEl>
                                      </p:cBhvr>
                                      <p:to x="100000" y="95000"/>
                                    </p:animScale>
                                    <p:animScale>
                                      <p:cBhvr>
                                        <p:cTn id="37" dur="1" decel="50000">
                                          <p:stCondLst>
                                            <p:cond delay="249"/>
                                          </p:stCondLst>
                                        </p:cTn>
                                        <p:tgtEl>
                                          <p:spTgt spid="28"/>
                                        </p:tgtEl>
                                      </p:cBhvr>
                                      <p:to x="100000" y="100000"/>
                                    </p:animScale>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1000" fill="hold"/>
                                        <p:tgtEl>
                                          <p:spTgt spid="26"/>
                                        </p:tgtEl>
                                        <p:attrNameLst>
                                          <p:attrName>ppt_w</p:attrName>
                                        </p:attrNameLst>
                                      </p:cBhvr>
                                      <p:tavLst>
                                        <p:tav tm="0">
                                          <p:val>
                                            <p:fltVal val="0"/>
                                          </p:val>
                                        </p:tav>
                                        <p:tav tm="100000">
                                          <p:val>
                                            <p:strVal val="#ppt_w"/>
                                          </p:val>
                                        </p:tav>
                                      </p:tavLst>
                                    </p:anim>
                                    <p:anim calcmode="lin" valueType="num">
                                      <p:cBhvr>
                                        <p:cTn id="42" dur="1000" fill="hold"/>
                                        <p:tgtEl>
                                          <p:spTgt spid="26"/>
                                        </p:tgtEl>
                                        <p:attrNameLst>
                                          <p:attrName>ppt_h</p:attrName>
                                        </p:attrNameLst>
                                      </p:cBhvr>
                                      <p:tavLst>
                                        <p:tav tm="0">
                                          <p:val>
                                            <p:fltVal val="0"/>
                                          </p:val>
                                        </p:tav>
                                        <p:tav tm="100000">
                                          <p:val>
                                            <p:strVal val="#ppt_h"/>
                                          </p:val>
                                        </p:tav>
                                      </p:tavLst>
                                    </p:anim>
                                    <p:animEffect transition="in" filter="fade">
                                      <p:cBhvr>
                                        <p:cTn id="43" dur="10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barn(inVertic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animEffect transition="in" filter="fade">
                                      <p:cBhvr>
                                        <p:cTn id="55" dur="500"/>
                                        <p:tgtEl>
                                          <p:spTgt spid="4"/>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 calcmode="lin" valueType="num">
                                      <p:cBhvr>
                                        <p:cTn id="72" dur="500" fill="hold"/>
                                        <p:tgtEl>
                                          <p:spTgt spid="29"/>
                                        </p:tgtEl>
                                        <p:attrNameLst>
                                          <p:attrName>ppt_w</p:attrName>
                                        </p:attrNameLst>
                                      </p:cBhvr>
                                      <p:tavLst>
                                        <p:tav tm="0">
                                          <p:val>
                                            <p:fltVal val="0"/>
                                          </p:val>
                                        </p:tav>
                                        <p:tav tm="100000">
                                          <p:val>
                                            <p:strVal val="#ppt_w"/>
                                          </p:val>
                                        </p:tav>
                                      </p:tavLst>
                                    </p:anim>
                                    <p:anim calcmode="lin" valueType="num">
                                      <p:cBhvr>
                                        <p:cTn id="73" dur="500" fill="hold"/>
                                        <p:tgtEl>
                                          <p:spTgt spid="29"/>
                                        </p:tgtEl>
                                        <p:attrNameLst>
                                          <p:attrName>ppt_h</p:attrName>
                                        </p:attrNameLst>
                                      </p:cBhvr>
                                      <p:tavLst>
                                        <p:tav tm="0">
                                          <p:val>
                                            <p:fltVal val="0"/>
                                          </p:val>
                                        </p:tav>
                                        <p:tav tm="100000">
                                          <p:val>
                                            <p:strVal val="#ppt_h"/>
                                          </p:val>
                                        </p:tav>
                                      </p:tavLst>
                                    </p:anim>
                                    <p:animEffect transition="in" filter="fade">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0"/>
                                        </p:tgtEl>
                                        <p:attrNameLst>
                                          <p:attrName>style.visibility</p:attrName>
                                        </p:attrNameLst>
                                      </p:cBhvr>
                                      <p:to>
                                        <p:strVal val="visible"/>
                                      </p:to>
                                    </p:set>
                                    <p:anim calcmode="lin" valueType="num">
                                      <p:cBhvr>
                                        <p:cTn id="79" dur="500" fill="hold"/>
                                        <p:tgtEl>
                                          <p:spTgt spid="30"/>
                                        </p:tgtEl>
                                        <p:attrNameLst>
                                          <p:attrName>ppt_w</p:attrName>
                                        </p:attrNameLst>
                                      </p:cBhvr>
                                      <p:tavLst>
                                        <p:tav tm="0">
                                          <p:val>
                                            <p:fltVal val="0"/>
                                          </p:val>
                                        </p:tav>
                                        <p:tav tm="100000">
                                          <p:val>
                                            <p:strVal val="#ppt_w"/>
                                          </p:val>
                                        </p:tav>
                                      </p:tavLst>
                                    </p:anim>
                                    <p:anim calcmode="lin" valueType="num">
                                      <p:cBhvr>
                                        <p:cTn id="80" dur="500" fill="hold"/>
                                        <p:tgtEl>
                                          <p:spTgt spid="30"/>
                                        </p:tgtEl>
                                        <p:attrNameLst>
                                          <p:attrName>ppt_h</p:attrName>
                                        </p:attrNameLst>
                                      </p:cBhvr>
                                      <p:tavLst>
                                        <p:tav tm="0">
                                          <p:val>
                                            <p:fltVal val="0"/>
                                          </p:val>
                                        </p:tav>
                                        <p:tav tm="100000">
                                          <p:val>
                                            <p:strVal val="#ppt_h"/>
                                          </p:val>
                                        </p:tav>
                                      </p:tavLst>
                                    </p:anim>
                                    <p:animEffect transition="in" filter="fade">
                                      <p:cBhvr>
                                        <p:cTn id="81" dur="500"/>
                                        <p:tgtEl>
                                          <p:spTgt spid="30"/>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35"/>
                                        </p:tgtEl>
                                        <p:attrNameLst>
                                          <p:attrName>style.visibility</p:attrName>
                                        </p:attrNameLst>
                                      </p:cBhvr>
                                      <p:to>
                                        <p:strVal val="visible"/>
                                      </p:to>
                                    </p:set>
                                    <p:anim calcmode="lin" valueType="num">
                                      <p:cBhvr>
                                        <p:cTn id="86" dur="500" fill="hold"/>
                                        <p:tgtEl>
                                          <p:spTgt spid="35"/>
                                        </p:tgtEl>
                                        <p:attrNameLst>
                                          <p:attrName>ppt_w</p:attrName>
                                        </p:attrNameLst>
                                      </p:cBhvr>
                                      <p:tavLst>
                                        <p:tav tm="0">
                                          <p:val>
                                            <p:fltVal val="0"/>
                                          </p:val>
                                        </p:tav>
                                        <p:tav tm="100000">
                                          <p:val>
                                            <p:strVal val="#ppt_w"/>
                                          </p:val>
                                        </p:tav>
                                      </p:tavLst>
                                    </p:anim>
                                    <p:anim calcmode="lin" valueType="num">
                                      <p:cBhvr>
                                        <p:cTn id="87" dur="500" fill="hold"/>
                                        <p:tgtEl>
                                          <p:spTgt spid="35"/>
                                        </p:tgtEl>
                                        <p:attrNameLst>
                                          <p:attrName>ppt_h</p:attrName>
                                        </p:attrNameLst>
                                      </p:cBhvr>
                                      <p:tavLst>
                                        <p:tav tm="0">
                                          <p:val>
                                            <p:fltVal val="0"/>
                                          </p:val>
                                        </p:tav>
                                        <p:tav tm="100000">
                                          <p:val>
                                            <p:strVal val="#ppt_h"/>
                                          </p:val>
                                        </p:tav>
                                      </p:tavLst>
                                    </p:anim>
                                    <p:animEffect transition="in" filter="fade">
                                      <p:cBhvr>
                                        <p:cTn id="8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4" grpId="0"/>
      <p:bldP spid="35" grpId="0"/>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自定义 1">
      <a:majorFont>
        <a:latin typeface="Calibri"/>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828</TotalTime>
  <Words>1634</Words>
  <Application>Microsoft Office PowerPoint</Application>
  <PresentationFormat>On-screen Show (16:9)</PresentationFormat>
  <Paragraphs>167</Paragraphs>
  <Slides>27</Slides>
  <Notes>18</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27</vt:i4>
      </vt:variant>
    </vt:vector>
  </HeadingPairs>
  <TitlesOfParts>
    <vt:vector size="45" baseType="lpstr">
      <vt:lpstr>Darker Grotesque SemiBold</vt:lpstr>
      <vt:lpstr>UTM Cookies</vt:lpstr>
      <vt:lpstr>UVN Mang Cau Nang</vt:lpstr>
      <vt:lpstr>Cambria Math</vt:lpstr>
      <vt:lpstr>Montserrat Medium</vt:lpstr>
      <vt:lpstr>Montserrat</vt:lpstr>
      <vt:lpstr>Lobster</vt:lpstr>
      <vt:lpstr>Calibri</vt:lpstr>
      <vt:lpstr>Lilita One</vt:lpstr>
      <vt:lpstr>Bebas Neue</vt:lpstr>
      <vt:lpstr>UTM Silk Script</vt:lpstr>
      <vt:lpstr>Arial</vt:lpstr>
      <vt:lpstr>微软雅黑</vt:lpstr>
      <vt:lpstr>UTM Alberta Heavy</vt:lpstr>
      <vt:lpstr>Manrope Medium</vt:lpstr>
      <vt:lpstr>Times New Roman</vt:lpstr>
      <vt:lpstr>Welcome Winter! by Slidesgo</vt:lpstr>
      <vt:lpstr>Office Theme</vt:lpstr>
      <vt:lpstr>Địa lí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Winter!</dc:title>
  <dc:subject>9Slide.vn</dc:subject>
  <dc:creator>HP</dc:creator>
  <dc:description>9Slide.vn</dc:description>
  <cp:lastModifiedBy>Administrator</cp:lastModifiedBy>
  <cp:revision>31</cp:revision>
  <dcterms:modified xsi:type="dcterms:W3CDTF">2024-01-22T15:12:34Z</dcterms:modified>
  <cp:category>9Slide.vn</cp:category>
</cp:coreProperties>
</file>