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59" r:id="rId3"/>
    <p:sldId id="292" r:id="rId4"/>
    <p:sldId id="293" r:id="rId5"/>
    <p:sldId id="294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  <p14:sldId id="259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>
        <p:scale>
          <a:sx n="33" d="100"/>
          <a:sy n="33" d="100"/>
        </p:scale>
        <p:origin x="-1278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117</Words>
  <Application>Microsoft Office PowerPoint</Application>
  <PresentationFormat>Custom</PresentationFormat>
  <Paragraphs>21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</cp:lastModifiedBy>
  <cp:revision>69</cp:revision>
  <dcterms:created xsi:type="dcterms:W3CDTF">2020-08-06T10:05:22Z</dcterms:created>
  <dcterms:modified xsi:type="dcterms:W3CDTF">2024-05-15T04:14:55Z</dcterms:modified>
</cp:coreProperties>
</file>