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6" r:id="rId2"/>
    <p:sldId id="262" r:id="rId3"/>
    <p:sldId id="288" r:id="rId4"/>
    <p:sldId id="289" r:id="rId5"/>
    <p:sldId id="290" r:id="rId6"/>
    <p:sldId id="29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9D995B-64F2-4CF9-A92F-B287FA4FDEF7}">
          <p14:sldIdLst>
            <p14:sldId id="296"/>
            <p14:sldId id="262"/>
            <p14:sldId id="288"/>
            <p14:sldId id="289"/>
            <p14:sldId id="290"/>
            <p14:sldId id="29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>
        <p:scale>
          <a:sx n="33" d="100"/>
          <a:sy n="33" d="100"/>
        </p:scale>
        <p:origin x="-1278" y="-9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410-10B1-4ECE-B553-D6CE5635630F}" type="datetimeFigureOut">
              <a:rPr lang="en-GB" smtClean="0"/>
              <a:t>15/05/2024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79AE-F5A5-4694-BCE2-B5BC40F8D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4" y="704055"/>
            <a:ext cx="2661644" cy="891500"/>
          </a:xfrm>
          <a:prstGeom prst="rect">
            <a:avLst/>
          </a:prstGeom>
        </p:spPr>
      </p:pic>
      <p:pic>
        <p:nvPicPr>
          <p:cNvPr id="81" name="bg-clou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bg-tree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pic>
        <p:nvPicPr>
          <p:cNvPr id="23" name="bg-flow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429" y="428363"/>
            <a:ext cx="12331428" cy="10693183"/>
          </a:xfrm>
          <a:prstGeom prst="rect">
            <a:avLst/>
          </a:prstGeom>
        </p:spPr>
      </p:pic>
      <p:sp>
        <p:nvSpPr>
          <p:cNvPr id="26" name="bg-white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6" name="tex02"/>
          <p:cNvSpPr txBox="1"/>
          <p:nvPr/>
        </p:nvSpPr>
        <p:spPr>
          <a:xfrm>
            <a:off x="2859564" y="3385987"/>
            <a:ext cx="6597832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HÌNH HỌC </a:t>
            </a:r>
            <a:endParaRPr lang="en-GB" altLang="zh-CN" sz="5333" b="1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vi-VN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ĐO LƯỜNG</a:t>
            </a:r>
          </a:p>
        </p:txBody>
      </p:sp>
      <p:sp>
        <p:nvSpPr>
          <p:cNvPr id="98" name="text01"/>
          <p:cNvSpPr/>
          <p:nvPr/>
        </p:nvSpPr>
        <p:spPr>
          <a:xfrm>
            <a:off x="5144421" y="2307793"/>
            <a:ext cx="2028119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40</a:t>
            </a:r>
            <a:endParaRPr lang="zh-CN" altLang="en-US" sz="48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light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hangrao0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tree-left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hangrao0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tree-right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bg03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bg02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bg0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6" grpId="0"/>
      <p:bldP spid="98" grpId="0"/>
      <p:bldP spid="92" grpId="0" animBg="1"/>
      <p:bldP spid="111" grpId="0" animBg="1"/>
      <p:bldP spid="1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1FA82B6-B950-4C2C-9557-BEC1A8DB2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9269" y="2016312"/>
            <a:ext cx="5617002" cy="1912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71929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Những hình nào dưới đây là khối lập phương?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4106F32-636B-4710-AA57-AAA477824A54}"/>
              </a:ext>
            </a:extLst>
          </p:cNvPr>
          <p:cNvSpPr txBox="1"/>
          <p:nvPr/>
        </p:nvSpPr>
        <p:spPr>
          <a:xfrm>
            <a:off x="1485862" y="3929188"/>
            <a:ext cx="7452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Những hình nào dưới đây là khối hộp chữ nhật?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3305E03-60FF-42D3-805A-9159F26A4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69" y="4662721"/>
            <a:ext cx="5835428" cy="18668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35661C0-B1ED-4669-A9D8-BFF2B8AF00BE}"/>
              </a:ext>
            </a:extLst>
          </p:cNvPr>
          <p:cNvSpPr/>
          <p:nvPr/>
        </p:nvSpPr>
        <p:spPr>
          <a:xfrm>
            <a:off x="3463081" y="209351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A116677C-03FB-40A5-BBAE-4F36A3813370}"/>
              </a:ext>
            </a:extLst>
          </p:cNvPr>
          <p:cNvSpPr/>
          <p:nvPr/>
        </p:nvSpPr>
        <p:spPr>
          <a:xfrm>
            <a:off x="7578397" y="2076684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56891B5-DF44-40CD-9166-F6C538543F61}"/>
              </a:ext>
            </a:extLst>
          </p:cNvPr>
          <p:cNvSpPr/>
          <p:nvPr/>
        </p:nvSpPr>
        <p:spPr>
          <a:xfrm>
            <a:off x="3405025" y="4678397"/>
            <a:ext cx="1261416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891A476-3B72-43FD-A2B3-DBA9175ED84D}"/>
              </a:ext>
            </a:extLst>
          </p:cNvPr>
          <p:cNvSpPr/>
          <p:nvPr/>
        </p:nvSpPr>
        <p:spPr>
          <a:xfrm>
            <a:off x="6126968" y="4647053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/>
      <p:bldP spid="16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A2C919E-1C8C-4C3B-8F65-E737AEC8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898859"/>
            <a:ext cx="4437413" cy="5959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B1ED355-B87E-4B6C-83BF-AA9D5A323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9" y="1941447"/>
            <a:ext cx="2507106" cy="4800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086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Xem hình sau rồi tìm số thích hợp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4432583-9DA9-4974-965D-76C0C700EAE9}"/>
              </a:ext>
            </a:extLst>
          </p:cNvPr>
          <p:cNvSpPr/>
          <p:nvPr/>
        </p:nvSpPr>
        <p:spPr>
          <a:xfrm>
            <a:off x="3193143" y="2811392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EFFB7F9E-3367-487D-AA22-2850ACEEFBCB}"/>
              </a:ext>
            </a:extLst>
          </p:cNvPr>
          <p:cNvSpPr/>
          <p:nvPr/>
        </p:nvSpPr>
        <p:spPr>
          <a:xfrm>
            <a:off x="3193143" y="3798423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48859A3-7C92-434A-848D-3E32C5A0DFC3}"/>
              </a:ext>
            </a:extLst>
          </p:cNvPr>
          <p:cNvSpPr/>
          <p:nvPr/>
        </p:nvSpPr>
        <p:spPr>
          <a:xfrm>
            <a:off x="3193143" y="4785454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C52E29A-4674-4FDF-9F3B-51FC88E89BB5}"/>
              </a:ext>
            </a:extLst>
          </p:cNvPr>
          <p:cNvSpPr/>
          <p:nvPr/>
        </p:nvSpPr>
        <p:spPr>
          <a:xfrm>
            <a:off x="3193143" y="5772485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00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9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888642" y="1514036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1485862" y="1534341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a) Lấy 9 que tính xếp thành hình bên.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941E880-D127-4639-991C-865CD9D1A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9517" y="2264570"/>
            <a:ext cx="3984727" cy="3313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3C618E7-D18D-45B9-B4ED-5CE5A97436B6}"/>
              </a:ext>
            </a:extLst>
          </p:cNvPr>
          <p:cNvSpPr/>
          <p:nvPr/>
        </p:nvSpPr>
        <p:spPr>
          <a:xfrm rot="5400000">
            <a:off x="306673" y="4134703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FBFEFDC-CB46-46E4-9BD7-564DBFB217A0}"/>
              </a:ext>
            </a:extLst>
          </p:cNvPr>
          <p:cNvSpPr/>
          <p:nvPr/>
        </p:nvSpPr>
        <p:spPr>
          <a:xfrm rot="5400000">
            <a:off x="732553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99A2F1D-CDB1-4974-B409-AE5654E0FCA6}"/>
              </a:ext>
            </a:extLst>
          </p:cNvPr>
          <p:cNvSpPr/>
          <p:nvPr/>
        </p:nvSpPr>
        <p:spPr>
          <a:xfrm rot="5400000">
            <a:off x="1158433" y="413470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9477E67-0D20-498C-B7DA-6862E47AAFCE}"/>
              </a:ext>
            </a:extLst>
          </p:cNvPr>
          <p:cNvSpPr/>
          <p:nvPr/>
        </p:nvSpPr>
        <p:spPr>
          <a:xfrm rot="5400000">
            <a:off x="1584313" y="41347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57C1744-0442-4F85-9C0C-B30F2FE44EC8}"/>
              </a:ext>
            </a:extLst>
          </p:cNvPr>
          <p:cNvSpPr/>
          <p:nvPr/>
        </p:nvSpPr>
        <p:spPr>
          <a:xfrm rot="5400000">
            <a:off x="2010193" y="4134707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49FF2FF-CA05-4761-A4AB-486C944ED458}"/>
              </a:ext>
            </a:extLst>
          </p:cNvPr>
          <p:cNvSpPr/>
          <p:nvPr/>
        </p:nvSpPr>
        <p:spPr>
          <a:xfrm rot="5400000">
            <a:off x="2436073" y="4134708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AA6E1CE-2EB1-4A8A-A774-CBD08B264D1E}"/>
              </a:ext>
            </a:extLst>
          </p:cNvPr>
          <p:cNvSpPr/>
          <p:nvPr/>
        </p:nvSpPr>
        <p:spPr>
          <a:xfrm rot="5400000">
            <a:off x="2861953" y="413470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112E32B-B277-4F66-A1AF-FCCFA25A0097}"/>
              </a:ext>
            </a:extLst>
          </p:cNvPr>
          <p:cNvSpPr/>
          <p:nvPr/>
        </p:nvSpPr>
        <p:spPr>
          <a:xfrm rot="5400000">
            <a:off x="3287833" y="41347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59BAA6AF-26C6-4DAC-B213-D769770F3E61}"/>
              </a:ext>
            </a:extLst>
          </p:cNvPr>
          <p:cNvSpPr/>
          <p:nvPr/>
        </p:nvSpPr>
        <p:spPr>
          <a:xfrm rot="5400000">
            <a:off x="3713714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2196369-40DE-4887-BC54-F82FC98D944D}"/>
              </a:ext>
            </a:extLst>
          </p:cNvPr>
          <p:cNvSpPr/>
          <p:nvPr/>
        </p:nvSpPr>
        <p:spPr>
          <a:xfrm rot="7200000">
            <a:off x="7929978" y="308480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D9CFDBA-F729-4A5E-8252-EE4DA63FAA86}"/>
              </a:ext>
            </a:extLst>
          </p:cNvPr>
          <p:cNvSpPr/>
          <p:nvPr/>
        </p:nvSpPr>
        <p:spPr>
          <a:xfrm rot="3600000">
            <a:off x="8773688" y="308480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2DE924BC-F8A4-4873-9F4A-B21B54CB8066}"/>
              </a:ext>
            </a:extLst>
          </p:cNvPr>
          <p:cNvSpPr/>
          <p:nvPr/>
        </p:nvSpPr>
        <p:spPr>
          <a:xfrm>
            <a:off x="8355394" y="38093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D1CBB9B2-B3D7-475F-9789-A4CC01379367}"/>
              </a:ext>
            </a:extLst>
          </p:cNvPr>
          <p:cNvSpPr/>
          <p:nvPr/>
        </p:nvSpPr>
        <p:spPr>
          <a:xfrm rot="7200000">
            <a:off x="7123594" y="4533811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6FBC6F2-3E4A-4968-B501-D9AFC04C9C37}"/>
              </a:ext>
            </a:extLst>
          </p:cNvPr>
          <p:cNvSpPr/>
          <p:nvPr/>
        </p:nvSpPr>
        <p:spPr>
          <a:xfrm rot="3493855">
            <a:off x="7956967" y="454061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6E0654B7-3D1B-440E-B999-8C977AF13C58}"/>
              </a:ext>
            </a:extLst>
          </p:cNvPr>
          <p:cNvSpPr/>
          <p:nvPr/>
        </p:nvSpPr>
        <p:spPr>
          <a:xfrm>
            <a:off x="7551412" y="522577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BA3C0D7-13B5-4A10-9D4E-37C40A9D3F06}"/>
              </a:ext>
            </a:extLst>
          </p:cNvPr>
          <p:cNvSpPr/>
          <p:nvPr/>
        </p:nvSpPr>
        <p:spPr>
          <a:xfrm rot="7200000">
            <a:off x="8822812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8A1A2C5F-EBA1-441B-B27E-2AB6B9E5C372}"/>
              </a:ext>
            </a:extLst>
          </p:cNvPr>
          <p:cNvSpPr/>
          <p:nvPr/>
        </p:nvSpPr>
        <p:spPr>
          <a:xfrm rot="3600000">
            <a:off x="9647090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0EA287AD-F767-4681-82FD-68E181F36E8A}"/>
              </a:ext>
            </a:extLst>
          </p:cNvPr>
          <p:cNvSpPr/>
          <p:nvPr/>
        </p:nvSpPr>
        <p:spPr>
          <a:xfrm>
            <a:off x="9218748" y="524492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CA27FC8-C075-483B-B699-DD7FFDCCE222}"/>
              </a:ext>
            </a:extLst>
          </p:cNvPr>
          <p:cNvSpPr txBox="1"/>
          <p:nvPr/>
        </p:nvSpPr>
        <p:spPr>
          <a:xfrm>
            <a:off x="1492986" y="2221025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b) Hình bên có mấy hình tam giác?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2EFCABD1-F8F1-47D5-A1B5-5C074F342D9D}"/>
              </a:ext>
            </a:extLst>
          </p:cNvPr>
          <p:cNvSpPr/>
          <p:nvPr/>
        </p:nvSpPr>
        <p:spPr>
          <a:xfrm>
            <a:off x="8804723" y="3027233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xmlns="" id="{934AAB78-A404-40DA-B562-0107E0D3C503}"/>
              </a:ext>
            </a:extLst>
          </p:cNvPr>
          <p:cNvSpPr/>
          <p:nvPr/>
        </p:nvSpPr>
        <p:spPr>
          <a:xfrm>
            <a:off x="7940069" y="447606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94EE691A-3B90-4DAE-A120-ABE4281023F3}"/>
              </a:ext>
            </a:extLst>
          </p:cNvPr>
          <p:cNvSpPr/>
          <p:nvPr/>
        </p:nvSpPr>
        <p:spPr>
          <a:xfrm>
            <a:off x="8764347" y="4024480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2F1FF795-1C09-4B5F-B293-186CEA2FD45E}"/>
              </a:ext>
            </a:extLst>
          </p:cNvPr>
          <p:cNvSpPr/>
          <p:nvPr/>
        </p:nvSpPr>
        <p:spPr>
          <a:xfrm>
            <a:off x="9690848" y="446038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xmlns="" id="{5CF9BA03-E742-4DF4-9ACD-EA5E67CACB2C}"/>
              </a:ext>
            </a:extLst>
          </p:cNvPr>
          <p:cNvSpPr/>
          <p:nvPr/>
        </p:nvSpPr>
        <p:spPr>
          <a:xfrm>
            <a:off x="7160106" y="2097390"/>
            <a:ext cx="3881059" cy="3345740"/>
          </a:xfrm>
          <a:prstGeom prst="triangl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853CBEED-4C40-490B-B8F2-99A387771CFA}"/>
              </a:ext>
            </a:extLst>
          </p:cNvPr>
          <p:cNvSpPr/>
          <p:nvPr/>
        </p:nvSpPr>
        <p:spPr>
          <a:xfrm>
            <a:off x="10468588" y="3333366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A5B1EBCC-DC88-46B3-BDB8-31727DDDC190}"/>
              </a:ext>
            </a:extLst>
          </p:cNvPr>
          <p:cNvSpPr txBox="1"/>
          <p:nvPr/>
        </p:nvSpPr>
        <p:spPr>
          <a:xfrm>
            <a:off x="1501814" y="2870492"/>
            <a:ext cx="6049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c) Nhấc ra 2 que tính để hình còn lại có 2 hình tam giác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188114DF-3C7C-4381-8327-DB3A896818A0}"/>
              </a:ext>
            </a:extLst>
          </p:cNvPr>
          <p:cNvGrpSpPr/>
          <p:nvPr/>
        </p:nvGrpSpPr>
        <p:grpSpPr>
          <a:xfrm>
            <a:off x="488915" y="3773627"/>
            <a:ext cx="3174555" cy="2961639"/>
            <a:chOff x="468441" y="1014754"/>
            <a:chExt cx="3174555" cy="296163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D90D2D99-AAEC-4B72-A391-50F888E3DDB3}"/>
                </a:ext>
              </a:extLst>
            </p:cNvPr>
            <p:cNvSpPr/>
            <p:nvPr/>
          </p:nvSpPr>
          <p:spPr>
            <a:xfrm rot="7200000">
              <a:off x="847007" y="172045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007CB145-7095-40F5-A7BA-C2390DC7D634}"/>
                </a:ext>
              </a:extLst>
            </p:cNvPr>
            <p:cNvSpPr/>
            <p:nvPr/>
          </p:nvSpPr>
          <p:spPr>
            <a:xfrm rot="3600000">
              <a:off x="1690717" y="172045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xmlns="" id="{6B264A24-015C-4D8E-9B56-EDB71A458ADB}"/>
                </a:ext>
              </a:extLst>
            </p:cNvPr>
            <p:cNvSpPr/>
            <p:nvPr/>
          </p:nvSpPr>
          <p:spPr>
            <a:xfrm>
              <a:off x="1272423" y="244496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640CC0ED-13B5-454B-B385-3E8A4A71E26F}"/>
                </a:ext>
              </a:extLst>
            </p:cNvPr>
            <p:cNvSpPr/>
            <p:nvPr/>
          </p:nvSpPr>
          <p:spPr>
            <a:xfrm rot="7200000">
              <a:off x="40623" y="316946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41C5D2DB-DC85-4AB4-A4E6-634323B2F4CB}"/>
                </a:ext>
              </a:extLst>
            </p:cNvPr>
            <p:cNvSpPr/>
            <p:nvPr/>
          </p:nvSpPr>
          <p:spPr>
            <a:xfrm>
              <a:off x="468441" y="3861436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7C29155D-1182-434A-8566-DBD808A6DB10}"/>
                </a:ext>
              </a:extLst>
            </p:cNvPr>
            <p:cNvSpPr/>
            <p:nvPr/>
          </p:nvSpPr>
          <p:spPr>
            <a:xfrm rot="3600000">
              <a:off x="2564119" y="316946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xmlns="" id="{48E5D9BA-D2DA-403D-8DCA-D2D513943908}"/>
                </a:ext>
              </a:extLst>
            </p:cNvPr>
            <p:cNvSpPr/>
            <p:nvPr/>
          </p:nvSpPr>
          <p:spPr>
            <a:xfrm>
              <a:off x="2135777" y="38805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78043496-6988-4F9B-9D5F-1544C5179086}"/>
              </a:ext>
            </a:extLst>
          </p:cNvPr>
          <p:cNvGrpSpPr/>
          <p:nvPr/>
        </p:nvGrpSpPr>
        <p:grpSpPr>
          <a:xfrm>
            <a:off x="4327944" y="3754483"/>
            <a:ext cx="3174555" cy="2961639"/>
            <a:chOff x="4307470" y="995610"/>
            <a:chExt cx="3174555" cy="29616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xmlns="" id="{E3C42378-A47A-4803-B8A2-48391A66432E}"/>
                </a:ext>
              </a:extLst>
            </p:cNvPr>
            <p:cNvSpPr/>
            <p:nvPr/>
          </p:nvSpPr>
          <p:spPr>
            <a:xfrm rot="7200000">
              <a:off x="4686036" y="170131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146A9965-8696-4578-976C-2B21C8150DAE}"/>
                </a:ext>
              </a:extLst>
            </p:cNvPr>
            <p:cNvSpPr/>
            <p:nvPr/>
          </p:nvSpPr>
          <p:spPr>
            <a:xfrm rot="3600000">
              <a:off x="5529746" y="170131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xmlns="" id="{C21E2DD1-0B4D-4057-856B-F7F1B50FE541}"/>
                </a:ext>
              </a:extLst>
            </p:cNvPr>
            <p:cNvSpPr/>
            <p:nvPr/>
          </p:nvSpPr>
          <p:spPr>
            <a:xfrm rot="7200000">
              <a:off x="3879652" y="315032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42582103-BDDE-43FF-A753-2AC142BC5F29}"/>
                </a:ext>
              </a:extLst>
            </p:cNvPr>
            <p:cNvSpPr/>
            <p:nvPr/>
          </p:nvSpPr>
          <p:spPr>
            <a:xfrm>
              <a:off x="4307470" y="3842292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F6A4846A-DE59-4A27-95EA-F54A64D3F60B}"/>
                </a:ext>
              </a:extLst>
            </p:cNvPr>
            <p:cNvSpPr/>
            <p:nvPr/>
          </p:nvSpPr>
          <p:spPr>
            <a:xfrm rot="7200000">
              <a:off x="5578870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A534C93B-A34A-4E32-A487-2A91AFBDC6B8}"/>
                </a:ext>
              </a:extLst>
            </p:cNvPr>
            <p:cNvSpPr/>
            <p:nvPr/>
          </p:nvSpPr>
          <p:spPr>
            <a:xfrm rot="3600000">
              <a:off x="6403148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xmlns="" id="{2116E1B6-8D58-4D1F-8BB3-A0A50EBDFF63}"/>
                </a:ext>
              </a:extLst>
            </p:cNvPr>
            <p:cNvSpPr/>
            <p:nvPr/>
          </p:nvSpPr>
          <p:spPr>
            <a:xfrm>
              <a:off x="5974806" y="386143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412996CF-095A-4357-921D-07F139A7CD16}"/>
              </a:ext>
            </a:extLst>
          </p:cNvPr>
          <p:cNvGrpSpPr/>
          <p:nvPr/>
        </p:nvGrpSpPr>
        <p:grpSpPr>
          <a:xfrm>
            <a:off x="8166973" y="3735339"/>
            <a:ext cx="3174555" cy="2963034"/>
            <a:chOff x="8146499" y="976466"/>
            <a:chExt cx="3174555" cy="296303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xmlns="" id="{2F2C3E49-71A2-4229-9C97-9953115C5FA6}"/>
                </a:ext>
              </a:extLst>
            </p:cNvPr>
            <p:cNvSpPr/>
            <p:nvPr/>
          </p:nvSpPr>
          <p:spPr>
            <a:xfrm rot="7200000">
              <a:off x="8525065" y="168216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EB8AF6D4-5C7A-4617-9A89-CEB98D8A4EE5}"/>
                </a:ext>
              </a:extLst>
            </p:cNvPr>
            <p:cNvSpPr/>
            <p:nvPr/>
          </p:nvSpPr>
          <p:spPr>
            <a:xfrm rot="3600000">
              <a:off x="9368775" y="168217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xmlns="" id="{18B0BC6A-D68E-43BA-B78C-A53906DBCE93}"/>
                </a:ext>
              </a:extLst>
            </p:cNvPr>
            <p:cNvSpPr/>
            <p:nvPr/>
          </p:nvSpPr>
          <p:spPr>
            <a:xfrm rot="7200000">
              <a:off x="7718681" y="3131180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xmlns="" id="{34802FED-55F5-4EB8-87C1-0CF73FB7AE5F}"/>
                </a:ext>
              </a:extLst>
            </p:cNvPr>
            <p:cNvSpPr/>
            <p:nvPr/>
          </p:nvSpPr>
          <p:spPr>
            <a:xfrm rot="3493855">
              <a:off x="8552054" y="313798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31C6B40D-841D-49FA-81D5-D0CCE7BFB5CF}"/>
                </a:ext>
              </a:extLst>
            </p:cNvPr>
            <p:cNvSpPr/>
            <p:nvPr/>
          </p:nvSpPr>
          <p:spPr>
            <a:xfrm>
              <a:off x="8146499" y="382314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7F4187C9-DB7A-4228-A350-E14DF06F9C46}"/>
                </a:ext>
              </a:extLst>
            </p:cNvPr>
            <p:cNvSpPr/>
            <p:nvPr/>
          </p:nvSpPr>
          <p:spPr>
            <a:xfrm rot="3600000">
              <a:off x="10242177" y="31311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403E64E2-9A7F-408C-B357-12F363EDBDDA}"/>
                </a:ext>
              </a:extLst>
            </p:cNvPr>
            <p:cNvSpPr/>
            <p:nvPr/>
          </p:nvSpPr>
          <p:spPr>
            <a:xfrm>
              <a:off x="9813835" y="384229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62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8633 -0.30394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9" grpId="0" animBg="1"/>
      <p:bldP spid="9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41" grpId="0" animBg="1"/>
      <p:bldP spid="41" grpId="1" animBg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E97A4CE-5000-4A88-A572-C5BF188B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64" y="2132426"/>
            <a:ext cx="8940672" cy="42103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38B3436-AECF-4F90-A452-1EE79D49989D}"/>
              </a:ext>
            </a:extLst>
          </p:cNvPr>
          <p:cNvSpPr/>
          <p:nvPr/>
        </p:nvSpPr>
        <p:spPr>
          <a:xfrm>
            <a:off x="7852229" y="4659086"/>
            <a:ext cx="1640114" cy="1407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xmlns="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250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Tìm hình thích hợp đặt vào dấu “?”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D042C1C-AAF2-469B-9491-6DB3E7AF1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46" y="1941447"/>
            <a:ext cx="8949909" cy="48954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7855BE5-9237-4F0A-A438-D5DA07FFCD71}"/>
              </a:ext>
            </a:extLst>
          </p:cNvPr>
          <p:cNvSpPr/>
          <p:nvPr/>
        </p:nvSpPr>
        <p:spPr>
          <a:xfrm>
            <a:off x="6096000" y="4847772"/>
            <a:ext cx="1280034" cy="14804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1052</TotalTime>
  <Words>121</Words>
  <Application>Microsoft Office PowerPoint</Application>
  <PresentationFormat>Custom</PresentationFormat>
  <Paragraphs>27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</cp:lastModifiedBy>
  <cp:revision>69</cp:revision>
  <dcterms:created xsi:type="dcterms:W3CDTF">2020-08-06T10:05:22Z</dcterms:created>
  <dcterms:modified xsi:type="dcterms:W3CDTF">2024-05-15T04:14:30Z</dcterms:modified>
</cp:coreProperties>
</file>