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1" r:id="rId2"/>
    <p:sldId id="298" r:id="rId3"/>
    <p:sldId id="284" r:id="rId4"/>
    <p:sldId id="301" r:id="rId5"/>
    <p:sldId id="315" r:id="rId6"/>
    <p:sldId id="328" r:id="rId7"/>
    <p:sldId id="310" r:id="rId8"/>
    <p:sldId id="306" r:id="rId9"/>
    <p:sldId id="311" r:id="rId10"/>
    <p:sldId id="31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>
        <p:scale>
          <a:sx n="63" d="100"/>
          <a:sy n="63" d="100"/>
        </p:scale>
        <p:origin x="-114" y="-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38F12-888A-411F-8951-1C3F4FC42FB8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58969-3DF4-4A96-8BB7-13B301EAA514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7212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48625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172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18171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2024/5/15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4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03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5206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807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3215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638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7020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6189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1972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20369-0158-4D65-8896-10EF6C120713}" type="datetimeFigureOut">
              <a:rPr lang="en-SG" smtClean="0"/>
              <a:pPr/>
              <a:t>15/5/2024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F85FD-DF4C-4697-8458-F61BA582E926}" type="slidenum">
              <a:rPr lang="en-SG" smtClean="0"/>
              <a:pPr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561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435" y="3024095"/>
            <a:ext cx="12166460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4387" y="413851"/>
            <a:ext cx="11753636" cy="25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333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39: </a:t>
            </a:r>
          </a:p>
          <a:p>
            <a:pPr algn="ctr"/>
            <a:r>
              <a:rPr lang="en-US" altLang="zh-CN" sz="5333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CÁC SỐ VÀ PHÉP TÍNH TRONG PHẠM VI 100</a:t>
            </a:r>
            <a:endParaRPr lang="en-US" altLang="zh-CN" sz="5333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39844" y="-174683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94456" y="1281288"/>
            <a:ext cx="12097544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61882" r="51179" b="34561"/>
          <a:stretch/>
        </p:blipFill>
        <p:spPr>
          <a:xfrm>
            <a:off x="757238" y="2371724"/>
            <a:ext cx="9143999" cy="10572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044" y="3571875"/>
            <a:ext cx="582012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lớp có 67 bạn cùng tham gia buổi cắm trại.</a:t>
            </a:r>
            <a:endParaRPr lang="en-SG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663" y="2471739"/>
            <a:ext cx="145044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SG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0438" y="2517905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78942" y="2517905"/>
            <a:ext cx="140758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35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6763" y="2517905"/>
            <a:ext cx="122872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67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5661" y="2508940"/>
            <a:ext cx="14001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=</a:t>
            </a:r>
            <a:endParaRPr lang="en-SG" sz="4000" b="1" dirty="0">
              <a:solidFill>
                <a:srgbClr val="C0000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7" t="16955" r="77822" b="79551"/>
          <a:stretch/>
        </p:blipFill>
        <p:spPr>
          <a:xfrm>
            <a:off x="304800" y="0"/>
            <a:ext cx="1876697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5" t="24268" r="12721" b="62110"/>
          <a:stretch/>
        </p:blipFill>
        <p:spPr>
          <a:xfrm>
            <a:off x="0" y="1628775"/>
            <a:ext cx="12393706" cy="5372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65" y="2299066"/>
            <a:ext cx="42086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1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25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 smtClean="0">
                <a:solidFill>
                  <a:srgbClr val="C00000"/>
                </a:solidFill>
              </a:rPr>
              <a:t>7</a:t>
            </a:r>
            <a:endParaRPr lang="en-SG" sz="7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4788" y="2171701"/>
            <a:ext cx="42862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171701"/>
            <a:ext cx="60007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2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5236" y="2171700"/>
            <a:ext cx="57150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7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5072063"/>
            <a:ext cx="414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37719" y="3671890"/>
            <a:ext cx="39220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5</a:t>
            </a:r>
            <a:endParaRPr lang="en-SG" sz="7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7113" y="3657602"/>
            <a:ext cx="457199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C00000"/>
                </a:solidFill>
              </a:rPr>
              <a:t>4</a:t>
            </a:r>
            <a:endParaRPr lang="en-SG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56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45485" r="10274" b="12151"/>
          <a:stretch/>
        </p:blipFill>
        <p:spPr>
          <a:xfrm>
            <a:off x="249061" y="1062319"/>
            <a:ext cx="11476774" cy="56813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r="64066" b="70306"/>
          <a:stretch/>
        </p:blipFill>
        <p:spPr>
          <a:xfrm>
            <a:off x="304468" y="26894"/>
            <a:ext cx="3554838" cy="101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8" t="50639" r="9876" b="20667"/>
          <a:stretch/>
        </p:blipFill>
        <p:spPr>
          <a:xfrm>
            <a:off x="53788" y="968983"/>
            <a:ext cx="12192000" cy="61501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5943" y="156754"/>
            <a:ext cx="11652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chemeClr val="accent2"/>
                </a:solidFill>
              </a:rPr>
              <a:t>2.   a,</a:t>
            </a:r>
            <a:r>
              <a:rPr lang="en-US" sz="4000" smtClean="0"/>
              <a:t>Kết quả phép tính trong mỗi ngôi sao.</a:t>
            </a:r>
            <a:endParaRPr lang="en-SG" sz="4000"/>
          </a:p>
        </p:txBody>
      </p:sp>
      <p:sp>
        <p:nvSpPr>
          <p:cNvPr id="12" name="TextBox 11"/>
          <p:cNvSpPr txBox="1"/>
          <p:nvPr/>
        </p:nvSpPr>
        <p:spPr>
          <a:xfrm>
            <a:off x="9629775" y="864640"/>
            <a:ext cx="2400300" cy="2150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SG"/>
          </a:p>
        </p:txBody>
      </p:sp>
      <p:sp>
        <p:nvSpPr>
          <p:cNvPr id="13" name="12-Point Star 12"/>
          <p:cNvSpPr/>
          <p:nvPr/>
        </p:nvSpPr>
        <p:spPr>
          <a:xfrm>
            <a:off x="10094559" y="5407373"/>
            <a:ext cx="2097441" cy="145062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4" name="12-Point Star 13"/>
          <p:cNvSpPr/>
          <p:nvPr/>
        </p:nvSpPr>
        <p:spPr>
          <a:xfrm>
            <a:off x="3836634" y="5376453"/>
            <a:ext cx="2097441" cy="1481547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5" name="12-Point Star 14"/>
          <p:cNvSpPr/>
          <p:nvPr/>
        </p:nvSpPr>
        <p:spPr>
          <a:xfrm>
            <a:off x="1166832" y="4883803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12-Point Star 19"/>
          <p:cNvSpPr/>
          <p:nvPr/>
        </p:nvSpPr>
        <p:spPr>
          <a:xfrm>
            <a:off x="8984466" y="1465729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2" name="12-Point Star 21"/>
          <p:cNvSpPr/>
          <p:nvPr/>
        </p:nvSpPr>
        <p:spPr>
          <a:xfrm>
            <a:off x="833177" y="1026030"/>
            <a:ext cx="2097441" cy="2014538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12-Point Star 23"/>
          <p:cNvSpPr/>
          <p:nvPr/>
        </p:nvSpPr>
        <p:spPr>
          <a:xfrm>
            <a:off x="6821095" y="5607424"/>
            <a:ext cx="1934546" cy="1414311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TextBox 24"/>
          <p:cNvSpPr txBox="1"/>
          <p:nvPr/>
        </p:nvSpPr>
        <p:spPr>
          <a:xfrm>
            <a:off x="9340663" y="2033780"/>
            <a:ext cx="127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26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24706" y="5657010"/>
            <a:ext cx="1169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</a:rPr>
              <a:t>40</a:t>
            </a:r>
            <a:endParaRPr lang="en-SG" sz="4800" b="1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8777" y="1658092"/>
            <a:ext cx="1048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23279" y="5458705"/>
            <a:ext cx="1096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26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364431" y="5716260"/>
            <a:ext cx="10587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40</a:t>
            </a:r>
            <a:endParaRPr lang="en-SG" sz="48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1809" y="6115050"/>
            <a:ext cx="9877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</a:rPr>
              <a:t>55</a:t>
            </a:r>
            <a:endParaRPr lang="en-SG" sz="4800" b="1" dirty="0">
              <a:solidFill>
                <a:srgbClr val="C00000"/>
              </a:solidFill>
            </a:endParaRPr>
          </a:p>
        </p:txBody>
      </p:sp>
      <p:pic>
        <p:nvPicPr>
          <p:cNvPr id="17" name="图片 17">
            <a:extLst>
              <a:ext uri="{FF2B5EF4-FFF2-40B4-BE49-F238E27FC236}">
                <a16:creationId xmlns="" xmlns:a16="http://schemas.microsoft.com/office/drawing/2014/main" id="{7FB76703-A69C-4217-82AE-C3C5A6AE32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4778" y="-167345"/>
            <a:ext cx="1667222" cy="144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51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23377 0.189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8884 0.1289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00" y="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76181 0.481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00" y="2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56007 0.538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3.33333E-6 L -0.29117 0.607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0" y="3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5502E-6 1.48148E-6 L -0.02643 0.53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" y="26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20" grpId="0" animBg="1"/>
      <p:bldP spid="22" grpId="0" animBg="1"/>
      <p:bldP spid="24" grpId="0" animBg="1"/>
      <p:bldP spid="25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9822" b="20384"/>
          <a:stretch/>
        </p:blipFill>
        <p:spPr>
          <a:xfrm>
            <a:off x="171450" y="766482"/>
            <a:ext cx="11836774" cy="60789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9" t="50302" r="6838" b="20384"/>
          <a:stretch/>
        </p:blipFill>
        <p:spPr>
          <a:xfrm>
            <a:off x="171450" y="3802170"/>
            <a:ext cx="12206288" cy="3043237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50007" y="773221"/>
            <a:ext cx="3879056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47 -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SG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5-Point Star 5"/>
          <p:cNvSpPr/>
          <p:nvPr/>
        </p:nvSpPr>
        <p:spPr>
          <a:xfrm>
            <a:off x="8414497" y="827010"/>
            <a:ext cx="3976688" cy="302894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+ 5</a:t>
            </a:r>
            <a:endParaRPr lang="en-SG" sz="4000" dirty="0">
              <a:solidFill>
                <a:schemeClr val="tx1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3889772" y="758933"/>
            <a:ext cx="4414838" cy="3043237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</a:t>
            </a:r>
            <a:r>
              <a:rPr lang="en-US" sz="3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SG" sz="3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888" y="157163"/>
            <a:ext cx="11949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ngôi sao ghi phép tính có kết quả lớn hơn 26.</a:t>
            </a:r>
            <a:endParaRPr lang="en-SG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00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200025"/>
            <a:ext cx="11640256" cy="1081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t="6212" r="8462" b="49791"/>
          <a:stretch/>
        </p:blipFill>
        <p:spPr>
          <a:xfrm>
            <a:off x="-93309" y="1282347"/>
            <a:ext cx="12271022" cy="536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6" t="6212" r="9904" b="85957"/>
          <a:stretch/>
        </p:blipFill>
        <p:spPr>
          <a:xfrm>
            <a:off x="257175" y="1"/>
            <a:ext cx="11801476" cy="1271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85938" y="2886075"/>
            <a:ext cx="9658349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 23 cây hoa hồng chưa nở hoa</a:t>
            </a:r>
            <a:endParaRPr lang="en-SG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2" t="14791" r="37646" b="81684"/>
          <a:stretch/>
        </p:blipFill>
        <p:spPr>
          <a:xfrm>
            <a:off x="607219" y="1271589"/>
            <a:ext cx="11101388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5" t="25396" r="10583" b="50406"/>
          <a:stretch/>
        </p:blipFill>
        <p:spPr>
          <a:xfrm>
            <a:off x="-1" y="3729038"/>
            <a:ext cx="12192001" cy="31289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85876" y="1443038"/>
            <a:ext cx="1828800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0425" y="1443038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29250" y="1443038"/>
            <a:ext cx="1757363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58338" y="1443038"/>
            <a:ext cx="16287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SG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39025" y="1447520"/>
            <a:ext cx="1743075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6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2" t="53333" r="8696" b="14732"/>
          <a:stretch/>
        </p:blipFill>
        <p:spPr>
          <a:xfrm>
            <a:off x="237067" y="1281288"/>
            <a:ext cx="11683999" cy="54920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6" t="21235" b="70306"/>
          <a:stretch/>
        </p:blipFill>
        <p:spPr>
          <a:xfrm>
            <a:off x="412044" y="496535"/>
            <a:ext cx="11640256" cy="78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</TotalTime>
  <Words>109</Words>
  <Application>Microsoft Office PowerPoint</Application>
  <PresentationFormat>Custom</PresentationFormat>
  <Paragraphs>34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Thị Hường Phạm</dc:creator>
  <cp:lastModifiedBy>A</cp:lastModifiedBy>
  <cp:revision>106</cp:revision>
  <dcterms:created xsi:type="dcterms:W3CDTF">2020-08-15T03:21:16Z</dcterms:created>
  <dcterms:modified xsi:type="dcterms:W3CDTF">2024-05-15T04:13:21Z</dcterms:modified>
</cp:coreProperties>
</file>