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/>
    <p:restoredTop sz="94649"/>
  </p:normalViewPr>
  <p:slideViewPr>
    <p:cSldViewPr snapToGrid="0" snapToObjects="1"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1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7396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83698" y="1860022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8358141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8350794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70" y="-366394"/>
            <a:ext cx="7886700" cy="1325563"/>
          </a:xfrm>
        </p:spPr>
        <p:txBody>
          <a:bodyPr/>
          <a:lstStyle/>
          <a:p>
            <a:endParaRPr lang="en-US" sz="480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45720" y="800352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1142748" y="1901825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8489010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750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64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64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472439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8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818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1055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228598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6549690" y="2825320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316452" y="2825317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966292" y="2825318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8616132" y="2825317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3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32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2386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2274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259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628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2777490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7593330" y="3414554"/>
            <a:ext cx="10813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/>
        </p:blipFill>
        <p:spPr>
          <a:xfrm>
            <a:off x="2756647" y="1627093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/>
        </p:blipFill>
        <p:spPr>
          <a:xfrm>
            <a:off x="628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/>
        </p:blipFill>
        <p:spPr>
          <a:xfrm>
            <a:off x="2777490" y="3778624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/>
        </p:blipFill>
        <p:spPr>
          <a:xfrm>
            <a:off x="7593330" y="3939988"/>
            <a:ext cx="10813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47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A</cp:lastModifiedBy>
  <cp:revision>16</cp:revision>
  <dcterms:created xsi:type="dcterms:W3CDTF">2020-08-16T14:20:14Z</dcterms:created>
  <dcterms:modified xsi:type="dcterms:W3CDTF">2024-05-15T03:55:27Z</dcterms:modified>
</cp:coreProperties>
</file>