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95" r:id="rId2"/>
    <p:sldId id="273" r:id="rId3"/>
    <p:sldId id="258" r:id="rId4"/>
    <p:sldId id="266" r:id="rId5"/>
    <p:sldId id="267" r:id="rId6"/>
    <p:sldId id="270" r:id="rId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6C9"/>
    <a:srgbClr val="B8FADF"/>
    <a:srgbClr val="D2ECB6"/>
    <a:srgbClr val="B8E08C"/>
    <a:srgbClr val="FF2980"/>
    <a:srgbClr val="FEDEF3"/>
    <a:srgbClr val="FE8ACC"/>
    <a:srgbClr val="FECEED"/>
    <a:srgbClr val="FD0B95"/>
    <a:srgbClr val="FDB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5196" autoAdjust="0"/>
  </p:normalViewPr>
  <p:slideViewPr>
    <p:cSldViewPr>
      <p:cViewPr>
        <p:scale>
          <a:sx n="84" d="100"/>
          <a:sy n="84" d="100"/>
        </p:scale>
        <p:origin x="-96" y="-24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5/15/2024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609599" y="2400233"/>
            <a:ext cx="8083358" cy="1017587"/>
            <a:chOff x="1124156" y="2412173"/>
            <a:chExt cx="6781799" cy="1017587"/>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928069"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124156" y="2642560"/>
              <a:ext cx="6781799" cy="584763"/>
            </a:xfrm>
            <a:prstGeom prst="rect">
              <a:avLst/>
            </a:prstGeom>
            <a:noFill/>
          </p:spPr>
          <p:txBody>
            <a:bodyPr wrap="square" lIns="91428" tIns="45714" rIns="91428" bIns="45714" rtlCol="0">
              <a:spAutoFit/>
            </a:bodyPr>
            <a:lstStyle/>
            <a:p>
              <a:pPr algn="ctr"/>
              <a:r>
                <a:rPr lang="en-US" sz="3200" b="1" smtClean="0">
                  <a:solidFill>
                    <a:srgbClr val="00863D"/>
                  </a:solidFill>
                  <a:latin typeface="Arial-Rounded" pitchFamily="34" charset="0"/>
                  <a:ea typeface="Arial-Rounded" pitchFamily="34" charset="0"/>
                  <a:cs typeface="Arial-Rounded" pitchFamily="34" charset="0"/>
                </a:rPr>
                <a:t>CUỘC THI TÀI NĂNG RỪNG XANH</a:t>
              </a:r>
              <a:endParaRPr lang="en-US" sz="32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747643" y="2421929"/>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001" y="825942"/>
            <a:ext cx="4997999" cy="418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53710" y="277234"/>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các con vật trong tranh</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1333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17953" y="4055881"/>
            <a:ext cx="79629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a) Em biết những con vật nào trong tranh?</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517953" y="4548618"/>
            <a:ext cx="79629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b) Mỗi con vật có khả năng gì đặc biệt?</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9513" y="114467"/>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0" y="2442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84614" y="480949"/>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66256" y="916111"/>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666750"/>
            <a:ext cx="8762999" cy="4077918"/>
          </a:xfrm>
          <a:prstGeom prst="rect">
            <a:avLst/>
          </a:prstGeom>
        </p:spPr>
        <p:txBody>
          <a:bodyPr wrap="square" lIns="91318" tIns="45660" rIns="91318" bIns="45660">
            <a:spAutoFit/>
          </a:bodyPr>
          <a:lstStyle/>
          <a:p>
            <a:pPr algn="just">
              <a:spcAft>
                <a:spcPts val="600"/>
              </a:spcAft>
            </a:pPr>
            <a:r>
              <a:rPr lang="en-US" sz="25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r>
              <a:rPr lang="en-US" sz="2500" smtClean="0">
                <a:latin typeface="Arial" pitchFamily="34" charset="0"/>
                <a:ea typeface="Arial-Rounded" pitchFamily="34" charset="0"/>
                <a:cs typeface="Arial" pitchFamily="34" charset="0"/>
              </a:rPr>
              <a:t>.</a:t>
            </a:r>
          </a:p>
          <a:p>
            <a:pPr algn="just">
              <a:spcAft>
                <a:spcPts val="600"/>
              </a:spcAft>
            </a:pPr>
            <a:r>
              <a:rPr lang="en-US" sz="2400" smtClean="0">
                <a:latin typeface="Arial" pitchFamily="34" charset="0"/>
                <a:ea typeface="Arial-Rounded" pitchFamily="34" charset="0"/>
                <a:cs typeface="Arial" pitchFamily="34" charset="0"/>
              </a:rPr>
              <a:t>	Các </a:t>
            </a:r>
            <a:r>
              <a:rPr lang="en-US" sz="2400">
                <a:latin typeface="Arial" pitchFamily="34" charset="0"/>
                <a:ea typeface="Arial-Rounded" pitchFamily="34" charset="0"/>
                <a:cs typeface="Arial" pitchFamily="34" charset="0"/>
              </a:rPr>
              <a:t>con vật đều xứng đáng nhận phần thưởng</a:t>
            </a:r>
            <a:r>
              <a:rPr lang="en-US" sz="2400" smtClean="0">
                <a:latin typeface="Arial" pitchFamily="34" charset="0"/>
                <a:ea typeface="Arial-Rounded" pitchFamily="34" charset="0"/>
                <a:cs typeface="Arial" pitchFamily="34" charset="0"/>
              </a:rPr>
              <a:t>.</a:t>
            </a:r>
            <a:endParaRPr lang="en-US" sz="2500">
              <a:latin typeface="Arial" pitchFamily="34" charset="0"/>
              <a:ea typeface="Arial-Rounded" pitchFamily="34" charset="0"/>
              <a:cs typeface="Arial" pitchFamily="34" charset="0"/>
            </a:endParaRPr>
          </a:p>
          <a:p>
            <a:pPr algn="just">
              <a:spcAft>
                <a:spcPts val="600"/>
              </a:spcAft>
            </a:pPr>
            <a:endParaRPr lang="en-US" sz="2500">
              <a:latin typeface="Arial" pitchFamily="34" charset="0"/>
              <a:ea typeface="Arial-Rounded" pitchFamily="34" charset="0"/>
              <a:cs typeface="Arial" pitchFamily="34" charset="0"/>
            </a:endParaRPr>
          </a:p>
        </p:txBody>
      </p:sp>
      <p:sp>
        <p:nvSpPr>
          <p:cNvPr id="7" name="TextBox 6"/>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Cuộc thi có những con vật nào tham gia?</a:t>
            </a:r>
            <a:endParaRPr lang="en-US" sz="3200">
              <a:latin typeface="Arial" pitchFamily="34" charset="0"/>
              <a:ea typeface="Arial-Rounded" pitchFamily="34" charset="0"/>
              <a:cs typeface="Arial" pitchFamily="34" charset="0"/>
            </a:endParaRPr>
          </a:p>
        </p:txBody>
      </p:sp>
      <p:sp>
        <p:nvSpPr>
          <p:cNvPr id="8" name="TextBox 7"/>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Mỗi con vật biểu diễn tiết mục gì?</a:t>
            </a:r>
            <a:endParaRPr lang="en-US" sz="3200">
              <a:latin typeface="Arial" pitchFamily="34" charset="0"/>
              <a:ea typeface="Arial-Rounded" pitchFamily="34" charset="0"/>
              <a:cs typeface="Arial" pitchFamily="34" charset="0"/>
            </a:endParaRPr>
          </a:p>
        </p:txBody>
      </p:sp>
      <p:sp>
        <p:nvSpPr>
          <p:cNvPr id="11" name="TextBox 10"/>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thích nhất tiết mục nào trong cuộc thi?</a:t>
            </a:r>
            <a:endParaRPr lang="en-US" sz="3200">
              <a:latin typeface="Arial" pitchFamily="34" charset="0"/>
              <a:ea typeface="Arial-Rounded" pitchFamily="34" charset="0"/>
              <a:cs typeface="Arial" pitchFamily="34" charset="0"/>
            </a:endParaRPr>
          </a:p>
        </p:txBody>
      </p:sp>
      <p:sp>
        <p:nvSpPr>
          <p:cNvPr id="15" name="TextBox 14"/>
          <p:cNvSpPr txBox="1"/>
          <p:nvPr/>
        </p:nvSpPr>
        <p:spPr>
          <a:xfrm>
            <a:off x="1584614" y="1436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9005454"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C</a:t>
            </a:r>
            <a:r>
              <a:rPr lang="vi-VN" sz="3200" b="1" smtClean="0">
                <a:solidFill>
                  <a:srgbClr val="7030A0"/>
                </a:solidFill>
                <a:latin typeface="HP001 4 hàng" pitchFamily="34" charset="0"/>
                <a:ea typeface="Arial-Rounded" pitchFamily="34" charset="0"/>
                <a:cs typeface="Arial-Rounded" pitchFamily="34" charset="0"/>
              </a:rPr>
              <a:t>uℓ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i có ǧẅ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am gia của </a:t>
            </a:r>
            <a:r>
              <a:rPr lang="el-GR" sz="3200" b="1">
                <a:solidFill>
                  <a:srgbClr val="7030A0"/>
                </a:solidFill>
                <a:latin typeface="HP001 4 hàng" pitchFamily="34" charset="0"/>
                <a:ea typeface="Arial-Rounded" pitchFamily="34" charset="0"/>
                <a:cs typeface="Arial-Rounded" pitchFamily="34" charset="0"/>
              </a:rPr>
              <a:t>ΐϜ</a:t>
            </a:r>
            <a:r>
              <a:rPr lang="vi-VN" sz="3200" b="1">
                <a:solidFill>
                  <a:srgbClr val="7030A0"/>
                </a:solidFill>
                <a:latin typeface="HP001 4 hàng" pitchFamily="34" charset="0"/>
                <a:ea typeface="Arial-Rounded" pitchFamily="34" charset="0"/>
                <a:cs typeface="Arial-Rounded" pitchFamily="34" charset="0"/>
              </a:rPr>
              <a:t>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o ǟừng</a:t>
            </a:r>
            <a:r>
              <a:rPr lang="vi-VN"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3597519"/>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Em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í</a:t>
            </a:r>
            <a:r>
              <a:rPr lang="el-GR" sz="3200" b="1">
                <a:solidFill>
                  <a:srgbClr val="7030A0"/>
                </a:solidFill>
                <a:latin typeface="HP001 4 hàng" pitchFamily="34" charset="0"/>
                <a:ea typeface="Arial-Rounded" pitchFamily="34" charset="0"/>
                <a:cs typeface="Arial-Rounded" pitchFamily="34" charset="0"/>
              </a:rPr>
              <a:t>ε η</a:t>
            </a:r>
            <a:r>
              <a:rPr lang="vi-VN" sz="3200" b="1">
                <a:solidFill>
                  <a:srgbClr val="7030A0"/>
                </a:solidFill>
                <a:latin typeface="HP001 4 hàng" pitchFamily="34" charset="0"/>
                <a:ea typeface="Arial-Rounded" pitchFamily="34" charset="0"/>
                <a:cs typeface="Arial-Rounded" pitchFamily="34" charset="0"/>
              </a:rPr>
              <a:t>ất Ǉ</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Ğt </a:t>
            </a:r>
            <a:r>
              <a:rPr lang="vi-VN" sz="3200" b="1" smtClean="0">
                <a:solidFill>
                  <a:srgbClr val="7030A0"/>
                </a:solidFill>
                <a:latin typeface="HP001 4 hàng" pitchFamily="34" charset="0"/>
                <a:ea typeface="Arial-Rounded" pitchFamily="34" charset="0"/>
                <a:cs typeface="Arial-Rounded" pitchFamily="34" charset="0"/>
              </a:rPr>
              <a:t>jục</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c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64123" y="709659"/>
            <a:ext cx="5859051"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Cuộc thi có sự tham gia của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164123" y="1200149"/>
            <a:ext cx="4956560"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Em thích nhất tiết mục (…).</a:t>
            </a:r>
            <a:endParaRPr lang="en-US" sz="2800">
              <a:latin typeface="Arial" pitchFamily="34" charset="0"/>
              <a:ea typeface="Arial-Rounded" pitchFamily="34" charset="0"/>
              <a:cs typeface="Arial" pitchFamily="34" charset="0"/>
            </a:endParaRPr>
          </a:p>
        </p:txBody>
      </p:sp>
      <p:sp>
        <p:nvSpPr>
          <p:cNvPr id="2" name="Rectangle 1"/>
          <p:cNvSpPr/>
          <p:nvPr/>
        </p:nvSpPr>
        <p:spPr>
          <a:xfrm>
            <a:off x="135548" y="2921050"/>
            <a:ext cx="8624370" cy="584775"/>
          </a:xfrm>
          <a:prstGeom prst="rect">
            <a:avLst/>
          </a:prstGeom>
        </p:spPr>
        <p:txBody>
          <a:bodyPr wrap="square">
            <a:spAutoFit/>
          </a:bodyPr>
          <a:lstStyle/>
          <a:p>
            <a:r>
              <a:rPr lang="en-US" sz="3200" b="1" smtClean="0">
                <a:solidFill>
                  <a:srgbClr val="7030A0"/>
                </a:solidFill>
                <a:latin typeface="HP001 4 hàng" pitchFamily="34" charset="0"/>
                <a:ea typeface="Arial-Rounded" pitchFamily="34" charset="0"/>
                <a:cs typeface="Arial-Rounded" pitchFamily="34" charset="0"/>
              </a:rPr>
              <a:t>gõ </a:t>
            </a:r>
            <a:r>
              <a:rPr lang="vi-VN" sz="3200" b="1" smtClean="0">
                <a:solidFill>
                  <a:srgbClr val="7030A0"/>
                </a:solidFill>
                <a:latin typeface="HP001 4 hàng" pitchFamily="34" charset="0"/>
                <a:ea typeface="Arial-Rounded" pitchFamily="34" charset="0"/>
                <a:cs typeface="Arial-Rounded" pitchFamily="34" charset="0"/>
              </a:rPr>
              <a:t>k</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Ğn,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im cŪg và vǭ </a:t>
            </a:r>
            <a:r>
              <a:rPr lang="vi-VN" sz="3200" b="1" smtClean="0">
                <a:solidFill>
                  <a:srgbClr val="7030A0"/>
                </a:solidFill>
                <a:latin typeface="HP001 4 hàng" pitchFamily="34" charset="0"/>
                <a:ea typeface="Arial-Rounded" pitchFamily="34" charset="0"/>
                <a:cs typeface="Arial-Rounded" pitchFamily="34" charset="0"/>
              </a:rPr>
              <a:t>xám</a:t>
            </a:r>
            <a:r>
              <a:rPr lang="en-US" sz="3200" b="1" smtClean="0">
                <a:solidFill>
                  <a:srgbClr val="7030A0"/>
                </a:solidFill>
                <a:latin typeface="HP001 4 hàng" pitchFamily="34" charset="0"/>
                <a:ea typeface="Arial-Rounded" pitchFamily="34" charset="0"/>
                <a:cs typeface="Arial-Rounded" pitchFamily="34" charset="0"/>
              </a:rPr>
              <a:t>.</a:t>
            </a:r>
            <a:endParaRPr lang="en-US" sz="3200"/>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1745</TotalTime>
  <Words>224</Words>
  <Application>Microsoft Office PowerPoint</Application>
  <PresentationFormat>On-screen Show (16:9)</PresentationFormat>
  <Paragraphs>34</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287</cp:revision>
  <dcterms:created xsi:type="dcterms:W3CDTF">2020-12-08T15:48:47Z</dcterms:created>
  <dcterms:modified xsi:type="dcterms:W3CDTF">2024-05-15T04:03:35Z</dcterms:modified>
</cp:coreProperties>
</file>