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3" r:id="rId3"/>
    <p:sldId id="258" r:id="rId4"/>
    <p:sldId id="266" r:id="rId5"/>
    <p:sldId id="267" r:id="rId6"/>
    <p:sldId id="268" r:id="rId7"/>
    <p:sldId id="270" r:id="rId8"/>
    <p:sldId id="271" r:id="rId9"/>
  </p:sldIdLst>
  <p:sldSz cx="9144000" cy="5143500" type="screen16x9"/>
  <p:notesSz cx="6858000" cy="9144000"/>
  <p:defaultTextStyle>
    <a:defPPr>
      <a:defRPr lang="en-US"/>
    </a:defPPr>
    <a:lvl1pPr marL="0" algn="l" defTabSz="913545" rtl="0" eaLnBrk="1" latinLnBrk="0" hangingPunct="1">
      <a:defRPr sz="1800" kern="1200">
        <a:solidFill>
          <a:schemeClr val="tx1"/>
        </a:solidFill>
        <a:latin typeface="+mn-lt"/>
        <a:ea typeface="+mn-ea"/>
        <a:cs typeface="+mn-cs"/>
      </a:defRPr>
    </a:lvl1pPr>
    <a:lvl2pPr marL="456772" algn="l" defTabSz="913545" rtl="0" eaLnBrk="1" latinLnBrk="0" hangingPunct="1">
      <a:defRPr sz="1800" kern="1200">
        <a:solidFill>
          <a:schemeClr val="tx1"/>
        </a:solidFill>
        <a:latin typeface="+mn-lt"/>
        <a:ea typeface="+mn-ea"/>
        <a:cs typeface="+mn-cs"/>
      </a:defRPr>
    </a:lvl2pPr>
    <a:lvl3pPr marL="913545" algn="l" defTabSz="913545" rtl="0" eaLnBrk="1" latinLnBrk="0" hangingPunct="1">
      <a:defRPr sz="1800" kern="1200">
        <a:solidFill>
          <a:schemeClr val="tx1"/>
        </a:solidFill>
        <a:latin typeface="+mn-lt"/>
        <a:ea typeface="+mn-ea"/>
        <a:cs typeface="+mn-cs"/>
      </a:defRPr>
    </a:lvl3pPr>
    <a:lvl4pPr marL="1370317" algn="l" defTabSz="913545" rtl="0" eaLnBrk="1" latinLnBrk="0" hangingPunct="1">
      <a:defRPr sz="1800" kern="1200">
        <a:solidFill>
          <a:schemeClr val="tx1"/>
        </a:solidFill>
        <a:latin typeface="+mn-lt"/>
        <a:ea typeface="+mn-ea"/>
        <a:cs typeface="+mn-cs"/>
      </a:defRPr>
    </a:lvl4pPr>
    <a:lvl5pPr marL="1827090" algn="l" defTabSz="913545" rtl="0" eaLnBrk="1" latinLnBrk="0" hangingPunct="1">
      <a:defRPr sz="1800" kern="1200">
        <a:solidFill>
          <a:schemeClr val="tx1"/>
        </a:solidFill>
        <a:latin typeface="+mn-lt"/>
        <a:ea typeface="+mn-ea"/>
        <a:cs typeface="+mn-cs"/>
      </a:defRPr>
    </a:lvl5pPr>
    <a:lvl6pPr marL="2283862" algn="l" defTabSz="913545" rtl="0" eaLnBrk="1" latinLnBrk="0" hangingPunct="1">
      <a:defRPr sz="1800" kern="1200">
        <a:solidFill>
          <a:schemeClr val="tx1"/>
        </a:solidFill>
        <a:latin typeface="+mn-lt"/>
        <a:ea typeface="+mn-ea"/>
        <a:cs typeface="+mn-cs"/>
      </a:defRPr>
    </a:lvl6pPr>
    <a:lvl7pPr marL="2740634" algn="l" defTabSz="913545" rtl="0" eaLnBrk="1" latinLnBrk="0" hangingPunct="1">
      <a:defRPr sz="1800" kern="1200">
        <a:solidFill>
          <a:schemeClr val="tx1"/>
        </a:solidFill>
        <a:latin typeface="+mn-lt"/>
        <a:ea typeface="+mn-ea"/>
        <a:cs typeface="+mn-cs"/>
      </a:defRPr>
    </a:lvl7pPr>
    <a:lvl8pPr marL="3197407" algn="l" defTabSz="913545" rtl="0" eaLnBrk="1" latinLnBrk="0" hangingPunct="1">
      <a:defRPr sz="1800" kern="1200">
        <a:solidFill>
          <a:schemeClr val="tx1"/>
        </a:solidFill>
        <a:latin typeface="+mn-lt"/>
        <a:ea typeface="+mn-ea"/>
        <a:cs typeface="+mn-cs"/>
      </a:defRPr>
    </a:lvl8pPr>
    <a:lvl9pPr marL="3654179" algn="l" defTabSz="913545"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CEF6"/>
    <a:srgbClr val="ECB2F0"/>
    <a:srgbClr val="E496EA"/>
    <a:srgbClr val="A521AF"/>
    <a:srgbClr val="D24CDC"/>
    <a:srgbClr val="DD77E5"/>
    <a:srgbClr val="BF27CB"/>
    <a:srgbClr val="873AC0"/>
    <a:srgbClr val="B65BDB"/>
    <a:srgbClr val="8F45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366" y="-3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5/15/2024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3668" rtl="0" eaLnBrk="1" latinLnBrk="0" hangingPunct="1">
      <a:defRPr sz="1200" kern="1200">
        <a:solidFill>
          <a:schemeClr val="tx1"/>
        </a:solidFill>
        <a:latin typeface="+mn-lt"/>
        <a:ea typeface="+mn-ea"/>
        <a:cs typeface="+mn-cs"/>
      </a:defRPr>
    </a:lvl1pPr>
    <a:lvl2pPr marL="456834" algn="l" defTabSz="913668" rtl="0" eaLnBrk="1" latinLnBrk="0" hangingPunct="1">
      <a:defRPr sz="1200" kern="1200">
        <a:solidFill>
          <a:schemeClr val="tx1"/>
        </a:solidFill>
        <a:latin typeface="+mn-lt"/>
        <a:ea typeface="+mn-ea"/>
        <a:cs typeface="+mn-cs"/>
      </a:defRPr>
    </a:lvl2pPr>
    <a:lvl3pPr marL="913668" algn="l" defTabSz="913668" rtl="0" eaLnBrk="1" latinLnBrk="0" hangingPunct="1">
      <a:defRPr sz="1200" kern="1200">
        <a:solidFill>
          <a:schemeClr val="tx1"/>
        </a:solidFill>
        <a:latin typeface="+mn-lt"/>
        <a:ea typeface="+mn-ea"/>
        <a:cs typeface="+mn-cs"/>
      </a:defRPr>
    </a:lvl3pPr>
    <a:lvl4pPr marL="1370503" algn="l" defTabSz="913668" rtl="0" eaLnBrk="1" latinLnBrk="0" hangingPunct="1">
      <a:defRPr sz="1200" kern="1200">
        <a:solidFill>
          <a:schemeClr val="tx1"/>
        </a:solidFill>
        <a:latin typeface="+mn-lt"/>
        <a:ea typeface="+mn-ea"/>
        <a:cs typeface="+mn-cs"/>
      </a:defRPr>
    </a:lvl4pPr>
    <a:lvl5pPr marL="1827337" algn="l" defTabSz="913668" rtl="0" eaLnBrk="1" latinLnBrk="0" hangingPunct="1">
      <a:defRPr sz="1200" kern="1200">
        <a:solidFill>
          <a:schemeClr val="tx1"/>
        </a:solidFill>
        <a:latin typeface="+mn-lt"/>
        <a:ea typeface="+mn-ea"/>
        <a:cs typeface="+mn-cs"/>
      </a:defRPr>
    </a:lvl5pPr>
    <a:lvl6pPr marL="2284172" algn="l" defTabSz="913668" rtl="0" eaLnBrk="1" latinLnBrk="0" hangingPunct="1">
      <a:defRPr sz="1200" kern="1200">
        <a:solidFill>
          <a:schemeClr val="tx1"/>
        </a:solidFill>
        <a:latin typeface="+mn-lt"/>
        <a:ea typeface="+mn-ea"/>
        <a:cs typeface="+mn-cs"/>
      </a:defRPr>
    </a:lvl6pPr>
    <a:lvl7pPr marL="2741006" algn="l" defTabSz="913668" rtl="0" eaLnBrk="1" latinLnBrk="0" hangingPunct="1">
      <a:defRPr sz="1200" kern="1200">
        <a:solidFill>
          <a:schemeClr val="tx1"/>
        </a:solidFill>
        <a:latin typeface="+mn-lt"/>
        <a:ea typeface="+mn-ea"/>
        <a:cs typeface="+mn-cs"/>
      </a:defRPr>
    </a:lvl7pPr>
    <a:lvl8pPr marL="3197840" algn="l" defTabSz="913668" rtl="0" eaLnBrk="1" latinLnBrk="0" hangingPunct="1">
      <a:defRPr sz="1200" kern="1200">
        <a:solidFill>
          <a:schemeClr val="tx1"/>
        </a:solidFill>
        <a:latin typeface="+mn-lt"/>
        <a:ea typeface="+mn-ea"/>
        <a:cs typeface="+mn-cs"/>
      </a:defRPr>
    </a:lvl8pPr>
    <a:lvl9pPr marL="3654674" algn="l" defTabSz="9136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Gọi</a:t>
            </a:r>
            <a:r>
              <a:rPr lang="en-US" baseline="0" smtClean="0"/>
              <a:t> HS đọc lại bài</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4</a:t>
            </a:fld>
            <a:endParaRPr lang="en-US"/>
          </a:p>
        </p:txBody>
      </p:sp>
    </p:spTree>
    <p:extLst>
      <p:ext uri="{BB962C8B-B14F-4D97-AF65-F5344CB8AC3E}">
        <p14:creationId xmlns:p14="http://schemas.microsoft.com/office/powerpoint/2010/main" val="2345454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hướng</a:t>
            </a:r>
            <a:r>
              <a:rPr lang="en-US" baseline="0" smtClean="0"/>
              <a:t> dẫn hs đồ chữ hoa N.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2365446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772" indent="0" algn="ctr">
              <a:buNone/>
              <a:defRPr>
                <a:solidFill>
                  <a:schemeClr val="tx1">
                    <a:tint val="75000"/>
                  </a:schemeClr>
                </a:solidFill>
              </a:defRPr>
            </a:lvl2pPr>
            <a:lvl3pPr marL="913545" indent="0" algn="ctr">
              <a:buNone/>
              <a:defRPr>
                <a:solidFill>
                  <a:schemeClr val="tx1">
                    <a:tint val="75000"/>
                  </a:schemeClr>
                </a:solidFill>
              </a:defRPr>
            </a:lvl3pPr>
            <a:lvl4pPr marL="1370317" indent="0" algn="ctr">
              <a:buNone/>
              <a:defRPr>
                <a:solidFill>
                  <a:schemeClr val="tx1">
                    <a:tint val="75000"/>
                  </a:schemeClr>
                </a:solidFill>
              </a:defRPr>
            </a:lvl4pPr>
            <a:lvl5pPr marL="1827090" indent="0" algn="ctr">
              <a:buNone/>
              <a:defRPr>
                <a:solidFill>
                  <a:schemeClr val="tx1">
                    <a:tint val="75000"/>
                  </a:schemeClr>
                </a:solidFill>
              </a:defRPr>
            </a:lvl5pPr>
            <a:lvl6pPr marL="2283862" indent="0" algn="ctr">
              <a:buNone/>
              <a:defRPr>
                <a:solidFill>
                  <a:schemeClr val="tx1">
                    <a:tint val="75000"/>
                  </a:schemeClr>
                </a:solidFill>
              </a:defRPr>
            </a:lvl6pPr>
            <a:lvl7pPr marL="2740634" indent="0" algn="ctr">
              <a:buNone/>
              <a:defRPr>
                <a:solidFill>
                  <a:schemeClr val="tx1">
                    <a:tint val="75000"/>
                  </a:schemeClr>
                </a:solidFill>
              </a:defRPr>
            </a:lvl7pPr>
            <a:lvl8pPr marL="3197407" indent="0" algn="ctr">
              <a:buNone/>
              <a:defRPr>
                <a:solidFill>
                  <a:schemeClr val="tx1">
                    <a:tint val="75000"/>
                  </a:schemeClr>
                </a:solidFill>
              </a:defRPr>
            </a:lvl8pPr>
            <a:lvl9pPr marL="365417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772" indent="0">
              <a:buNone/>
              <a:defRPr sz="1800">
                <a:solidFill>
                  <a:schemeClr val="tx1">
                    <a:tint val="75000"/>
                  </a:schemeClr>
                </a:solidFill>
              </a:defRPr>
            </a:lvl2pPr>
            <a:lvl3pPr marL="913545" indent="0">
              <a:buNone/>
              <a:defRPr sz="1600">
                <a:solidFill>
                  <a:schemeClr val="tx1">
                    <a:tint val="75000"/>
                  </a:schemeClr>
                </a:solidFill>
              </a:defRPr>
            </a:lvl3pPr>
            <a:lvl4pPr marL="1370317" indent="0">
              <a:buNone/>
              <a:defRPr sz="1400">
                <a:solidFill>
                  <a:schemeClr val="tx1">
                    <a:tint val="75000"/>
                  </a:schemeClr>
                </a:solidFill>
              </a:defRPr>
            </a:lvl4pPr>
            <a:lvl5pPr marL="1827090" indent="0">
              <a:buNone/>
              <a:defRPr sz="1400">
                <a:solidFill>
                  <a:schemeClr val="tx1">
                    <a:tint val="75000"/>
                  </a:schemeClr>
                </a:solidFill>
              </a:defRPr>
            </a:lvl5pPr>
            <a:lvl6pPr marL="2283862" indent="0">
              <a:buNone/>
              <a:defRPr sz="1400">
                <a:solidFill>
                  <a:schemeClr val="tx1">
                    <a:tint val="75000"/>
                  </a:schemeClr>
                </a:solidFill>
              </a:defRPr>
            </a:lvl6pPr>
            <a:lvl7pPr marL="2740634" indent="0">
              <a:buNone/>
              <a:defRPr sz="1400">
                <a:solidFill>
                  <a:schemeClr val="tx1">
                    <a:tint val="75000"/>
                  </a:schemeClr>
                </a:solidFill>
              </a:defRPr>
            </a:lvl7pPr>
            <a:lvl8pPr marL="3197407" indent="0">
              <a:buNone/>
              <a:defRPr sz="1400">
                <a:solidFill>
                  <a:schemeClr val="tx1">
                    <a:tint val="75000"/>
                  </a:schemeClr>
                </a:solidFill>
              </a:defRPr>
            </a:lvl8pPr>
            <a:lvl9pPr marL="365417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772" indent="0">
              <a:buNone/>
              <a:defRPr sz="2000" b="1"/>
            </a:lvl2pPr>
            <a:lvl3pPr marL="913545" indent="0">
              <a:buNone/>
              <a:defRPr sz="1800" b="1"/>
            </a:lvl3pPr>
            <a:lvl4pPr marL="1370317" indent="0">
              <a:buNone/>
              <a:defRPr sz="1600" b="1"/>
            </a:lvl4pPr>
            <a:lvl5pPr marL="1827090" indent="0">
              <a:buNone/>
              <a:defRPr sz="1600" b="1"/>
            </a:lvl5pPr>
            <a:lvl6pPr marL="2283862" indent="0">
              <a:buNone/>
              <a:defRPr sz="1600" b="1"/>
            </a:lvl6pPr>
            <a:lvl7pPr marL="2740634" indent="0">
              <a:buNone/>
              <a:defRPr sz="1600" b="1"/>
            </a:lvl7pPr>
            <a:lvl8pPr marL="3197407" indent="0">
              <a:buNone/>
              <a:defRPr sz="1600" b="1"/>
            </a:lvl8pPr>
            <a:lvl9pPr marL="365417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6772" indent="0">
              <a:buNone/>
              <a:defRPr sz="2000" b="1"/>
            </a:lvl2pPr>
            <a:lvl3pPr marL="913545" indent="0">
              <a:buNone/>
              <a:defRPr sz="1800" b="1"/>
            </a:lvl3pPr>
            <a:lvl4pPr marL="1370317" indent="0">
              <a:buNone/>
              <a:defRPr sz="1600" b="1"/>
            </a:lvl4pPr>
            <a:lvl5pPr marL="1827090" indent="0">
              <a:buNone/>
              <a:defRPr sz="1600" b="1"/>
            </a:lvl5pPr>
            <a:lvl6pPr marL="2283862" indent="0">
              <a:buNone/>
              <a:defRPr sz="1600" b="1"/>
            </a:lvl6pPr>
            <a:lvl7pPr marL="2740634" indent="0">
              <a:buNone/>
              <a:defRPr sz="1600" b="1"/>
            </a:lvl7pPr>
            <a:lvl8pPr marL="3197407" indent="0">
              <a:buNone/>
              <a:defRPr sz="1600" b="1"/>
            </a:lvl8pPr>
            <a:lvl9pPr marL="365417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076328"/>
            <a:ext cx="3008313" cy="3518297"/>
          </a:xfrm>
        </p:spPr>
        <p:txBody>
          <a:bodyPr/>
          <a:lstStyle>
            <a:lvl1pPr marL="0" indent="0">
              <a:buNone/>
              <a:defRPr sz="1400"/>
            </a:lvl1pPr>
            <a:lvl2pPr marL="456772" indent="0">
              <a:buNone/>
              <a:defRPr sz="1200"/>
            </a:lvl2pPr>
            <a:lvl3pPr marL="913545" indent="0">
              <a:buNone/>
              <a:defRPr sz="1000"/>
            </a:lvl3pPr>
            <a:lvl4pPr marL="1370317" indent="0">
              <a:buNone/>
              <a:defRPr sz="900"/>
            </a:lvl4pPr>
            <a:lvl5pPr marL="1827090" indent="0">
              <a:buNone/>
              <a:defRPr sz="900"/>
            </a:lvl5pPr>
            <a:lvl6pPr marL="2283862" indent="0">
              <a:buNone/>
              <a:defRPr sz="900"/>
            </a:lvl6pPr>
            <a:lvl7pPr marL="2740634" indent="0">
              <a:buNone/>
              <a:defRPr sz="900"/>
            </a:lvl7pPr>
            <a:lvl8pPr marL="3197407" indent="0">
              <a:buNone/>
              <a:defRPr sz="900"/>
            </a:lvl8pPr>
            <a:lvl9pPr marL="365417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772" indent="0">
              <a:buNone/>
              <a:defRPr sz="2800"/>
            </a:lvl2pPr>
            <a:lvl3pPr marL="913545" indent="0">
              <a:buNone/>
              <a:defRPr sz="2400"/>
            </a:lvl3pPr>
            <a:lvl4pPr marL="1370317" indent="0">
              <a:buNone/>
              <a:defRPr sz="2000"/>
            </a:lvl4pPr>
            <a:lvl5pPr marL="1827090" indent="0">
              <a:buNone/>
              <a:defRPr sz="2000"/>
            </a:lvl5pPr>
            <a:lvl6pPr marL="2283862" indent="0">
              <a:buNone/>
              <a:defRPr sz="2000"/>
            </a:lvl6pPr>
            <a:lvl7pPr marL="2740634" indent="0">
              <a:buNone/>
              <a:defRPr sz="2000"/>
            </a:lvl7pPr>
            <a:lvl8pPr marL="3197407" indent="0">
              <a:buNone/>
              <a:defRPr sz="2000"/>
            </a:lvl8pPr>
            <a:lvl9pPr marL="3654179" indent="0">
              <a:buNone/>
              <a:defRPr sz="2000"/>
            </a:lvl9pPr>
          </a:lstStyle>
          <a:p>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6772" indent="0">
              <a:buNone/>
              <a:defRPr sz="1200"/>
            </a:lvl2pPr>
            <a:lvl3pPr marL="913545" indent="0">
              <a:buNone/>
              <a:defRPr sz="1000"/>
            </a:lvl3pPr>
            <a:lvl4pPr marL="1370317" indent="0">
              <a:buNone/>
              <a:defRPr sz="900"/>
            </a:lvl4pPr>
            <a:lvl5pPr marL="1827090" indent="0">
              <a:buNone/>
              <a:defRPr sz="900"/>
            </a:lvl5pPr>
            <a:lvl6pPr marL="2283862" indent="0">
              <a:buNone/>
              <a:defRPr sz="900"/>
            </a:lvl6pPr>
            <a:lvl7pPr marL="2740634" indent="0">
              <a:buNone/>
              <a:defRPr sz="900"/>
            </a:lvl7pPr>
            <a:lvl8pPr marL="3197407" indent="0">
              <a:buNone/>
              <a:defRPr sz="900"/>
            </a:lvl8pPr>
            <a:lvl9pPr marL="365417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54" tIns="45678" rIns="91354" bIns="4567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54" tIns="45678" rIns="91354" bIns="4567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54" tIns="45678" rIns="91354" bIns="45678" rtlCol="0" anchor="ctr"/>
          <a:lstStyle>
            <a:lvl1pPr algn="l">
              <a:defRPr sz="1200">
                <a:solidFill>
                  <a:schemeClr val="tx1">
                    <a:tint val="75000"/>
                  </a:schemeClr>
                </a:solidFill>
              </a:defRPr>
            </a:lvl1pPr>
          </a:lstStyle>
          <a:p>
            <a:fld id="{4CEF851F-4C9B-4ED8-A706-7687066F5A2C}" type="datetimeFigureOut">
              <a:rPr lang="en-US" smtClean="0"/>
              <a:t>5/15/2024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54" tIns="45678" rIns="91354" bIns="45678"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54" tIns="45678" rIns="91354" bIns="45678"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545" rtl="0" eaLnBrk="1" latinLnBrk="0" hangingPunct="1">
        <a:spcBef>
          <a:spcPct val="0"/>
        </a:spcBef>
        <a:buNone/>
        <a:defRPr sz="4400" kern="1200">
          <a:solidFill>
            <a:schemeClr val="tx1"/>
          </a:solidFill>
          <a:latin typeface="+mj-lt"/>
          <a:ea typeface="+mj-ea"/>
          <a:cs typeface="+mj-cs"/>
        </a:defRPr>
      </a:lvl1pPr>
    </p:titleStyle>
    <p:bodyStyle>
      <a:lvl1pPr marL="342579" indent="-342579" algn="l" defTabSz="913545"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255" indent="-285483" algn="l" defTabSz="913545"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931" indent="-228387" algn="l" defTabSz="913545"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8703" indent="-228387" algn="l" defTabSz="913545"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5476" indent="-228387" algn="l" defTabSz="913545"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2248" indent="-228387" algn="l" defTabSz="91354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9020" indent="-228387" algn="l" defTabSz="91354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5793" indent="-228387" algn="l" defTabSz="91354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2565" indent="-228387" algn="l" defTabSz="91354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545" rtl="0" eaLnBrk="1" latinLnBrk="0" hangingPunct="1">
        <a:defRPr sz="1800" kern="1200">
          <a:solidFill>
            <a:schemeClr val="tx1"/>
          </a:solidFill>
          <a:latin typeface="+mn-lt"/>
          <a:ea typeface="+mn-ea"/>
          <a:cs typeface="+mn-cs"/>
        </a:defRPr>
      </a:lvl1pPr>
      <a:lvl2pPr marL="456772" algn="l" defTabSz="913545" rtl="0" eaLnBrk="1" latinLnBrk="0" hangingPunct="1">
        <a:defRPr sz="1800" kern="1200">
          <a:solidFill>
            <a:schemeClr val="tx1"/>
          </a:solidFill>
          <a:latin typeface="+mn-lt"/>
          <a:ea typeface="+mn-ea"/>
          <a:cs typeface="+mn-cs"/>
        </a:defRPr>
      </a:lvl2pPr>
      <a:lvl3pPr marL="913545" algn="l" defTabSz="913545" rtl="0" eaLnBrk="1" latinLnBrk="0" hangingPunct="1">
        <a:defRPr sz="1800" kern="1200">
          <a:solidFill>
            <a:schemeClr val="tx1"/>
          </a:solidFill>
          <a:latin typeface="+mn-lt"/>
          <a:ea typeface="+mn-ea"/>
          <a:cs typeface="+mn-cs"/>
        </a:defRPr>
      </a:lvl3pPr>
      <a:lvl4pPr marL="1370317" algn="l" defTabSz="913545" rtl="0" eaLnBrk="1" latinLnBrk="0" hangingPunct="1">
        <a:defRPr sz="1800" kern="1200">
          <a:solidFill>
            <a:schemeClr val="tx1"/>
          </a:solidFill>
          <a:latin typeface="+mn-lt"/>
          <a:ea typeface="+mn-ea"/>
          <a:cs typeface="+mn-cs"/>
        </a:defRPr>
      </a:lvl4pPr>
      <a:lvl5pPr marL="1827090" algn="l" defTabSz="913545" rtl="0" eaLnBrk="1" latinLnBrk="0" hangingPunct="1">
        <a:defRPr sz="1800" kern="1200">
          <a:solidFill>
            <a:schemeClr val="tx1"/>
          </a:solidFill>
          <a:latin typeface="+mn-lt"/>
          <a:ea typeface="+mn-ea"/>
          <a:cs typeface="+mn-cs"/>
        </a:defRPr>
      </a:lvl5pPr>
      <a:lvl6pPr marL="2283862" algn="l" defTabSz="913545" rtl="0" eaLnBrk="1" latinLnBrk="0" hangingPunct="1">
        <a:defRPr sz="1800" kern="1200">
          <a:solidFill>
            <a:schemeClr val="tx1"/>
          </a:solidFill>
          <a:latin typeface="+mn-lt"/>
          <a:ea typeface="+mn-ea"/>
          <a:cs typeface="+mn-cs"/>
        </a:defRPr>
      </a:lvl6pPr>
      <a:lvl7pPr marL="2740634" algn="l" defTabSz="913545" rtl="0" eaLnBrk="1" latinLnBrk="0" hangingPunct="1">
        <a:defRPr sz="1800" kern="1200">
          <a:solidFill>
            <a:schemeClr val="tx1"/>
          </a:solidFill>
          <a:latin typeface="+mn-lt"/>
          <a:ea typeface="+mn-ea"/>
          <a:cs typeface="+mn-cs"/>
        </a:defRPr>
      </a:lvl7pPr>
      <a:lvl8pPr marL="3197407" algn="l" defTabSz="913545" rtl="0" eaLnBrk="1" latinLnBrk="0" hangingPunct="1">
        <a:defRPr sz="1800" kern="1200">
          <a:solidFill>
            <a:schemeClr val="tx1"/>
          </a:solidFill>
          <a:latin typeface="+mn-lt"/>
          <a:ea typeface="+mn-ea"/>
          <a:cs typeface="+mn-cs"/>
        </a:defRPr>
      </a:lvl8pPr>
      <a:lvl9pPr marL="3654179" algn="l" defTabSz="9135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DD77E5"/>
          </a:solidFill>
          <a:ln>
            <a:no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A521AF"/>
          </a:solidFill>
          <a:ln>
            <a:no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endParaRPr lang="en-US"/>
          </a:p>
        </p:txBody>
      </p:sp>
      <p:sp>
        <p:nvSpPr>
          <p:cNvPr id="5" name="Rectangle 4"/>
          <p:cNvSpPr/>
          <p:nvPr/>
        </p:nvSpPr>
        <p:spPr>
          <a:xfrm>
            <a:off x="0" y="5010150"/>
            <a:ext cx="9144000" cy="133350"/>
          </a:xfrm>
          <a:prstGeom prst="rect">
            <a:avLst/>
          </a:prstGeom>
          <a:solidFill>
            <a:srgbClr val="DD77E5"/>
          </a:solidFill>
          <a:ln>
            <a:noFill/>
          </a:ln>
        </p:spPr>
        <p:style>
          <a:lnRef idx="2">
            <a:schemeClr val="accent1">
              <a:shade val="50000"/>
            </a:schemeClr>
          </a:lnRef>
          <a:fillRef idx="1">
            <a:schemeClr val="accent1"/>
          </a:fillRef>
          <a:effectRef idx="0">
            <a:schemeClr val="accent1"/>
          </a:effectRef>
          <a:fontRef idx="minor">
            <a:schemeClr val="lt1"/>
          </a:fontRef>
        </p:style>
        <p:txBody>
          <a:bodyPr lIns="91354" tIns="45678" rIns="91354" bIns="45678" spcCol="0" rtlCol="0" anchor="ctr"/>
          <a:lstStyle/>
          <a:p>
            <a:pPr algn="ctr"/>
            <a:endParaRPr lang="en-US"/>
          </a:p>
        </p:txBody>
      </p:sp>
      <p:grpSp>
        <p:nvGrpSpPr>
          <p:cNvPr id="2" name="Group 1"/>
          <p:cNvGrpSpPr/>
          <p:nvPr/>
        </p:nvGrpSpPr>
        <p:grpSpPr>
          <a:xfrm>
            <a:off x="2400655" y="2152116"/>
            <a:ext cx="5446164"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DD77E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10" name="Group 9"/>
          <p:cNvGrpSpPr/>
          <p:nvPr/>
        </p:nvGrpSpPr>
        <p:grpSpPr>
          <a:xfrm>
            <a:off x="1408834" y="2109520"/>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rgbClr val="7030A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659634" y="-848744"/>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D24C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TextBox 27"/>
          <p:cNvSpPr txBox="1"/>
          <p:nvPr/>
        </p:nvSpPr>
        <p:spPr>
          <a:xfrm>
            <a:off x="12700" y="178394"/>
            <a:ext cx="1341530" cy="1107911"/>
          </a:xfrm>
          <a:prstGeom prst="rect">
            <a:avLst/>
          </a:prstGeom>
          <a:noFill/>
        </p:spPr>
        <p:txBody>
          <a:bodyPr wrap="square" lIns="91354" tIns="45678" rIns="91354" bIns="45678" rtlCol="0">
            <a:spAutoFit/>
          </a:bodyPr>
          <a:lstStyle/>
          <a:p>
            <a:pPr algn="ctr"/>
            <a:r>
              <a:rPr lang="en-US" sz="6600" b="1">
                <a:solidFill>
                  <a:srgbClr val="7030A0"/>
                </a:solidFill>
                <a:latin typeface="Arial Rounded MT Bold" pitchFamily="34" charset="0"/>
                <a:ea typeface="Arial-Rounded" pitchFamily="34" charset="0"/>
                <a:cs typeface="Times New Roman" pitchFamily="18" charset="0"/>
              </a:rPr>
              <a:t>3</a:t>
            </a:r>
          </a:p>
        </p:txBody>
      </p:sp>
      <p:sp>
        <p:nvSpPr>
          <p:cNvPr id="29" name="TextBox 28"/>
          <p:cNvSpPr txBox="1"/>
          <p:nvPr/>
        </p:nvSpPr>
        <p:spPr>
          <a:xfrm>
            <a:off x="1905000" y="437711"/>
            <a:ext cx="7086600" cy="923245"/>
          </a:xfrm>
          <a:prstGeom prst="rect">
            <a:avLst/>
          </a:prstGeom>
          <a:noFill/>
        </p:spPr>
        <p:txBody>
          <a:bodyPr wrap="square" lIns="91354" tIns="45678" rIns="91354" bIns="45678" rtlCol="0">
            <a:spAutoFit/>
          </a:bodyPr>
          <a:lstStyle/>
          <a:p>
            <a:pPr algn="ctr"/>
            <a:r>
              <a:rPr lang="en-US" sz="5400" b="1">
                <a:ln w="3175">
                  <a:solidFill>
                    <a:schemeClr val="bg1"/>
                  </a:solidFill>
                </a:ln>
                <a:solidFill>
                  <a:schemeClr val="bg1"/>
                </a:solidFill>
                <a:latin typeface="Arial-Rounded" pitchFamily="34" charset="0"/>
                <a:ea typeface="Arial-Rounded" pitchFamily="34" charset="0"/>
                <a:cs typeface="Arial-Rounded" pitchFamily="34" charset="0"/>
              </a:rPr>
              <a:t>MÁI TRƯỜNG MẾN YÊU</a:t>
            </a:r>
          </a:p>
        </p:txBody>
      </p:sp>
      <p:sp>
        <p:nvSpPr>
          <p:cNvPr id="33" name="TextBox 32"/>
          <p:cNvSpPr txBox="1"/>
          <p:nvPr/>
        </p:nvSpPr>
        <p:spPr>
          <a:xfrm>
            <a:off x="1399309" y="2166844"/>
            <a:ext cx="990600" cy="954023"/>
          </a:xfrm>
          <a:prstGeom prst="rect">
            <a:avLst/>
          </a:prstGeom>
          <a:noFill/>
        </p:spPr>
        <p:txBody>
          <a:bodyPr wrap="square" lIns="91354" tIns="45678" rIns="91354" bIns="45678"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a:solidFill>
                  <a:schemeClr val="bg1"/>
                </a:solidFill>
                <a:latin typeface="Arial Rounded MT Bold" pitchFamily="34" charset="0"/>
                <a:ea typeface="Arial-Rounded" pitchFamily="34" charset="0"/>
                <a:cs typeface="Times New Roman" pitchFamily="18" charset="0"/>
              </a:rPr>
              <a:t>1</a:t>
            </a:r>
          </a:p>
        </p:txBody>
      </p:sp>
      <p:sp>
        <p:nvSpPr>
          <p:cNvPr id="24" name="TextBox 23"/>
          <p:cNvSpPr txBox="1"/>
          <p:nvPr/>
        </p:nvSpPr>
        <p:spPr>
          <a:xfrm>
            <a:off x="2273078" y="2289089"/>
            <a:ext cx="5121462" cy="646246"/>
          </a:xfrm>
          <a:prstGeom prst="rect">
            <a:avLst/>
          </a:prstGeom>
          <a:noFill/>
        </p:spPr>
        <p:txBody>
          <a:bodyPr wrap="square" lIns="91354" tIns="45678" rIns="91354" bIns="45678" rtlCol="0">
            <a:spAutoFit/>
          </a:bodyPr>
          <a:lstStyle/>
          <a:p>
            <a:pPr algn="ctr"/>
            <a:r>
              <a:rPr lang="en-US" sz="3600" b="1">
                <a:solidFill>
                  <a:srgbClr val="B65BDB"/>
                </a:solidFill>
                <a:latin typeface="Arial-Rounded" pitchFamily="34" charset="0"/>
                <a:ea typeface="Arial-Rounded" pitchFamily="34" charset="0"/>
                <a:cs typeface="Arial-Rounded" pitchFamily="34" charset="0"/>
              </a:rPr>
              <a:t>TÔI ĐI HỌC</a:t>
            </a:r>
          </a:p>
        </p:txBody>
      </p:sp>
    </p:spTree>
    <p:extLst>
      <p:ext uri="{BB962C8B-B14F-4D97-AF65-F5344CB8AC3E}">
        <p14:creationId xmlns:p14="http://schemas.microsoft.com/office/powerpoint/2010/main" val="3830305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09550" y="171450"/>
            <a:ext cx="609600" cy="609600"/>
          </a:xfrm>
          <a:prstGeom prst="ellipse">
            <a:avLst/>
          </a:prstGeom>
          <a:solidFill>
            <a:srgbClr val="A521AF"/>
          </a:solidFill>
          <a:ln>
            <a:no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r>
              <a:rPr lang="en-US" sz="2800" b="1">
                <a:solidFill>
                  <a:schemeClr val="bg1"/>
                </a:solidFill>
                <a:latin typeface="Arial Rounded MT Bold" pitchFamily="34" charset="0"/>
                <a:cs typeface="Times New Roman" pitchFamily="18" charset="0"/>
              </a:rPr>
              <a:t>1</a:t>
            </a:r>
          </a:p>
        </p:txBody>
      </p:sp>
      <p:sp>
        <p:nvSpPr>
          <p:cNvPr id="5" name="TextBox 4"/>
          <p:cNvSpPr txBox="1"/>
          <p:nvPr/>
        </p:nvSpPr>
        <p:spPr>
          <a:xfrm>
            <a:off x="876300" y="260747"/>
            <a:ext cx="7391400" cy="461580"/>
          </a:xfrm>
          <a:prstGeom prst="rect">
            <a:avLst/>
          </a:prstGeom>
          <a:noFill/>
        </p:spPr>
        <p:txBody>
          <a:bodyPr wrap="square" lIns="91354" tIns="45678" rIns="91354" bIns="45678" rtlCol="0">
            <a:spAutoFit/>
          </a:bodyPr>
          <a:lstStyle/>
          <a:p>
            <a:pPr algn="just"/>
            <a:r>
              <a:rPr lang="en-US" sz="2400" b="1">
                <a:latin typeface="Arial-Rounded" pitchFamily="34" charset="0"/>
                <a:ea typeface="Arial-Rounded" pitchFamily="34" charset="0"/>
                <a:cs typeface="Arial-Rounded" pitchFamily="34" charset="0"/>
              </a:rPr>
              <a:t>Nói về những gì em quan sát được ở trong tranh</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2357" t="32031" r="30747" b="23698"/>
          <a:stretch/>
        </p:blipFill>
        <p:spPr bwMode="auto">
          <a:xfrm>
            <a:off x="1853902" y="781050"/>
            <a:ext cx="5308898"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876300" y="4362450"/>
            <a:ext cx="7391400" cy="461580"/>
          </a:xfrm>
          <a:prstGeom prst="rect">
            <a:avLst/>
          </a:prstGeom>
          <a:solidFill>
            <a:srgbClr val="ECB2F0"/>
          </a:solidFill>
        </p:spPr>
        <p:txBody>
          <a:bodyPr wrap="square" lIns="91354" tIns="45678" rIns="91354" bIns="45678" rtlCol="0">
            <a:spAutoFit/>
          </a:bodyPr>
          <a:lstStyle/>
          <a:p>
            <a:pPr algn="ctr"/>
            <a:r>
              <a:rPr lang="en-US" sz="2400">
                <a:latin typeface="Arial-Rounded" pitchFamily="34" charset="0"/>
                <a:ea typeface="Arial-Rounded" pitchFamily="34" charset="0"/>
                <a:cs typeface="Arial-Rounded" pitchFamily="34" charset="0"/>
              </a:rPr>
              <a:t>Hình ảnh bạn nào giống với em trong ngày đầu đi học?</a:t>
            </a:r>
          </a:p>
        </p:txBody>
      </p:sp>
      <p:sp>
        <p:nvSpPr>
          <p:cNvPr id="7" name="TextBox 6"/>
          <p:cNvSpPr txBox="1"/>
          <p:nvPr/>
        </p:nvSpPr>
        <p:spPr>
          <a:xfrm>
            <a:off x="816264" y="4362450"/>
            <a:ext cx="7391400" cy="461580"/>
          </a:xfrm>
          <a:prstGeom prst="rect">
            <a:avLst/>
          </a:prstGeom>
          <a:solidFill>
            <a:srgbClr val="F3CEF6"/>
          </a:solidFill>
        </p:spPr>
        <p:txBody>
          <a:bodyPr wrap="square" lIns="91354" tIns="45678" rIns="91354" bIns="45678" rtlCol="0">
            <a:spAutoFit/>
          </a:bodyPr>
          <a:lstStyle/>
          <a:p>
            <a:pPr algn="ctr"/>
            <a:r>
              <a:rPr lang="en-US" sz="2400" smtClean="0">
                <a:latin typeface="Arial-Rounded" pitchFamily="34" charset="0"/>
                <a:ea typeface="Arial-Rounded" pitchFamily="34" charset="0"/>
                <a:cs typeface="Arial-Rounded" pitchFamily="34" charset="0"/>
              </a:rPr>
              <a:t>Ngày đầu đi học của em có gì đáng nhớ?</a:t>
            </a:r>
            <a:endParaRPr lang="en-US" sz="2400">
              <a:latin typeface="Arial-Rounded" pitchFamily="34" charset="0"/>
              <a:ea typeface="Arial-Rounded" pitchFamily="34" charset="0"/>
              <a:cs typeface="Arial-Rounded" pitchFamily="34" charset="0"/>
            </a:endParaRPr>
          </a:p>
        </p:txBody>
      </p:sp>
    </p:spTree>
    <p:extLst>
      <p:ext uri="{BB962C8B-B14F-4D97-AF65-F5344CB8AC3E}">
        <p14:creationId xmlns:p14="http://schemas.microsoft.com/office/powerpoint/2010/main" val="1982115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17764" y="105122"/>
            <a:ext cx="609600" cy="609600"/>
          </a:xfrm>
          <a:prstGeom prst="ellipse">
            <a:avLst/>
          </a:prstGeom>
          <a:solidFill>
            <a:srgbClr val="A521AF"/>
          </a:solidFill>
          <a:ln>
            <a:no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r>
              <a:rPr lang="en-US" sz="2800" b="1">
                <a:solidFill>
                  <a:schemeClr val="bg1"/>
                </a:solidFill>
                <a:latin typeface="Arial Rounded MT Bold" pitchFamily="34" charset="0"/>
                <a:cs typeface="Times New Roman" pitchFamily="18" charset="0"/>
              </a:rPr>
              <a:t>2</a:t>
            </a:r>
          </a:p>
        </p:txBody>
      </p:sp>
      <p:sp>
        <p:nvSpPr>
          <p:cNvPr id="3" name="TextBox 2"/>
          <p:cNvSpPr txBox="1"/>
          <p:nvPr/>
        </p:nvSpPr>
        <p:spPr>
          <a:xfrm>
            <a:off x="744682" y="192320"/>
            <a:ext cx="7391400" cy="523135"/>
          </a:xfrm>
          <a:prstGeom prst="rect">
            <a:avLst/>
          </a:prstGeom>
          <a:noFill/>
        </p:spPr>
        <p:txBody>
          <a:bodyPr wrap="square" lIns="91354" tIns="45678" rIns="91354" bIns="45678" rtlCol="0">
            <a:spAutoFit/>
          </a:bodyPr>
          <a:lstStyle/>
          <a:p>
            <a:pPr algn="just"/>
            <a:r>
              <a:rPr lang="en-US" sz="2800" b="1">
                <a:latin typeface="Arial-Rounded" pitchFamily="34" charset="0"/>
                <a:ea typeface="Arial-Rounded" pitchFamily="34" charset="0"/>
                <a:cs typeface="Arial-Rounded" pitchFamily="34" charset="0"/>
              </a:rPr>
              <a:t>Đọc</a:t>
            </a:r>
          </a:p>
        </p:txBody>
      </p:sp>
      <p:sp>
        <p:nvSpPr>
          <p:cNvPr id="4" name="TextBox 3"/>
          <p:cNvSpPr txBox="1"/>
          <p:nvPr/>
        </p:nvSpPr>
        <p:spPr>
          <a:xfrm>
            <a:off x="1584614" y="358386"/>
            <a:ext cx="5947064" cy="523135"/>
          </a:xfrm>
          <a:prstGeom prst="rect">
            <a:avLst/>
          </a:prstGeom>
          <a:noFill/>
        </p:spPr>
        <p:txBody>
          <a:bodyPr wrap="square" lIns="91354" tIns="45678" rIns="91354" bIns="45678" rtlCol="0">
            <a:spAutoFit/>
          </a:bodyPr>
          <a:lstStyle/>
          <a:p>
            <a:pPr algn="ctr"/>
            <a:r>
              <a:rPr lang="en-US" sz="2800" b="1" smtClean="0">
                <a:latin typeface="Arial-Rounded" pitchFamily="34" charset="0"/>
                <a:ea typeface="Arial-Rounded" pitchFamily="34" charset="0"/>
                <a:cs typeface="Arial-Rounded" pitchFamily="34" charset="0"/>
              </a:rPr>
              <a:t>Tôi đi học</a:t>
            </a:r>
            <a:endParaRPr lang="en-US" sz="2800" b="1">
              <a:latin typeface="Arial Rounded MT Bold" pitchFamily="34" charset="0"/>
              <a:ea typeface="Arial-Rounded" pitchFamily="34" charset="0"/>
              <a:cs typeface="Arial-Rounded" pitchFamily="34" charset="0"/>
            </a:endParaRPr>
          </a:p>
        </p:txBody>
      </p:sp>
      <p:sp>
        <p:nvSpPr>
          <p:cNvPr id="5" name="TextBox 4"/>
          <p:cNvSpPr txBox="1"/>
          <p:nvPr/>
        </p:nvSpPr>
        <p:spPr>
          <a:xfrm>
            <a:off x="62346" y="880978"/>
            <a:ext cx="8991600" cy="3939455"/>
          </a:xfrm>
          <a:prstGeom prst="rect">
            <a:avLst/>
          </a:prstGeom>
          <a:noFill/>
        </p:spPr>
        <p:txBody>
          <a:bodyPr wrap="square" lIns="91354" tIns="45678" rIns="91354" bIns="45678" rtlCol="0">
            <a:spAutoFit/>
          </a:bodyPr>
          <a:lstStyle/>
          <a:p>
            <a:pPr algn="just"/>
            <a:r>
              <a:rPr lang="en-US" sz="2500" smtClean="0">
                <a:latin typeface="Arial-Rounded" pitchFamily="34" charset="0"/>
                <a:ea typeface="Arial-Rounded" pitchFamily="34" charset="0"/>
                <a:cs typeface="Arial-Rounded" pitchFamily="34" charset="0"/>
              </a:rPr>
              <a:t>	Một buổi mai, mẹ âu yếm nắm tay tôi dẫn đi trên con đường làng dài và hẹp. Con đường này tôi đã đi lại nhiều lần, nhưng lần này tự nhiên thấy lạ. Cảnh vật xung quanh tôi đều thay đổi. Hôm nay tôi đi học.</a:t>
            </a:r>
          </a:p>
          <a:p>
            <a:pPr algn="just"/>
            <a:r>
              <a:rPr lang="en-US" sz="2500">
                <a:latin typeface="Arial-Rounded" pitchFamily="34" charset="0"/>
                <a:ea typeface="Arial-Rounded" pitchFamily="34" charset="0"/>
                <a:cs typeface="Arial-Rounded" pitchFamily="34" charset="0"/>
              </a:rPr>
              <a:t>	</a:t>
            </a:r>
            <a:r>
              <a:rPr lang="en-US" sz="2500" smtClean="0">
                <a:latin typeface="Arial-Rounded" pitchFamily="34" charset="0"/>
                <a:ea typeface="Arial-Rounded" pitchFamily="34" charset="0"/>
                <a:cs typeface="Arial-Rounded" pitchFamily="34" charset="0"/>
              </a:rPr>
              <a:t>Cũng như tôi, mấy cậu học trò mới bỡ ngỡ đứng nép bên người thân. Thầy giáo trẻ, gương mặt hiền từ, đón chúng tôi vào lớp. Tôi nhìn bàn ghế chỗ tôi ngồi rồi nhận là vật riêng của mình. Tôi nhìn bạn ngồi bên, người bạn chưa quen biết, nhưng không thấy xa lạ chút nào.</a:t>
            </a:r>
          </a:p>
          <a:p>
            <a:pPr algn="just"/>
            <a:r>
              <a:rPr lang="en-US" sz="2500">
                <a:latin typeface="Arial-Rounded" pitchFamily="34" charset="0"/>
                <a:ea typeface="Arial-Rounded" pitchFamily="34" charset="0"/>
                <a:cs typeface="Arial-Rounded" pitchFamily="34" charset="0"/>
              </a:rPr>
              <a:t>	</a:t>
            </a:r>
            <a:r>
              <a:rPr lang="en-US" sz="2500" smtClean="0">
                <a:latin typeface="Arial-Rounded" pitchFamily="34" charset="0"/>
                <a:ea typeface="Arial-Rounded" pitchFamily="34" charset="0"/>
                <a:cs typeface="Arial-Rounded" pitchFamily="34" charset="0"/>
              </a:rPr>
              <a:t>					             (Theo Thanh Tịnh)</a:t>
            </a:r>
          </a:p>
        </p:txBody>
      </p:sp>
    </p:spTree>
    <p:extLst>
      <p:ext uri="{BB962C8B-B14F-4D97-AF65-F5344CB8AC3E}">
        <p14:creationId xmlns:p14="http://schemas.microsoft.com/office/powerpoint/2010/main" val="3944457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65809" y="180016"/>
            <a:ext cx="609600" cy="609600"/>
          </a:xfrm>
          <a:prstGeom prst="ellipse">
            <a:avLst/>
          </a:prstGeom>
          <a:solidFill>
            <a:srgbClr val="A521AF"/>
          </a:solidFill>
          <a:ln>
            <a:no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r>
              <a:rPr lang="en-US" sz="2800" b="1">
                <a:solidFill>
                  <a:schemeClr val="bg1"/>
                </a:solidFill>
                <a:latin typeface="Arial Rounded MT Bold" pitchFamily="34" charset="0"/>
                <a:cs typeface="Times New Roman" pitchFamily="18" charset="0"/>
              </a:rPr>
              <a:t>3</a:t>
            </a:r>
          </a:p>
        </p:txBody>
      </p:sp>
      <p:sp>
        <p:nvSpPr>
          <p:cNvPr id="6" name="TextBox 5"/>
          <p:cNvSpPr txBox="1"/>
          <p:nvPr/>
        </p:nvSpPr>
        <p:spPr>
          <a:xfrm>
            <a:off x="692729" y="269313"/>
            <a:ext cx="2202873" cy="461580"/>
          </a:xfrm>
          <a:prstGeom prst="rect">
            <a:avLst/>
          </a:prstGeom>
          <a:noFill/>
        </p:spPr>
        <p:txBody>
          <a:bodyPr wrap="square" lIns="91354" tIns="45678" rIns="91354" bIns="45678" rtlCol="0">
            <a:spAutoFit/>
          </a:bodyPr>
          <a:lstStyle/>
          <a:p>
            <a:pPr algn="just"/>
            <a:r>
              <a:rPr lang="en-US" sz="2400" b="1">
                <a:latin typeface="Arial-Rounded" pitchFamily="34" charset="0"/>
                <a:ea typeface="Arial-Rounded" pitchFamily="34" charset="0"/>
                <a:cs typeface="Arial-Rounded" pitchFamily="34" charset="0"/>
              </a:rPr>
              <a:t>Trả lời câu hỏi</a:t>
            </a:r>
          </a:p>
        </p:txBody>
      </p:sp>
      <p:sp>
        <p:nvSpPr>
          <p:cNvPr id="2" name="Cloud 1"/>
          <p:cNvSpPr/>
          <p:nvPr/>
        </p:nvSpPr>
        <p:spPr>
          <a:xfrm>
            <a:off x="6934200" y="238635"/>
            <a:ext cx="2209800" cy="914400"/>
          </a:xfrm>
          <a:prstGeom prst="cloud">
            <a:avLst/>
          </a:prstGeom>
          <a:solidFill>
            <a:srgbClr val="E496E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r>
              <a:rPr lang="en-US" smtClean="0">
                <a:solidFill>
                  <a:schemeClr val="tx1"/>
                </a:solidFill>
                <a:latin typeface="Arial-Rounded" pitchFamily="34" charset="0"/>
                <a:ea typeface="Arial-Rounded" pitchFamily="34" charset="0"/>
                <a:cs typeface="Arial-Rounded" pitchFamily="34" charset="0"/>
              </a:rPr>
              <a:t>Đọc toàn bài</a:t>
            </a:r>
            <a:endParaRPr lang="en-US">
              <a:solidFill>
                <a:schemeClr val="tx1"/>
              </a:solidFill>
              <a:latin typeface="Arial-Rounded" pitchFamily="34" charset="0"/>
              <a:ea typeface="Arial-Rounded" pitchFamily="34" charset="0"/>
              <a:cs typeface="Arial-Rounded" pitchFamily="34"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975" y="695835"/>
            <a:ext cx="8463050" cy="4270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2740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4042" y="1428750"/>
            <a:ext cx="7856135" cy="2246696"/>
          </a:xfrm>
          <a:prstGeom prst="rect">
            <a:avLst/>
          </a:prstGeom>
        </p:spPr>
        <p:txBody>
          <a:bodyPr wrap="square" lIns="91367" tIns="45684" rIns="91367" bIns="45684">
            <a:spAutoFit/>
          </a:bodyPr>
          <a:lstStyle/>
          <a:p>
            <a:pPr algn="just"/>
            <a:r>
              <a:rPr lang="en-US" sz="2800">
                <a:latin typeface="Arial-Rounded" pitchFamily="34" charset="0"/>
                <a:ea typeface="Arial-Rounded" pitchFamily="34" charset="0"/>
                <a:cs typeface="Arial-Rounded" pitchFamily="34" charset="0"/>
              </a:rPr>
              <a:t>      Một buổi mai, mẹ âu yếm nắm tay tôi dẫn đi trên con đường làng dài và hẹp. Con đường này tôi đã đi lại nhiều lần, nhưng lần này tự nhiên thấy lạ. Cảnh vật xung quanh tôi đều thay đổi. Hôm nay tôi đi học</a:t>
            </a:r>
            <a:r>
              <a:rPr lang="en-US" sz="2800" smtClean="0">
                <a:latin typeface="Arial-Rounded" pitchFamily="34" charset="0"/>
                <a:ea typeface="Arial-Rounded" pitchFamily="34" charset="0"/>
                <a:cs typeface="Arial-Rounded" pitchFamily="34" charset="0"/>
              </a:rPr>
              <a:t>.</a:t>
            </a:r>
            <a:endParaRPr lang="en-US" sz="2800">
              <a:latin typeface="Arial-Rounded" pitchFamily="34" charset="0"/>
              <a:ea typeface="Arial-Rounded" pitchFamily="34" charset="0"/>
              <a:cs typeface="Arial-Rounded" pitchFamily="34" charset="0"/>
            </a:endParaRPr>
          </a:p>
        </p:txBody>
      </p:sp>
      <p:sp>
        <p:nvSpPr>
          <p:cNvPr id="5" name="TextBox 4"/>
          <p:cNvSpPr txBox="1"/>
          <p:nvPr/>
        </p:nvSpPr>
        <p:spPr>
          <a:xfrm>
            <a:off x="2895600" y="466148"/>
            <a:ext cx="3642531" cy="584703"/>
          </a:xfrm>
          <a:prstGeom prst="rect">
            <a:avLst/>
          </a:prstGeom>
          <a:solidFill>
            <a:srgbClr val="F3CEF6"/>
          </a:solidFill>
        </p:spPr>
        <p:txBody>
          <a:bodyPr wrap="square" lIns="91367" tIns="45684" rIns="91367" bIns="45684" rtlCol="0">
            <a:spAutoFit/>
          </a:bodyPr>
          <a:lstStyle/>
          <a:p>
            <a:pPr algn="ctr"/>
            <a:r>
              <a:rPr lang="en-US" sz="3200" b="1">
                <a:latin typeface="Arial-Rounded" pitchFamily="34" charset="0"/>
                <a:ea typeface="Arial-Rounded" pitchFamily="34" charset="0"/>
                <a:cs typeface="Arial-Rounded" pitchFamily="34" charset="0"/>
              </a:rPr>
              <a:t>Đọc đoạn 1:</a:t>
            </a:r>
          </a:p>
        </p:txBody>
      </p:sp>
      <p:sp>
        <p:nvSpPr>
          <p:cNvPr id="6" name="TextBox 5"/>
          <p:cNvSpPr txBox="1"/>
          <p:nvPr/>
        </p:nvSpPr>
        <p:spPr>
          <a:xfrm>
            <a:off x="1031586" y="3870325"/>
            <a:ext cx="7453746" cy="1077145"/>
          </a:xfrm>
          <a:prstGeom prst="rect">
            <a:avLst/>
          </a:prstGeom>
          <a:solidFill>
            <a:srgbClr val="F3CEF6"/>
          </a:solidFill>
        </p:spPr>
        <p:txBody>
          <a:bodyPr wrap="square" lIns="91367" tIns="45684" rIns="91367" bIns="45684" rtlCol="0">
            <a:spAutoFit/>
          </a:bodyPr>
          <a:lstStyle/>
          <a:p>
            <a:pPr algn="ctr"/>
            <a:r>
              <a:rPr lang="en-US" sz="3200" smtClean="0">
                <a:latin typeface="Arial-Rounded" pitchFamily="34" charset="0"/>
                <a:ea typeface="Arial-Rounded" pitchFamily="34" charset="0"/>
                <a:cs typeface="Arial-Rounded" pitchFamily="34" charset="0"/>
              </a:rPr>
              <a:t>Bạn nhỏ trong bài đi học buổi thứ mấy? </a:t>
            </a:r>
          </a:p>
          <a:p>
            <a:pPr algn="ctr"/>
            <a:r>
              <a:rPr lang="en-US" sz="3200" smtClean="0">
                <a:latin typeface="Arial-Rounded" pitchFamily="34" charset="0"/>
                <a:ea typeface="Arial-Rounded" pitchFamily="34" charset="0"/>
                <a:cs typeface="Arial-Rounded" pitchFamily="34" charset="0"/>
              </a:rPr>
              <a:t>Ai là người dẫn bạn đi học?</a:t>
            </a:r>
            <a:endParaRPr lang="en-US" sz="3200">
              <a:latin typeface="Arial-Rounded" pitchFamily="34" charset="0"/>
              <a:ea typeface="Arial-Rounded" pitchFamily="34" charset="0"/>
              <a:cs typeface="Arial-Rounded" pitchFamily="34" charset="0"/>
            </a:endParaRPr>
          </a:p>
        </p:txBody>
      </p:sp>
      <p:sp>
        <p:nvSpPr>
          <p:cNvPr id="7" name="TextBox 6"/>
          <p:cNvSpPr txBox="1"/>
          <p:nvPr/>
        </p:nvSpPr>
        <p:spPr>
          <a:xfrm>
            <a:off x="1031586" y="3870325"/>
            <a:ext cx="7453746" cy="1077145"/>
          </a:xfrm>
          <a:prstGeom prst="rect">
            <a:avLst/>
          </a:prstGeom>
          <a:solidFill>
            <a:srgbClr val="F3CEF6"/>
          </a:solidFill>
        </p:spPr>
        <p:txBody>
          <a:bodyPr wrap="square" lIns="91367" tIns="45684" rIns="91367" bIns="45684" rtlCol="0">
            <a:spAutoFit/>
          </a:bodyPr>
          <a:lstStyle/>
          <a:p>
            <a:pPr algn="ctr"/>
            <a:r>
              <a:rPr lang="en-US" sz="3200">
                <a:latin typeface="Arial-Rounded" pitchFamily="34" charset="0"/>
                <a:ea typeface="Arial-Rounded" pitchFamily="34" charset="0"/>
                <a:cs typeface="Arial-Rounded" pitchFamily="34" charset="0"/>
              </a:rPr>
              <a:t>Ngày đầu đi học, bạn nhỏ thấy cảnh vật xung quanh ra sao?</a:t>
            </a:r>
          </a:p>
        </p:txBody>
      </p:sp>
    </p:spTree>
    <p:extLst>
      <p:ext uri="{BB962C8B-B14F-4D97-AF65-F5344CB8AC3E}">
        <p14:creationId xmlns:p14="http://schemas.microsoft.com/office/powerpoint/2010/main" val="51908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2250" fill="hold"/>
                                        <p:tgtEl>
                                          <p:spTgt spid="6"/>
                                        </p:tgtEl>
                                        <p:attrNameLst>
                                          <p:attrName>ppt_x</p:attrName>
                                        </p:attrNameLst>
                                      </p:cBhvr>
                                      <p:tavLst>
                                        <p:tav tm="0">
                                          <p:val>
                                            <p:strVal val="1+#ppt_w/2"/>
                                          </p:val>
                                        </p:tav>
                                        <p:tav tm="100000">
                                          <p:val>
                                            <p:strVal val="#ppt_x"/>
                                          </p:val>
                                        </p:tav>
                                      </p:tavLst>
                                    </p:anim>
                                    <p:anim calcmode="lin" valueType="num">
                                      <p:cBhvr additive="base">
                                        <p:cTn id="19" dur="225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2000" fill="hold"/>
                                        <p:tgtEl>
                                          <p:spTgt spid="7"/>
                                        </p:tgtEl>
                                        <p:attrNameLst>
                                          <p:attrName>ppt_x</p:attrName>
                                        </p:attrNameLst>
                                      </p:cBhvr>
                                      <p:tavLst>
                                        <p:tav tm="0">
                                          <p:val>
                                            <p:strVal val="1+#ppt_w/2"/>
                                          </p:val>
                                        </p:tav>
                                        <p:tav tm="100000">
                                          <p:val>
                                            <p:strVal val="#ppt_x"/>
                                          </p:val>
                                        </p:tav>
                                      </p:tavLst>
                                    </p:anim>
                                    <p:anim calcmode="lin" valueType="num">
                                      <p:cBhvr additive="base">
                                        <p:cTn id="25" dur="2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0218" y="1504950"/>
            <a:ext cx="8575964" cy="2246696"/>
          </a:xfrm>
          <a:prstGeom prst="rect">
            <a:avLst/>
          </a:prstGeom>
        </p:spPr>
        <p:txBody>
          <a:bodyPr wrap="square" lIns="91367" tIns="45684" rIns="91367" bIns="45684">
            <a:spAutoFit/>
          </a:bodyPr>
          <a:lstStyle/>
          <a:p>
            <a:pPr algn="just"/>
            <a:r>
              <a:rPr lang="en-US" sz="2800">
                <a:latin typeface="Arial-Rounded" pitchFamily="34" charset="0"/>
                <a:ea typeface="Arial-Rounded" pitchFamily="34" charset="0"/>
                <a:cs typeface="Arial-Rounded" pitchFamily="34" charset="0"/>
              </a:rPr>
              <a:t>	 Cũng như tôi, mấy cậu học trò mới bỡ ngỡ đứng nép bên người thân. Thầy giáo trẻ, gương mặt hiền từ, đón chúng tôi vào lớp. Tôi nhìn bàn ghế chỗ tôi ngồi rồi nhận là vật riêng của mình. Tôi nhìn bạn ngồi bên, người bạn chưa quen biết, nhưng không thấy xa lạ chút nào.</a:t>
            </a:r>
          </a:p>
        </p:txBody>
      </p:sp>
      <p:sp>
        <p:nvSpPr>
          <p:cNvPr id="5" name="TextBox 4"/>
          <p:cNvSpPr txBox="1"/>
          <p:nvPr/>
        </p:nvSpPr>
        <p:spPr>
          <a:xfrm>
            <a:off x="2895600" y="209550"/>
            <a:ext cx="3642531" cy="584703"/>
          </a:xfrm>
          <a:prstGeom prst="rect">
            <a:avLst/>
          </a:prstGeom>
          <a:solidFill>
            <a:srgbClr val="F3CEF6"/>
          </a:solidFill>
        </p:spPr>
        <p:txBody>
          <a:bodyPr wrap="square" lIns="91367" tIns="45684" rIns="91367" bIns="45684" rtlCol="0">
            <a:spAutoFit/>
          </a:bodyPr>
          <a:lstStyle/>
          <a:p>
            <a:pPr algn="ctr"/>
            <a:r>
              <a:rPr lang="en-US" sz="3200" b="1">
                <a:latin typeface="Arial-Rounded" pitchFamily="34" charset="0"/>
                <a:ea typeface="Arial-Rounded" pitchFamily="34" charset="0"/>
                <a:cs typeface="Arial-Rounded" pitchFamily="34" charset="0"/>
              </a:rPr>
              <a:t>Đọc đoạn 2:</a:t>
            </a:r>
          </a:p>
        </p:txBody>
      </p:sp>
      <p:sp>
        <p:nvSpPr>
          <p:cNvPr id="6" name="TextBox 5"/>
          <p:cNvSpPr txBox="1"/>
          <p:nvPr/>
        </p:nvSpPr>
        <p:spPr>
          <a:xfrm>
            <a:off x="381000" y="4400550"/>
            <a:ext cx="8534400" cy="461592"/>
          </a:xfrm>
          <a:prstGeom prst="rect">
            <a:avLst/>
          </a:prstGeom>
          <a:solidFill>
            <a:srgbClr val="F3CEF6"/>
          </a:solidFill>
        </p:spPr>
        <p:txBody>
          <a:bodyPr wrap="square" lIns="91367" tIns="45684" rIns="91367" bIns="45684" rtlCol="0">
            <a:spAutoFit/>
          </a:bodyPr>
          <a:lstStyle/>
          <a:p>
            <a:pPr algn="ctr"/>
            <a:r>
              <a:rPr lang="en-US" sz="2400" smtClean="0">
                <a:latin typeface="Arial-Rounded" pitchFamily="34" charset="0"/>
                <a:ea typeface="Arial-Rounded" pitchFamily="34" charset="0"/>
                <a:cs typeface="Arial-Rounded" pitchFamily="34" charset="0"/>
              </a:rPr>
              <a:t>Những học trò mới đã làm gì khi còn bỡ ngỡ?</a:t>
            </a:r>
            <a:endParaRPr lang="en-US" sz="2400">
              <a:latin typeface="Arial-Rounded" pitchFamily="34" charset="0"/>
              <a:ea typeface="Arial-Rounded" pitchFamily="34" charset="0"/>
              <a:cs typeface="Arial-Rounded" pitchFamily="34" charset="0"/>
            </a:endParaRPr>
          </a:p>
        </p:txBody>
      </p:sp>
      <p:sp>
        <p:nvSpPr>
          <p:cNvPr id="7" name="TextBox 6"/>
          <p:cNvSpPr txBox="1"/>
          <p:nvPr/>
        </p:nvSpPr>
        <p:spPr>
          <a:xfrm>
            <a:off x="381000" y="4400550"/>
            <a:ext cx="8534400" cy="461592"/>
          </a:xfrm>
          <a:prstGeom prst="rect">
            <a:avLst/>
          </a:prstGeom>
          <a:solidFill>
            <a:srgbClr val="F3CEF6"/>
          </a:solidFill>
        </p:spPr>
        <p:txBody>
          <a:bodyPr wrap="square" lIns="91367" tIns="45684" rIns="91367" bIns="45684" rtlCol="0">
            <a:spAutoFit/>
          </a:bodyPr>
          <a:lstStyle/>
          <a:p>
            <a:pPr algn="ctr"/>
            <a:r>
              <a:rPr lang="en-US" sz="2400" smtClean="0">
                <a:latin typeface="Arial-Rounded" pitchFamily="34" charset="0"/>
                <a:ea typeface="Arial-Rounded" pitchFamily="34" charset="0"/>
                <a:cs typeface="Arial-Rounded" pitchFamily="34" charset="0"/>
              </a:rPr>
              <a:t>Bạn nhỏ thấy người bạn ngồi bên thế nào?</a:t>
            </a:r>
            <a:endParaRPr lang="en-US" sz="2400">
              <a:latin typeface="Arial-Rounded" pitchFamily="34" charset="0"/>
              <a:ea typeface="Arial-Rounded" pitchFamily="34" charset="0"/>
              <a:cs typeface="Arial-Rounded" pitchFamily="34" charset="0"/>
            </a:endParaRPr>
          </a:p>
        </p:txBody>
      </p:sp>
      <p:sp>
        <p:nvSpPr>
          <p:cNvPr id="8" name="TextBox 7"/>
          <p:cNvSpPr txBox="1"/>
          <p:nvPr/>
        </p:nvSpPr>
        <p:spPr>
          <a:xfrm>
            <a:off x="381000" y="4419600"/>
            <a:ext cx="8534400" cy="461592"/>
          </a:xfrm>
          <a:prstGeom prst="rect">
            <a:avLst/>
          </a:prstGeom>
          <a:solidFill>
            <a:srgbClr val="F3CEF6"/>
          </a:solidFill>
        </p:spPr>
        <p:txBody>
          <a:bodyPr wrap="square" lIns="91367" tIns="45684" rIns="91367" bIns="45684" rtlCol="0">
            <a:spAutoFit/>
          </a:bodyPr>
          <a:lstStyle/>
          <a:p>
            <a:pPr algn="ctr"/>
            <a:r>
              <a:rPr lang="en-US" sz="2400" smtClean="0">
                <a:latin typeface="Arial-Rounded" pitchFamily="34" charset="0"/>
                <a:ea typeface="Arial-Rounded" pitchFamily="34" charset="0"/>
                <a:cs typeface="Arial-Rounded" pitchFamily="34" charset="0"/>
              </a:rPr>
              <a:t>Em kể lại ngày đầu tiên đi học lớp 1 của mình</a:t>
            </a:r>
            <a:endParaRPr lang="en-US" sz="2400">
              <a:latin typeface="Arial-Rounded" pitchFamily="34" charset="0"/>
              <a:ea typeface="Arial-Rounded" pitchFamily="34" charset="0"/>
              <a:cs typeface="Arial-Rounded" pitchFamily="34" charset="0"/>
            </a:endParaRPr>
          </a:p>
        </p:txBody>
      </p:sp>
    </p:spTree>
    <p:extLst>
      <p:ext uri="{BB962C8B-B14F-4D97-AF65-F5344CB8AC3E}">
        <p14:creationId xmlns:p14="http://schemas.microsoft.com/office/powerpoint/2010/main" val="2735251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1000" fill="hold"/>
                                        <p:tgtEl>
                                          <p:spTgt spid="6"/>
                                        </p:tgtEl>
                                        <p:attrNameLst>
                                          <p:attrName>ppt_x</p:attrName>
                                        </p:attrNameLst>
                                      </p:cBhvr>
                                      <p:tavLst>
                                        <p:tav tm="0">
                                          <p:val>
                                            <p:strVal val="1+#ppt_w/2"/>
                                          </p:val>
                                        </p:tav>
                                        <p:tav tm="100000">
                                          <p:val>
                                            <p:strVal val="#ppt_x"/>
                                          </p:val>
                                        </p:tav>
                                      </p:tavLst>
                                    </p:anim>
                                    <p:anim calcmode="lin" valueType="num">
                                      <p:cBhvr additive="base">
                                        <p:cTn id="19" dur="1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1000" fill="hold"/>
                                        <p:tgtEl>
                                          <p:spTgt spid="7"/>
                                        </p:tgtEl>
                                        <p:attrNameLst>
                                          <p:attrName>ppt_x</p:attrName>
                                        </p:attrNameLst>
                                      </p:cBhvr>
                                      <p:tavLst>
                                        <p:tav tm="0">
                                          <p:val>
                                            <p:strVal val="1+#ppt_w/2"/>
                                          </p:val>
                                        </p:tav>
                                        <p:tav tm="100000">
                                          <p:val>
                                            <p:strVal val="#ppt_x"/>
                                          </p:val>
                                        </p:tav>
                                      </p:tavLst>
                                    </p:anim>
                                    <p:anim calcmode="lin" valueType="num">
                                      <p:cBhvr additive="base">
                                        <p:cTn id="25" dur="1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1000" fill="hold"/>
                                        <p:tgtEl>
                                          <p:spTgt spid="8"/>
                                        </p:tgtEl>
                                        <p:attrNameLst>
                                          <p:attrName>ppt_x</p:attrName>
                                        </p:attrNameLst>
                                      </p:cBhvr>
                                      <p:tavLst>
                                        <p:tav tm="0">
                                          <p:val>
                                            <p:strVal val="1+#ppt_w/2"/>
                                          </p:val>
                                        </p:tav>
                                        <p:tav tm="100000">
                                          <p:val>
                                            <p:strVal val="#ppt_x"/>
                                          </p:val>
                                        </p:tav>
                                      </p:tavLst>
                                    </p:anim>
                                    <p:anim calcmode="lin" valueType="num">
                                      <p:cBhvr additive="base">
                                        <p:cTn id="31"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38546" y="2117608"/>
            <a:ext cx="8795354" cy="2147323"/>
            <a:chOff x="103910" y="3503807"/>
            <a:chExt cx="8795354"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484911" y="3971178"/>
              <a:ext cx="7951354" cy="584775"/>
            </a:xfrm>
            <a:prstGeom prst="rect">
              <a:avLst/>
            </a:prstGeom>
          </p:spPr>
          <p:txBody>
            <a:bodyPr wrap="square">
              <a:spAutoFit/>
            </a:bodyPr>
            <a:lstStyle/>
            <a:p>
              <a:pPr algn="ctr"/>
              <a:r>
                <a:rPr lang="vi-VN" sz="3200" b="1">
                  <a:solidFill>
                    <a:srgbClr val="7030A0"/>
                  </a:solidFill>
                  <a:latin typeface="HP001 4 hàng" pitchFamily="34" charset="0"/>
                  <a:ea typeface="Arial-Rounded" pitchFamily="34" charset="0"/>
                  <a:cs typeface="Arial-Rounded" pitchFamily="34" charset="0"/>
                </a:rPr>
                <a:t>Ngày đầu đi hǌ, bạn </a:t>
              </a:r>
              <a:r>
                <a:rPr lang="el-GR" sz="3200" b="1">
                  <a:solidFill>
                    <a:srgbClr val="7030A0"/>
                  </a:solidFill>
                  <a:latin typeface="HP001 4 hàng" pitchFamily="34" charset="0"/>
                  <a:ea typeface="Arial-Rounded" pitchFamily="34" charset="0"/>
                  <a:cs typeface="Arial-Rounded" pitchFamily="34" charset="0"/>
                </a:rPr>
                <a:t>η</a:t>
              </a:r>
              <a:r>
                <a:rPr lang="vi-VN" sz="3200" b="1">
                  <a:solidFill>
                    <a:srgbClr val="7030A0"/>
                  </a:solidFill>
                  <a:latin typeface="HP001 4 hàng" pitchFamily="34" charset="0"/>
                  <a:ea typeface="Arial-Rounded" pitchFamily="34" charset="0"/>
                  <a:cs typeface="Arial-Rounded" pitchFamily="34" charset="0"/>
                </a:rPr>
                <a:t>ỏ </a:t>
              </a:r>
              <a:r>
                <a:rPr lang="el-GR" sz="3200" b="1">
                  <a:solidFill>
                    <a:srgbClr val="7030A0"/>
                  </a:solidFill>
                  <a:latin typeface="HP001 4 hàng" pitchFamily="34" charset="0"/>
                  <a:ea typeface="Arial-Rounded" pitchFamily="34" charset="0"/>
                  <a:cs typeface="Arial-Rounded" pitchFamily="34" charset="0"/>
                </a:rPr>
                <a:t>κ</a:t>
              </a:r>
              <a:r>
                <a:rPr lang="vi-VN" sz="3200" b="1">
                  <a:solidFill>
                    <a:srgbClr val="7030A0"/>
                  </a:solidFill>
                  <a:latin typeface="HP001 4 hàng" pitchFamily="34" charset="0"/>
                  <a:ea typeface="Arial-Rounded" pitchFamily="34" charset="0"/>
                  <a:cs typeface="Arial-Rounded" pitchFamily="34" charset="0"/>
                </a:rPr>
                <a:t>ấy cả</a:t>
              </a:r>
              <a:r>
                <a:rPr lang="el-GR" sz="3200" b="1">
                  <a:solidFill>
                    <a:srgbClr val="7030A0"/>
                  </a:solidFill>
                  <a:latin typeface="HP001 4 hàng" pitchFamily="34" charset="0"/>
                  <a:ea typeface="Arial-Rounded" pitchFamily="34" charset="0"/>
                  <a:cs typeface="Arial-Rounded" pitchFamily="34" charset="0"/>
                </a:rPr>
                <a:t>ζ </a:t>
              </a:r>
              <a:r>
                <a:rPr lang="vi-VN" sz="3200" b="1" smtClean="0">
                  <a:solidFill>
                    <a:srgbClr val="7030A0"/>
                  </a:solidFill>
                  <a:latin typeface="HP001 4 hàng" pitchFamily="34" charset="0"/>
                  <a:ea typeface="Arial-Rounded" pitchFamily="34" charset="0"/>
                  <a:cs typeface="Arial-Rounded" pitchFamily="34" charset="0"/>
                </a:rPr>
                <a:t>vật</a:t>
              </a:r>
              <a:endParaRPr lang="en-US" sz="3200" b="1">
                <a:solidFill>
                  <a:srgbClr val="7030A0"/>
                </a:solidFill>
                <a:latin typeface="HP001 4 hàng" pitchFamily="34" charset="0"/>
                <a:ea typeface="Arial-Rounded" pitchFamily="34" charset="0"/>
                <a:cs typeface="Arial-Rounded" pitchFamily="34" charset="0"/>
              </a:endParaRPr>
            </a:p>
          </p:txBody>
        </p:sp>
        <p:sp>
          <p:nvSpPr>
            <p:cNvPr id="20" name="Rectangle 19"/>
            <p:cNvSpPr/>
            <p:nvPr/>
          </p:nvSpPr>
          <p:spPr>
            <a:xfrm>
              <a:off x="103910" y="4643749"/>
              <a:ext cx="8649947" cy="584775"/>
            </a:xfrm>
            <a:prstGeom prst="rect">
              <a:avLst/>
            </a:prstGeom>
          </p:spPr>
          <p:txBody>
            <a:bodyPr wrap="square">
              <a:spAutoFit/>
            </a:bodyPr>
            <a:lstStyle/>
            <a:p>
              <a:pPr algn="just"/>
              <a:r>
                <a:rPr lang="vi-VN" sz="3200" b="1" smtClean="0">
                  <a:solidFill>
                    <a:srgbClr val="7030A0"/>
                  </a:solidFill>
                  <a:latin typeface="HP001 4 hàng" pitchFamily="34" charset="0"/>
                  <a:ea typeface="Arial-Rounded" pitchFamily="34" charset="0"/>
                  <a:cs typeface="Arial-Rounded" pitchFamily="34" charset="0"/>
                </a:rPr>
                <a:t>xu</a:t>
              </a:r>
              <a:r>
                <a:rPr lang="el-GR" sz="3200" b="1">
                  <a:solidFill>
                    <a:srgbClr val="7030A0"/>
                  </a:solidFill>
                  <a:latin typeface="HP001 4 hàng" pitchFamily="34" charset="0"/>
                  <a:ea typeface="Arial-Rounded" pitchFamily="34" charset="0"/>
                  <a:cs typeface="Arial-Rounded" pitchFamily="34" charset="0"/>
                </a:rPr>
                <a:t>ζ </a:t>
              </a:r>
              <a:r>
                <a:rPr lang="vi-VN" sz="3200" b="1">
                  <a:solidFill>
                    <a:srgbClr val="7030A0"/>
                  </a:solidFill>
                  <a:latin typeface="HP001 4 hàng" pitchFamily="34" charset="0"/>
                  <a:ea typeface="Arial-Rounded" pitchFamily="34" charset="0"/>
                  <a:cs typeface="Arial-Rounded" pitchFamily="34" charset="0"/>
                </a:rPr>
                <a:t>Ǖ</a:t>
              </a:r>
              <a:r>
                <a:rPr lang="el-GR" sz="3200" b="1">
                  <a:solidFill>
                    <a:srgbClr val="7030A0"/>
                  </a:solidFill>
                  <a:latin typeface="HP001 4 hàng" pitchFamily="34" charset="0"/>
                  <a:ea typeface="Arial-Rounded" pitchFamily="34" charset="0"/>
                  <a:cs typeface="Arial-Rounded" pitchFamily="34" charset="0"/>
                </a:rPr>
                <a:t>ί</a:t>
              </a:r>
              <a:r>
                <a:rPr lang="vi-VN" sz="3200" b="1">
                  <a:solidFill>
                    <a:srgbClr val="7030A0"/>
                  </a:solidFill>
                  <a:latin typeface="HP001 4 hàng" pitchFamily="34" charset="0"/>
                  <a:ea typeface="Arial-Rounded" pitchFamily="34" charset="0"/>
                  <a:cs typeface="Arial-Rounded" pitchFamily="34" charset="0"/>
                </a:rPr>
                <a:t>a</a:t>
              </a:r>
              <a:r>
                <a:rPr lang="el-GR" sz="3200" b="1">
                  <a:solidFill>
                    <a:srgbClr val="7030A0"/>
                  </a:solidFill>
                  <a:latin typeface="HP001 4 hàng" pitchFamily="34" charset="0"/>
                  <a:ea typeface="Arial-Rounded" pitchFamily="34" charset="0"/>
                  <a:cs typeface="Arial-Rounded" pitchFamily="34" charset="0"/>
                </a:rPr>
                <a:t>ζ Αϛ</a:t>
              </a:r>
              <a:r>
                <a:rPr lang="vi-VN" sz="3200" b="1">
                  <a:solidFill>
                    <a:srgbClr val="7030A0"/>
                  </a:solidFill>
                  <a:latin typeface="HP001 4 hàng" pitchFamily="34" charset="0"/>
                  <a:ea typeface="Arial-Rounded" pitchFamily="34" charset="0"/>
                  <a:cs typeface="Arial-Rounded" pitchFamily="34" charset="0"/>
                </a:rPr>
                <a:t>u </a:t>
              </a:r>
              <a:r>
                <a:rPr lang="el-GR" sz="3200" b="1">
                  <a:solidFill>
                    <a:srgbClr val="7030A0"/>
                  </a:solidFill>
                  <a:latin typeface="HP001 4 hàng" pitchFamily="34" charset="0"/>
                  <a:ea typeface="Arial-Rounded" pitchFamily="34" charset="0"/>
                  <a:cs typeface="Arial-Rounded" pitchFamily="34" charset="0"/>
                </a:rPr>
                <a:t>κ</a:t>
              </a:r>
              <a:r>
                <a:rPr lang="vi-VN" sz="3200" b="1">
                  <a:solidFill>
                    <a:srgbClr val="7030A0"/>
                  </a:solidFill>
                  <a:latin typeface="HP001 4 hàng" pitchFamily="34" charset="0"/>
                  <a:ea typeface="Arial-Rounded" pitchFamily="34" charset="0"/>
                  <a:cs typeface="Arial-Rounded" pitchFamily="34" charset="0"/>
                </a:rPr>
                <a:t>ay </a:t>
              </a:r>
              <a:r>
                <a:rPr lang="vi-VN" sz="3200" b="1" smtClean="0">
                  <a:solidFill>
                    <a:srgbClr val="7030A0"/>
                  </a:solidFill>
                  <a:latin typeface="HP001 4 hàng" pitchFamily="34" charset="0"/>
                  <a:ea typeface="Arial-Rounded" pitchFamily="34" charset="0"/>
                  <a:cs typeface="Arial-Rounded" pitchFamily="34" charset="0"/>
                </a:rPr>
                <a:t>đĔ</a:t>
              </a:r>
              <a:r>
                <a:rPr lang="en-US" sz="3200" b="1" smtClean="0">
                  <a:solidFill>
                    <a:srgbClr val="7030A0"/>
                  </a:solidFill>
                  <a:latin typeface="HP001 4 hàng" pitchFamily="34" charset="0"/>
                  <a:ea typeface="Arial-Rounded" pitchFamily="34" charset="0"/>
                  <a:cs typeface="Arial-Rounded" pitchFamily="34" charset="0"/>
                </a:rPr>
                <a:t>.</a:t>
              </a:r>
              <a:r>
                <a:rPr lang="vi-VN" sz="3200" b="1" smtClean="0">
                  <a:solidFill>
                    <a:srgbClr val="7030A0"/>
                  </a:solidFill>
                  <a:latin typeface="HP001 4 hàng" pitchFamily="34" charset="0"/>
                  <a:ea typeface="Arial-Rounded" pitchFamily="34" charset="0"/>
                  <a:cs typeface="Arial-Rounded" pitchFamily="34" charset="0"/>
                </a:rPr>
                <a:t> </a:t>
              </a:r>
              <a:endParaRPr lang="en-US" sz="3200" b="1">
                <a:solidFill>
                  <a:srgbClr val="7030A0"/>
                </a:solidFill>
                <a:latin typeface="HP001 4 hàng" pitchFamily="34" charset="0"/>
                <a:ea typeface="Arial-Rounded" pitchFamily="34" charset="0"/>
                <a:cs typeface="Arial-Rounded" pitchFamily="34" charset="0"/>
              </a:endParaRPr>
            </a:p>
          </p:txBody>
        </p:sp>
      </p:grpSp>
      <p:sp>
        <p:nvSpPr>
          <p:cNvPr id="3" name="Oval 2"/>
          <p:cNvSpPr/>
          <p:nvPr/>
        </p:nvSpPr>
        <p:spPr>
          <a:xfrm>
            <a:off x="25977" y="356663"/>
            <a:ext cx="609600" cy="609600"/>
          </a:xfrm>
          <a:prstGeom prst="ellipse">
            <a:avLst/>
          </a:prstGeom>
          <a:solidFill>
            <a:srgbClr val="A521AF"/>
          </a:solidFill>
          <a:ln>
            <a:noFill/>
          </a:ln>
        </p:spPr>
        <p:style>
          <a:lnRef idx="2">
            <a:schemeClr val="accent1">
              <a:shade val="50000"/>
            </a:schemeClr>
          </a:lnRef>
          <a:fillRef idx="1">
            <a:schemeClr val="accent1"/>
          </a:fillRef>
          <a:effectRef idx="0">
            <a:schemeClr val="accent1"/>
          </a:effectRef>
          <a:fontRef idx="minor">
            <a:schemeClr val="lt1"/>
          </a:fontRef>
        </p:style>
        <p:txBody>
          <a:bodyPr lIns="91367" tIns="45684" rIns="91367" bIns="45684" rtlCol="0" anchor="ctr"/>
          <a:lstStyle/>
          <a:p>
            <a:pPr algn="ctr"/>
            <a:r>
              <a:rPr lang="en-US" sz="2800" b="1">
                <a:solidFill>
                  <a:schemeClr val="bg1"/>
                </a:solidFill>
                <a:latin typeface="Arial Rounded MT Bold" pitchFamily="34" charset="0"/>
                <a:cs typeface="Times New Roman" pitchFamily="18" charset="0"/>
              </a:rPr>
              <a:t>4</a:t>
            </a:r>
          </a:p>
        </p:txBody>
      </p:sp>
      <p:sp>
        <p:nvSpPr>
          <p:cNvPr id="4" name="TextBox 3"/>
          <p:cNvSpPr txBox="1"/>
          <p:nvPr/>
        </p:nvSpPr>
        <p:spPr>
          <a:xfrm>
            <a:off x="692729" y="445960"/>
            <a:ext cx="6622473" cy="461580"/>
          </a:xfrm>
          <a:prstGeom prst="rect">
            <a:avLst/>
          </a:prstGeom>
          <a:noFill/>
        </p:spPr>
        <p:txBody>
          <a:bodyPr wrap="square" lIns="91354" tIns="45678" rIns="91354" bIns="45678" rtlCol="0">
            <a:spAutoFit/>
          </a:bodyPr>
          <a:lstStyle/>
          <a:p>
            <a:pPr algn="just"/>
            <a:r>
              <a:rPr lang="en-US" sz="2400" b="1">
                <a:latin typeface="Arial-Rounded" pitchFamily="34" charset="0"/>
                <a:ea typeface="Arial-Rounded" pitchFamily="34" charset="0"/>
                <a:cs typeface="Arial-Rounded" pitchFamily="34" charset="0"/>
              </a:rPr>
              <a:t>Viết vào vở câu trả lời cho câu hỏi a ở mục </a:t>
            </a:r>
            <a:r>
              <a:rPr lang="en-US" sz="2400" b="1">
                <a:latin typeface="Arial Rounded MT Bold" pitchFamily="34" charset="0"/>
                <a:ea typeface="Arial-Rounded" pitchFamily="34" charset="0"/>
                <a:cs typeface="Arial-Rounded" pitchFamily="34" charset="0"/>
              </a:rPr>
              <a:t>3</a:t>
            </a:r>
          </a:p>
        </p:txBody>
      </p:sp>
      <p:sp>
        <p:nvSpPr>
          <p:cNvPr id="5" name="Rectangle 4"/>
          <p:cNvSpPr/>
          <p:nvPr/>
        </p:nvSpPr>
        <p:spPr>
          <a:xfrm>
            <a:off x="37167" y="1193800"/>
            <a:ext cx="9106833" cy="523147"/>
          </a:xfrm>
          <a:prstGeom prst="rect">
            <a:avLst/>
          </a:prstGeom>
        </p:spPr>
        <p:txBody>
          <a:bodyPr wrap="none" lIns="91367" tIns="45684" rIns="91367" bIns="45684">
            <a:spAutoFit/>
          </a:bodyPr>
          <a:lstStyle/>
          <a:p>
            <a:pPr algn="ctr"/>
            <a:r>
              <a:rPr lang="en-US" sz="2800">
                <a:latin typeface="Arial-Rounded" pitchFamily="34" charset="0"/>
                <a:ea typeface="Arial-Rounded" pitchFamily="34" charset="0"/>
                <a:cs typeface="Arial-Rounded" pitchFamily="34" charset="0"/>
              </a:rPr>
              <a:t>a. </a:t>
            </a:r>
            <a:r>
              <a:rPr lang="en-US" sz="2800" smtClean="0">
                <a:latin typeface="Arial-Rounded" pitchFamily="34" charset="0"/>
                <a:ea typeface="Arial-Rounded" pitchFamily="34" charset="0"/>
                <a:cs typeface="Arial-Rounded" pitchFamily="34" charset="0"/>
              </a:rPr>
              <a:t>Ngày đầu đi học, bạn nhỏ thấy cảnh vật xung quanh </a:t>
            </a:r>
            <a:r>
              <a:rPr lang="en-US" sz="2800">
                <a:latin typeface="Arial-Rounded" pitchFamily="34" charset="0"/>
                <a:ea typeface="Arial-Rounded" pitchFamily="34" charset="0"/>
                <a:cs typeface="Arial-Rounded" pitchFamily="34" charset="0"/>
              </a:rPr>
              <a:t>(…).</a:t>
            </a:r>
          </a:p>
        </p:txBody>
      </p:sp>
      <p:cxnSp>
        <p:nvCxnSpPr>
          <p:cNvPr id="11" name="Straight Arrow Connector 10"/>
          <p:cNvCxnSpPr/>
          <p:nvPr/>
        </p:nvCxnSpPr>
        <p:spPr>
          <a:xfrm>
            <a:off x="189950" y="2850918"/>
            <a:ext cx="648250" cy="2125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838700" y="2748468"/>
            <a:ext cx="533400" cy="80146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527800" y="2152226"/>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5638800" y="2184863"/>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4838700" y="2200797"/>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886200" y="2227929"/>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3200400" y="2200797"/>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667000" y="2227929"/>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905000" y="2217500"/>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92728" y="4411308"/>
            <a:ext cx="7536872" cy="461592"/>
          </a:xfrm>
          <a:prstGeom prst="rect">
            <a:avLst/>
          </a:prstGeom>
          <a:solidFill>
            <a:srgbClr val="F3CEF6"/>
          </a:solidFill>
        </p:spPr>
        <p:txBody>
          <a:bodyPr wrap="square" lIns="91367" tIns="45684" rIns="91367" bIns="45684" rtlCol="0">
            <a:spAutoFit/>
          </a:bodyPr>
          <a:lstStyle/>
          <a:p>
            <a:pPr algn="ctr"/>
            <a:r>
              <a:rPr lang="en-US" sz="2400">
                <a:latin typeface="Arial-Rounded" pitchFamily="34" charset="0"/>
                <a:ea typeface="Arial-Rounded" pitchFamily="34" charset="0"/>
                <a:cs typeface="Arial-Rounded" pitchFamily="34" charset="0"/>
              </a:rPr>
              <a:t>Cần chú ý gì khi viết chữ đầu câu?</a:t>
            </a:r>
          </a:p>
        </p:txBody>
      </p:sp>
      <p:sp>
        <p:nvSpPr>
          <p:cNvPr id="35" name="TextBox 34"/>
          <p:cNvSpPr txBox="1"/>
          <p:nvPr/>
        </p:nvSpPr>
        <p:spPr>
          <a:xfrm>
            <a:off x="710046" y="4411308"/>
            <a:ext cx="7536872" cy="461592"/>
          </a:xfrm>
          <a:prstGeom prst="rect">
            <a:avLst/>
          </a:prstGeom>
          <a:solidFill>
            <a:srgbClr val="F3CEF6"/>
          </a:solidFill>
        </p:spPr>
        <p:txBody>
          <a:bodyPr wrap="square" lIns="91367" tIns="45684" rIns="91367" bIns="45684" rtlCol="0">
            <a:spAutoFit/>
          </a:bodyPr>
          <a:lstStyle/>
          <a:p>
            <a:pPr algn="ctr"/>
            <a:r>
              <a:rPr lang="en-US" sz="2400">
                <a:latin typeface="Arial-Rounded" pitchFamily="34" charset="0"/>
                <a:ea typeface="Arial-Rounded" pitchFamily="34" charset="0"/>
                <a:cs typeface="Arial-Rounded" pitchFamily="34" charset="0"/>
              </a:rPr>
              <a:t>Cuối câu có dấu gì?</a:t>
            </a:r>
          </a:p>
        </p:txBody>
      </p:sp>
      <p:sp>
        <p:nvSpPr>
          <p:cNvPr id="36" name="TextBox 35"/>
          <p:cNvSpPr txBox="1"/>
          <p:nvPr/>
        </p:nvSpPr>
        <p:spPr>
          <a:xfrm>
            <a:off x="692728" y="4411308"/>
            <a:ext cx="7536872" cy="461592"/>
          </a:xfrm>
          <a:prstGeom prst="rect">
            <a:avLst/>
          </a:prstGeom>
          <a:solidFill>
            <a:srgbClr val="F3CEF6"/>
          </a:solidFill>
        </p:spPr>
        <p:txBody>
          <a:bodyPr wrap="square" lIns="91367" tIns="45684" rIns="91367" bIns="45684" rtlCol="0">
            <a:spAutoFit/>
          </a:bodyPr>
          <a:lstStyle/>
          <a:p>
            <a:pPr algn="ctr"/>
            <a:r>
              <a:rPr lang="en-US" sz="2400">
                <a:latin typeface="Arial-Rounded" pitchFamily="34" charset="0"/>
                <a:ea typeface="Arial-Rounded" pitchFamily="34" charset="0"/>
                <a:cs typeface="Arial-Rounded" pitchFamily="34" charset="0"/>
              </a:rPr>
              <a:t>Khoảng cách giữa các chữ như thế nào?</a:t>
            </a:r>
          </a:p>
        </p:txBody>
      </p:sp>
      <p:cxnSp>
        <p:nvCxnSpPr>
          <p:cNvPr id="21" name="Straight Arrow Connector 20"/>
          <p:cNvCxnSpPr/>
          <p:nvPr/>
        </p:nvCxnSpPr>
        <p:spPr>
          <a:xfrm>
            <a:off x="7505700" y="2152226"/>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8229600" y="2227930"/>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1219200" y="3598600"/>
            <a:ext cx="0" cy="48744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514600" y="3598600"/>
            <a:ext cx="0" cy="48744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3200400" y="3598600"/>
            <a:ext cx="0" cy="48744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V="1">
            <a:off x="4114800" y="3598600"/>
            <a:ext cx="0" cy="48744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545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 calcmode="lin" valueType="num">
                                      <p:cBhvr additive="base">
                                        <p:cTn id="17" dur="1000" fill="hold"/>
                                        <p:tgtEl>
                                          <p:spTgt spid="34"/>
                                        </p:tgtEl>
                                        <p:attrNameLst>
                                          <p:attrName>ppt_x</p:attrName>
                                        </p:attrNameLst>
                                      </p:cBhvr>
                                      <p:tavLst>
                                        <p:tav tm="0">
                                          <p:val>
                                            <p:strVal val="1+#ppt_w/2"/>
                                          </p:val>
                                        </p:tav>
                                        <p:tav tm="100000">
                                          <p:val>
                                            <p:strVal val="#ppt_x"/>
                                          </p:val>
                                        </p:tav>
                                      </p:tavLst>
                                    </p:anim>
                                    <p:anim calcmode="lin" valueType="num">
                                      <p:cBhvr additive="base">
                                        <p:cTn id="18" dur="1000" fill="hold"/>
                                        <p:tgtEl>
                                          <p:spTgt spid="34"/>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80">
                                          <p:stCondLst>
                                            <p:cond delay="0"/>
                                          </p:stCondLst>
                                        </p:cTn>
                                        <p:tgtEl>
                                          <p:spTgt spid="11"/>
                                        </p:tgtEl>
                                      </p:cBhvr>
                                    </p:animEffect>
                                    <p:anim calcmode="lin" valueType="num">
                                      <p:cBhvr>
                                        <p:cTn id="2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9" dur="26">
                                          <p:stCondLst>
                                            <p:cond delay="650"/>
                                          </p:stCondLst>
                                        </p:cTn>
                                        <p:tgtEl>
                                          <p:spTgt spid="11"/>
                                        </p:tgtEl>
                                      </p:cBhvr>
                                      <p:to x="100000" y="60000"/>
                                    </p:animScale>
                                    <p:animScale>
                                      <p:cBhvr>
                                        <p:cTn id="30" dur="166" decel="50000">
                                          <p:stCondLst>
                                            <p:cond delay="676"/>
                                          </p:stCondLst>
                                        </p:cTn>
                                        <p:tgtEl>
                                          <p:spTgt spid="11"/>
                                        </p:tgtEl>
                                      </p:cBhvr>
                                      <p:to x="100000" y="100000"/>
                                    </p:animScale>
                                    <p:animScale>
                                      <p:cBhvr>
                                        <p:cTn id="31" dur="26">
                                          <p:stCondLst>
                                            <p:cond delay="1312"/>
                                          </p:stCondLst>
                                        </p:cTn>
                                        <p:tgtEl>
                                          <p:spTgt spid="11"/>
                                        </p:tgtEl>
                                      </p:cBhvr>
                                      <p:to x="100000" y="80000"/>
                                    </p:animScale>
                                    <p:animScale>
                                      <p:cBhvr>
                                        <p:cTn id="32" dur="166" decel="50000">
                                          <p:stCondLst>
                                            <p:cond delay="1338"/>
                                          </p:stCondLst>
                                        </p:cTn>
                                        <p:tgtEl>
                                          <p:spTgt spid="11"/>
                                        </p:tgtEl>
                                      </p:cBhvr>
                                      <p:to x="100000" y="100000"/>
                                    </p:animScale>
                                    <p:animScale>
                                      <p:cBhvr>
                                        <p:cTn id="33" dur="26">
                                          <p:stCondLst>
                                            <p:cond delay="1642"/>
                                          </p:stCondLst>
                                        </p:cTn>
                                        <p:tgtEl>
                                          <p:spTgt spid="11"/>
                                        </p:tgtEl>
                                      </p:cBhvr>
                                      <p:to x="100000" y="90000"/>
                                    </p:animScale>
                                    <p:animScale>
                                      <p:cBhvr>
                                        <p:cTn id="34" dur="166" decel="50000">
                                          <p:stCondLst>
                                            <p:cond delay="1668"/>
                                          </p:stCondLst>
                                        </p:cTn>
                                        <p:tgtEl>
                                          <p:spTgt spid="11"/>
                                        </p:tgtEl>
                                      </p:cBhvr>
                                      <p:to x="100000" y="100000"/>
                                    </p:animScale>
                                    <p:animScale>
                                      <p:cBhvr>
                                        <p:cTn id="35" dur="26">
                                          <p:stCondLst>
                                            <p:cond delay="1808"/>
                                          </p:stCondLst>
                                        </p:cTn>
                                        <p:tgtEl>
                                          <p:spTgt spid="11"/>
                                        </p:tgtEl>
                                      </p:cBhvr>
                                      <p:to x="100000" y="95000"/>
                                    </p:animScale>
                                    <p:animScale>
                                      <p:cBhvr>
                                        <p:cTn id="36" dur="166" decel="50000">
                                          <p:stCondLst>
                                            <p:cond delay="1834"/>
                                          </p:stCondLst>
                                        </p:cTn>
                                        <p:tgtEl>
                                          <p:spTgt spid="11"/>
                                        </p:tgtEl>
                                      </p:cBhvr>
                                      <p:to x="100000" y="100000"/>
                                    </p:animScale>
                                  </p:childTnLst>
                                </p:cTn>
                              </p:par>
                            </p:childTnLst>
                          </p:cTn>
                        </p:par>
                        <p:par>
                          <p:cTn id="37" fill="hold">
                            <p:stCondLst>
                              <p:cond delay="2000"/>
                            </p:stCondLst>
                            <p:childTnLst>
                              <p:par>
                                <p:cTn id="38" presetID="32" presetClass="emph" presetSubtype="0" fill="hold" nodeType="afterEffect">
                                  <p:stCondLst>
                                    <p:cond delay="0"/>
                                  </p:stCondLst>
                                  <p:childTnLst>
                                    <p:animRot by="120000">
                                      <p:cBhvr>
                                        <p:cTn id="39" dur="125" fill="hold">
                                          <p:stCondLst>
                                            <p:cond delay="0"/>
                                          </p:stCondLst>
                                        </p:cTn>
                                        <p:tgtEl>
                                          <p:spTgt spid="11"/>
                                        </p:tgtEl>
                                        <p:attrNameLst>
                                          <p:attrName>r</p:attrName>
                                        </p:attrNameLst>
                                      </p:cBhvr>
                                    </p:animRot>
                                    <p:animRot by="-240000">
                                      <p:cBhvr>
                                        <p:cTn id="40" dur="250" fill="hold">
                                          <p:stCondLst>
                                            <p:cond delay="250"/>
                                          </p:stCondLst>
                                        </p:cTn>
                                        <p:tgtEl>
                                          <p:spTgt spid="11"/>
                                        </p:tgtEl>
                                        <p:attrNameLst>
                                          <p:attrName>r</p:attrName>
                                        </p:attrNameLst>
                                      </p:cBhvr>
                                    </p:animRot>
                                    <p:animRot by="240000">
                                      <p:cBhvr>
                                        <p:cTn id="41" dur="250" fill="hold">
                                          <p:stCondLst>
                                            <p:cond delay="500"/>
                                          </p:stCondLst>
                                        </p:cTn>
                                        <p:tgtEl>
                                          <p:spTgt spid="11"/>
                                        </p:tgtEl>
                                        <p:attrNameLst>
                                          <p:attrName>r</p:attrName>
                                        </p:attrNameLst>
                                      </p:cBhvr>
                                    </p:animRot>
                                    <p:animRot by="-240000">
                                      <p:cBhvr>
                                        <p:cTn id="42" dur="250" fill="hold">
                                          <p:stCondLst>
                                            <p:cond delay="750"/>
                                          </p:stCondLst>
                                        </p:cTn>
                                        <p:tgtEl>
                                          <p:spTgt spid="11"/>
                                        </p:tgtEl>
                                        <p:attrNameLst>
                                          <p:attrName>r</p:attrName>
                                        </p:attrNameLst>
                                      </p:cBhvr>
                                    </p:animRot>
                                    <p:animRot by="120000">
                                      <p:cBhvr>
                                        <p:cTn id="43" dur="250" fill="hold">
                                          <p:stCondLst>
                                            <p:cond delay="1000"/>
                                          </p:stCondLst>
                                        </p:cTn>
                                        <p:tgtEl>
                                          <p:spTgt spid="11"/>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35"/>
                                        </p:tgtEl>
                                        <p:attrNameLst>
                                          <p:attrName>style.visibility</p:attrName>
                                        </p:attrNameLst>
                                      </p:cBhvr>
                                      <p:to>
                                        <p:strVal val="visible"/>
                                      </p:to>
                                    </p:set>
                                    <p:anim calcmode="lin" valueType="num">
                                      <p:cBhvr additive="base">
                                        <p:cTn id="48" dur="1000" fill="hold"/>
                                        <p:tgtEl>
                                          <p:spTgt spid="35"/>
                                        </p:tgtEl>
                                        <p:attrNameLst>
                                          <p:attrName>ppt_x</p:attrName>
                                        </p:attrNameLst>
                                      </p:cBhvr>
                                      <p:tavLst>
                                        <p:tav tm="0">
                                          <p:val>
                                            <p:strVal val="1+#ppt_w/2"/>
                                          </p:val>
                                        </p:tav>
                                        <p:tav tm="100000">
                                          <p:val>
                                            <p:strVal val="#ppt_x"/>
                                          </p:val>
                                        </p:tav>
                                      </p:tavLst>
                                    </p:anim>
                                    <p:anim calcmode="lin" valueType="num">
                                      <p:cBhvr additive="base">
                                        <p:cTn id="49" dur="10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6" presetClass="entr" presetSubtype="0" fill="hold"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wipe(down)">
                                      <p:cBhvr>
                                        <p:cTn id="54" dur="580">
                                          <p:stCondLst>
                                            <p:cond delay="0"/>
                                          </p:stCondLst>
                                        </p:cTn>
                                        <p:tgtEl>
                                          <p:spTgt spid="13"/>
                                        </p:tgtEl>
                                      </p:cBhvr>
                                    </p:animEffect>
                                    <p:anim calcmode="lin" valueType="num">
                                      <p:cBhvr>
                                        <p:cTn id="55"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0" dur="26">
                                          <p:stCondLst>
                                            <p:cond delay="650"/>
                                          </p:stCondLst>
                                        </p:cTn>
                                        <p:tgtEl>
                                          <p:spTgt spid="13"/>
                                        </p:tgtEl>
                                      </p:cBhvr>
                                      <p:to x="100000" y="60000"/>
                                    </p:animScale>
                                    <p:animScale>
                                      <p:cBhvr>
                                        <p:cTn id="61" dur="166" decel="50000">
                                          <p:stCondLst>
                                            <p:cond delay="676"/>
                                          </p:stCondLst>
                                        </p:cTn>
                                        <p:tgtEl>
                                          <p:spTgt spid="13"/>
                                        </p:tgtEl>
                                      </p:cBhvr>
                                      <p:to x="100000" y="100000"/>
                                    </p:animScale>
                                    <p:animScale>
                                      <p:cBhvr>
                                        <p:cTn id="62" dur="26">
                                          <p:stCondLst>
                                            <p:cond delay="1312"/>
                                          </p:stCondLst>
                                        </p:cTn>
                                        <p:tgtEl>
                                          <p:spTgt spid="13"/>
                                        </p:tgtEl>
                                      </p:cBhvr>
                                      <p:to x="100000" y="80000"/>
                                    </p:animScale>
                                    <p:animScale>
                                      <p:cBhvr>
                                        <p:cTn id="63" dur="166" decel="50000">
                                          <p:stCondLst>
                                            <p:cond delay="1338"/>
                                          </p:stCondLst>
                                        </p:cTn>
                                        <p:tgtEl>
                                          <p:spTgt spid="13"/>
                                        </p:tgtEl>
                                      </p:cBhvr>
                                      <p:to x="100000" y="100000"/>
                                    </p:animScale>
                                    <p:animScale>
                                      <p:cBhvr>
                                        <p:cTn id="64" dur="26">
                                          <p:stCondLst>
                                            <p:cond delay="1642"/>
                                          </p:stCondLst>
                                        </p:cTn>
                                        <p:tgtEl>
                                          <p:spTgt spid="13"/>
                                        </p:tgtEl>
                                      </p:cBhvr>
                                      <p:to x="100000" y="90000"/>
                                    </p:animScale>
                                    <p:animScale>
                                      <p:cBhvr>
                                        <p:cTn id="65" dur="166" decel="50000">
                                          <p:stCondLst>
                                            <p:cond delay="1668"/>
                                          </p:stCondLst>
                                        </p:cTn>
                                        <p:tgtEl>
                                          <p:spTgt spid="13"/>
                                        </p:tgtEl>
                                      </p:cBhvr>
                                      <p:to x="100000" y="100000"/>
                                    </p:animScale>
                                    <p:animScale>
                                      <p:cBhvr>
                                        <p:cTn id="66" dur="26">
                                          <p:stCondLst>
                                            <p:cond delay="1808"/>
                                          </p:stCondLst>
                                        </p:cTn>
                                        <p:tgtEl>
                                          <p:spTgt spid="13"/>
                                        </p:tgtEl>
                                      </p:cBhvr>
                                      <p:to x="100000" y="95000"/>
                                    </p:animScale>
                                    <p:animScale>
                                      <p:cBhvr>
                                        <p:cTn id="67" dur="166" decel="50000">
                                          <p:stCondLst>
                                            <p:cond delay="1834"/>
                                          </p:stCondLst>
                                        </p:cTn>
                                        <p:tgtEl>
                                          <p:spTgt spid="13"/>
                                        </p:tgtEl>
                                      </p:cBhvr>
                                      <p:to x="100000" y="100000"/>
                                    </p:animScale>
                                  </p:childTnLst>
                                </p:cTn>
                              </p:par>
                            </p:childTnLst>
                          </p:cTn>
                        </p:par>
                        <p:par>
                          <p:cTn id="68" fill="hold">
                            <p:stCondLst>
                              <p:cond delay="2000"/>
                            </p:stCondLst>
                            <p:childTnLst>
                              <p:par>
                                <p:cTn id="69" presetID="32" presetClass="emph" presetSubtype="0" fill="hold" nodeType="afterEffect">
                                  <p:stCondLst>
                                    <p:cond delay="0"/>
                                  </p:stCondLst>
                                  <p:childTnLst>
                                    <p:animRot by="120000">
                                      <p:cBhvr>
                                        <p:cTn id="70" dur="125" fill="hold">
                                          <p:stCondLst>
                                            <p:cond delay="0"/>
                                          </p:stCondLst>
                                        </p:cTn>
                                        <p:tgtEl>
                                          <p:spTgt spid="13"/>
                                        </p:tgtEl>
                                        <p:attrNameLst>
                                          <p:attrName>r</p:attrName>
                                        </p:attrNameLst>
                                      </p:cBhvr>
                                    </p:animRot>
                                    <p:animRot by="-240000">
                                      <p:cBhvr>
                                        <p:cTn id="71" dur="250" fill="hold">
                                          <p:stCondLst>
                                            <p:cond delay="250"/>
                                          </p:stCondLst>
                                        </p:cTn>
                                        <p:tgtEl>
                                          <p:spTgt spid="13"/>
                                        </p:tgtEl>
                                        <p:attrNameLst>
                                          <p:attrName>r</p:attrName>
                                        </p:attrNameLst>
                                      </p:cBhvr>
                                    </p:animRot>
                                    <p:animRot by="240000">
                                      <p:cBhvr>
                                        <p:cTn id="72" dur="250" fill="hold">
                                          <p:stCondLst>
                                            <p:cond delay="500"/>
                                          </p:stCondLst>
                                        </p:cTn>
                                        <p:tgtEl>
                                          <p:spTgt spid="13"/>
                                        </p:tgtEl>
                                        <p:attrNameLst>
                                          <p:attrName>r</p:attrName>
                                        </p:attrNameLst>
                                      </p:cBhvr>
                                    </p:animRot>
                                    <p:animRot by="-240000">
                                      <p:cBhvr>
                                        <p:cTn id="73" dur="250" fill="hold">
                                          <p:stCondLst>
                                            <p:cond delay="750"/>
                                          </p:stCondLst>
                                        </p:cTn>
                                        <p:tgtEl>
                                          <p:spTgt spid="13"/>
                                        </p:tgtEl>
                                        <p:attrNameLst>
                                          <p:attrName>r</p:attrName>
                                        </p:attrNameLst>
                                      </p:cBhvr>
                                    </p:animRot>
                                    <p:animRot by="120000">
                                      <p:cBhvr>
                                        <p:cTn id="74" dur="250" fill="hold">
                                          <p:stCondLst>
                                            <p:cond delay="1000"/>
                                          </p:stCondLst>
                                        </p:cTn>
                                        <p:tgtEl>
                                          <p:spTgt spid="13"/>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2" presetClass="entr" presetSubtype="2" fill="hold" grpId="0" nodeType="clickEffect">
                                  <p:stCondLst>
                                    <p:cond delay="0"/>
                                  </p:stCondLst>
                                  <p:childTnLst>
                                    <p:set>
                                      <p:cBhvr>
                                        <p:cTn id="78" dur="1" fill="hold">
                                          <p:stCondLst>
                                            <p:cond delay="0"/>
                                          </p:stCondLst>
                                        </p:cTn>
                                        <p:tgtEl>
                                          <p:spTgt spid="36"/>
                                        </p:tgtEl>
                                        <p:attrNameLst>
                                          <p:attrName>style.visibility</p:attrName>
                                        </p:attrNameLst>
                                      </p:cBhvr>
                                      <p:to>
                                        <p:strVal val="visible"/>
                                      </p:to>
                                    </p:set>
                                    <p:anim calcmode="lin" valueType="num">
                                      <p:cBhvr additive="base">
                                        <p:cTn id="79" dur="1000" fill="hold"/>
                                        <p:tgtEl>
                                          <p:spTgt spid="36"/>
                                        </p:tgtEl>
                                        <p:attrNameLst>
                                          <p:attrName>ppt_x</p:attrName>
                                        </p:attrNameLst>
                                      </p:cBhvr>
                                      <p:tavLst>
                                        <p:tav tm="0">
                                          <p:val>
                                            <p:strVal val="1+#ppt_w/2"/>
                                          </p:val>
                                        </p:tav>
                                        <p:tav tm="100000">
                                          <p:val>
                                            <p:strVal val="#ppt_x"/>
                                          </p:val>
                                        </p:tav>
                                      </p:tavLst>
                                    </p:anim>
                                    <p:anim calcmode="lin" valueType="num">
                                      <p:cBhvr additive="base">
                                        <p:cTn id="80" dur="10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25"/>
                                        </p:tgtEl>
                                        <p:attrNameLst>
                                          <p:attrName>style.visibility</p:attrName>
                                        </p:attrNameLst>
                                      </p:cBhvr>
                                      <p:to>
                                        <p:strVal val="visible"/>
                                      </p:to>
                                    </p:set>
                                    <p:animEffect transition="in" filter="wipe(down)">
                                      <p:cBhvr>
                                        <p:cTn id="85" dur="580">
                                          <p:stCondLst>
                                            <p:cond delay="0"/>
                                          </p:stCondLst>
                                        </p:cTn>
                                        <p:tgtEl>
                                          <p:spTgt spid="25"/>
                                        </p:tgtEl>
                                      </p:cBhvr>
                                    </p:animEffect>
                                    <p:anim calcmode="lin" valueType="num">
                                      <p:cBhvr>
                                        <p:cTn id="86"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91" dur="26">
                                          <p:stCondLst>
                                            <p:cond delay="650"/>
                                          </p:stCondLst>
                                        </p:cTn>
                                        <p:tgtEl>
                                          <p:spTgt spid="25"/>
                                        </p:tgtEl>
                                      </p:cBhvr>
                                      <p:to x="100000" y="60000"/>
                                    </p:animScale>
                                    <p:animScale>
                                      <p:cBhvr>
                                        <p:cTn id="92" dur="166" decel="50000">
                                          <p:stCondLst>
                                            <p:cond delay="676"/>
                                          </p:stCondLst>
                                        </p:cTn>
                                        <p:tgtEl>
                                          <p:spTgt spid="25"/>
                                        </p:tgtEl>
                                      </p:cBhvr>
                                      <p:to x="100000" y="100000"/>
                                    </p:animScale>
                                    <p:animScale>
                                      <p:cBhvr>
                                        <p:cTn id="93" dur="26">
                                          <p:stCondLst>
                                            <p:cond delay="1312"/>
                                          </p:stCondLst>
                                        </p:cTn>
                                        <p:tgtEl>
                                          <p:spTgt spid="25"/>
                                        </p:tgtEl>
                                      </p:cBhvr>
                                      <p:to x="100000" y="80000"/>
                                    </p:animScale>
                                    <p:animScale>
                                      <p:cBhvr>
                                        <p:cTn id="94" dur="166" decel="50000">
                                          <p:stCondLst>
                                            <p:cond delay="1338"/>
                                          </p:stCondLst>
                                        </p:cTn>
                                        <p:tgtEl>
                                          <p:spTgt spid="25"/>
                                        </p:tgtEl>
                                      </p:cBhvr>
                                      <p:to x="100000" y="100000"/>
                                    </p:animScale>
                                    <p:animScale>
                                      <p:cBhvr>
                                        <p:cTn id="95" dur="26">
                                          <p:stCondLst>
                                            <p:cond delay="1642"/>
                                          </p:stCondLst>
                                        </p:cTn>
                                        <p:tgtEl>
                                          <p:spTgt spid="25"/>
                                        </p:tgtEl>
                                      </p:cBhvr>
                                      <p:to x="100000" y="90000"/>
                                    </p:animScale>
                                    <p:animScale>
                                      <p:cBhvr>
                                        <p:cTn id="96" dur="166" decel="50000">
                                          <p:stCondLst>
                                            <p:cond delay="1668"/>
                                          </p:stCondLst>
                                        </p:cTn>
                                        <p:tgtEl>
                                          <p:spTgt spid="25"/>
                                        </p:tgtEl>
                                      </p:cBhvr>
                                      <p:to x="100000" y="100000"/>
                                    </p:animScale>
                                    <p:animScale>
                                      <p:cBhvr>
                                        <p:cTn id="97" dur="26">
                                          <p:stCondLst>
                                            <p:cond delay="1808"/>
                                          </p:stCondLst>
                                        </p:cTn>
                                        <p:tgtEl>
                                          <p:spTgt spid="25"/>
                                        </p:tgtEl>
                                      </p:cBhvr>
                                      <p:to x="100000" y="95000"/>
                                    </p:animScale>
                                    <p:animScale>
                                      <p:cBhvr>
                                        <p:cTn id="98" dur="166" decel="50000">
                                          <p:stCondLst>
                                            <p:cond delay="1834"/>
                                          </p:stCondLst>
                                        </p:cTn>
                                        <p:tgtEl>
                                          <p:spTgt spid="25"/>
                                        </p:tgtEl>
                                      </p:cBhvr>
                                      <p:to x="100000" y="100000"/>
                                    </p:animScale>
                                  </p:childTnLst>
                                </p:cTn>
                              </p:par>
                              <p:par>
                                <p:cTn id="99" presetID="26" presetClass="entr" presetSubtype="0" fill="hold" nodeType="withEffect">
                                  <p:stCondLst>
                                    <p:cond delay="0"/>
                                  </p:stCondLst>
                                  <p:childTnLst>
                                    <p:set>
                                      <p:cBhvr>
                                        <p:cTn id="100" dur="1" fill="hold">
                                          <p:stCondLst>
                                            <p:cond delay="0"/>
                                          </p:stCondLst>
                                        </p:cTn>
                                        <p:tgtEl>
                                          <p:spTgt spid="28"/>
                                        </p:tgtEl>
                                        <p:attrNameLst>
                                          <p:attrName>style.visibility</p:attrName>
                                        </p:attrNameLst>
                                      </p:cBhvr>
                                      <p:to>
                                        <p:strVal val="visible"/>
                                      </p:to>
                                    </p:set>
                                    <p:animEffect transition="in" filter="wipe(down)">
                                      <p:cBhvr>
                                        <p:cTn id="101" dur="580">
                                          <p:stCondLst>
                                            <p:cond delay="0"/>
                                          </p:stCondLst>
                                        </p:cTn>
                                        <p:tgtEl>
                                          <p:spTgt spid="28"/>
                                        </p:tgtEl>
                                      </p:cBhvr>
                                    </p:animEffect>
                                    <p:anim calcmode="lin" valueType="num">
                                      <p:cBhvr>
                                        <p:cTn id="102"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07" dur="26">
                                          <p:stCondLst>
                                            <p:cond delay="650"/>
                                          </p:stCondLst>
                                        </p:cTn>
                                        <p:tgtEl>
                                          <p:spTgt spid="28"/>
                                        </p:tgtEl>
                                      </p:cBhvr>
                                      <p:to x="100000" y="60000"/>
                                    </p:animScale>
                                    <p:animScale>
                                      <p:cBhvr>
                                        <p:cTn id="108" dur="166" decel="50000">
                                          <p:stCondLst>
                                            <p:cond delay="676"/>
                                          </p:stCondLst>
                                        </p:cTn>
                                        <p:tgtEl>
                                          <p:spTgt spid="28"/>
                                        </p:tgtEl>
                                      </p:cBhvr>
                                      <p:to x="100000" y="100000"/>
                                    </p:animScale>
                                    <p:animScale>
                                      <p:cBhvr>
                                        <p:cTn id="109" dur="26">
                                          <p:stCondLst>
                                            <p:cond delay="1312"/>
                                          </p:stCondLst>
                                        </p:cTn>
                                        <p:tgtEl>
                                          <p:spTgt spid="28"/>
                                        </p:tgtEl>
                                      </p:cBhvr>
                                      <p:to x="100000" y="80000"/>
                                    </p:animScale>
                                    <p:animScale>
                                      <p:cBhvr>
                                        <p:cTn id="110" dur="166" decel="50000">
                                          <p:stCondLst>
                                            <p:cond delay="1338"/>
                                          </p:stCondLst>
                                        </p:cTn>
                                        <p:tgtEl>
                                          <p:spTgt spid="28"/>
                                        </p:tgtEl>
                                      </p:cBhvr>
                                      <p:to x="100000" y="100000"/>
                                    </p:animScale>
                                    <p:animScale>
                                      <p:cBhvr>
                                        <p:cTn id="111" dur="26">
                                          <p:stCondLst>
                                            <p:cond delay="1642"/>
                                          </p:stCondLst>
                                        </p:cTn>
                                        <p:tgtEl>
                                          <p:spTgt spid="28"/>
                                        </p:tgtEl>
                                      </p:cBhvr>
                                      <p:to x="100000" y="90000"/>
                                    </p:animScale>
                                    <p:animScale>
                                      <p:cBhvr>
                                        <p:cTn id="112" dur="166" decel="50000">
                                          <p:stCondLst>
                                            <p:cond delay="1668"/>
                                          </p:stCondLst>
                                        </p:cTn>
                                        <p:tgtEl>
                                          <p:spTgt spid="28"/>
                                        </p:tgtEl>
                                      </p:cBhvr>
                                      <p:to x="100000" y="100000"/>
                                    </p:animScale>
                                    <p:animScale>
                                      <p:cBhvr>
                                        <p:cTn id="113" dur="26">
                                          <p:stCondLst>
                                            <p:cond delay="1808"/>
                                          </p:stCondLst>
                                        </p:cTn>
                                        <p:tgtEl>
                                          <p:spTgt spid="28"/>
                                        </p:tgtEl>
                                      </p:cBhvr>
                                      <p:to x="100000" y="95000"/>
                                    </p:animScale>
                                    <p:animScale>
                                      <p:cBhvr>
                                        <p:cTn id="114" dur="166" decel="50000">
                                          <p:stCondLst>
                                            <p:cond delay="1834"/>
                                          </p:stCondLst>
                                        </p:cTn>
                                        <p:tgtEl>
                                          <p:spTgt spid="28"/>
                                        </p:tgtEl>
                                      </p:cBhvr>
                                      <p:to x="100000" y="100000"/>
                                    </p:animScale>
                                  </p:childTnLst>
                                </p:cTn>
                              </p:par>
                              <p:par>
                                <p:cTn id="115" presetID="26" presetClass="entr" presetSubtype="0" fill="hold" nodeType="withEffect">
                                  <p:stCondLst>
                                    <p:cond delay="0"/>
                                  </p:stCondLst>
                                  <p:childTnLst>
                                    <p:set>
                                      <p:cBhvr>
                                        <p:cTn id="116" dur="1" fill="hold">
                                          <p:stCondLst>
                                            <p:cond delay="0"/>
                                          </p:stCondLst>
                                        </p:cTn>
                                        <p:tgtEl>
                                          <p:spTgt spid="29"/>
                                        </p:tgtEl>
                                        <p:attrNameLst>
                                          <p:attrName>style.visibility</p:attrName>
                                        </p:attrNameLst>
                                      </p:cBhvr>
                                      <p:to>
                                        <p:strVal val="visible"/>
                                      </p:to>
                                    </p:set>
                                    <p:animEffect transition="in" filter="wipe(down)">
                                      <p:cBhvr>
                                        <p:cTn id="117" dur="580">
                                          <p:stCondLst>
                                            <p:cond delay="0"/>
                                          </p:stCondLst>
                                        </p:cTn>
                                        <p:tgtEl>
                                          <p:spTgt spid="29"/>
                                        </p:tgtEl>
                                      </p:cBhvr>
                                    </p:animEffect>
                                    <p:anim calcmode="lin" valueType="num">
                                      <p:cBhvr>
                                        <p:cTn id="118"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19"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20"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21"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22"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23" dur="26">
                                          <p:stCondLst>
                                            <p:cond delay="650"/>
                                          </p:stCondLst>
                                        </p:cTn>
                                        <p:tgtEl>
                                          <p:spTgt spid="29"/>
                                        </p:tgtEl>
                                      </p:cBhvr>
                                      <p:to x="100000" y="60000"/>
                                    </p:animScale>
                                    <p:animScale>
                                      <p:cBhvr>
                                        <p:cTn id="124" dur="166" decel="50000">
                                          <p:stCondLst>
                                            <p:cond delay="676"/>
                                          </p:stCondLst>
                                        </p:cTn>
                                        <p:tgtEl>
                                          <p:spTgt spid="29"/>
                                        </p:tgtEl>
                                      </p:cBhvr>
                                      <p:to x="100000" y="100000"/>
                                    </p:animScale>
                                    <p:animScale>
                                      <p:cBhvr>
                                        <p:cTn id="125" dur="26">
                                          <p:stCondLst>
                                            <p:cond delay="1312"/>
                                          </p:stCondLst>
                                        </p:cTn>
                                        <p:tgtEl>
                                          <p:spTgt spid="29"/>
                                        </p:tgtEl>
                                      </p:cBhvr>
                                      <p:to x="100000" y="80000"/>
                                    </p:animScale>
                                    <p:animScale>
                                      <p:cBhvr>
                                        <p:cTn id="126" dur="166" decel="50000">
                                          <p:stCondLst>
                                            <p:cond delay="1338"/>
                                          </p:stCondLst>
                                        </p:cTn>
                                        <p:tgtEl>
                                          <p:spTgt spid="29"/>
                                        </p:tgtEl>
                                      </p:cBhvr>
                                      <p:to x="100000" y="100000"/>
                                    </p:animScale>
                                    <p:animScale>
                                      <p:cBhvr>
                                        <p:cTn id="127" dur="26">
                                          <p:stCondLst>
                                            <p:cond delay="1642"/>
                                          </p:stCondLst>
                                        </p:cTn>
                                        <p:tgtEl>
                                          <p:spTgt spid="29"/>
                                        </p:tgtEl>
                                      </p:cBhvr>
                                      <p:to x="100000" y="90000"/>
                                    </p:animScale>
                                    <p:animScale>
                                      <p:cBhvr>
                                        <p:cTn id="128" dur="166" decel="50000">
                                          <p:stCondLst>
                                            <p:cond delay="1668"/>
                                          </p:stCondLst>
                                        </p:cTn>
                                        <p:tgtEl>
                                          <p:spTgt spid="29"/>
                                        </p:tgtEl>
                                      </p:cBhvr>
                                      <p:to x="100000" y="100000"/>
                                    </p:animScale>
                                    <p:animScale>
                                      <p:cBhvr>
                                        <p:cTn id="129" dur="26">
                                          <p:stCondLst>
                                            <p:cond delay="1808"/>
                                          </p:stCondLst>
                                        </p:cTn>
                                        <p:tgtEl>
                                          <p:spTgt spid="29"/>
                                        </p:tgtEl>
                                      </p:cBhvr>
                                      <p:to x="100000" y="95000"/>
                                    </p:animScale>
                                    <p:animScale>
                                      <p:cBhvr>
                                        <p:cTn id="130" dur="166" decel="50000">
                                          <p:stCondLst>
                                            <p:cond delay="1834"/>
                                          </p:stCondLst>
                                        </p:cTn>
                                        <p:tgtEl>
                                          <p:spTgt spid="29"/>
                                        </p:tgtEl>
                                      </p:cBhvr>
                                      <p:to x="100000" y="100000"/>
                                    </p:animScale>
                                  </p:childTnLst>
                                </p:cTn>
                              </p:par>
                              <p:par>
                                <p:cTn id="131" presetID="26" presetClass="entr" presetSubtype="0" fill="hold" nodeType="withEffect">
                                  <p:stCondLst>
                                    <p:cond delay="0"/>
                                  </p:stCondLst>
                                  <p:childTnLst>
                                    <p:set>
                                      <p:cBhvr>
                                        <p:cTn id="132" dur="1" fill="hold">
                                          <p:stCondLst>
                                            <p:cond delay="0"/>
                                          </p:stCondLst>
                                        </p:cTn>
                                        <p:tgtEl>
                                          <p:spTgt spid="30"/>
                                        </p:tgtEl>
                                        <p:attrNameLst>
                                          <p:attrName>style.visibility</p:attrName>
                                        </p:attrNameLst>
                                      </p:cBhvr>
                                      <p:to>
                                        <p:strVal val="visible"/>
                                      </p:to>
                                    </p:set>
                                    <p:animEffect transition="in" filter="wipe(down)">
                                      <p:cBhvr>
                                        <p:cTn id="133" dur="580">
                                          <p:stCondLst>
                                            <p:cond delay="0"/>
                                          </p:stCondLst>
                                        </p:cTn>
                                        <p:tgtEl>
                                          <p:spTgt spid="30"/>
                                        </p:tgtEl>
                                      </p:cBhvr>
                                    </p:animEffect>
                                    <p:anim calcmode="lin" valueType="num">
                                      <p:cBhvr>
                                        <p:cTn id="134"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139" dur="26">
                                          <p:stCondLst>
                                            <p:cond delay="650"/>
                                          </p:stCondLst>
                                        </p:cTn>
                                        <p:tgtEl>
                                          <p:spTgt spid="30"/>
                                        </p:tgtEl>
                                      </p:cBhvr>
                                      <p:to x="100000" y="60000"/>
                                    </p:animScale>
                                    <p:animScale>
                                      <p:cBhvr>
                                        <p:cTn id="140" dur="166" decel="50000">
                                          <p:stCondLst>
                                            <p:cond delay="676"/>
                                          </p:stCondLst>
                                        </p:cTn>
                                        <p:tgtEl>
                                          <p:spTgt spid="30"/>
                                        </p:tgtEl>
                                      </p:cBhvr>
                                      <p:to x="100000" y="100000"/>
                                    </p:animScale>
                                    <p:animScale>
                                      <p:cBhvr>
                                        <p:cTn id="141" dur="26">
                                          <p:stCondLst>
                                            <p:cond delay="1312"/>
                                          </p:stCondLst>
                                        </p:cTn>
                                        <p:tgtEl>
                                          <p:spTgt spid="30"/>
                                        </p:tgtEl>
                                      </p:cBhvr>
                                      <p:to x="100000" y="80000"/>
                                    </p:animScale>
                                    <p:animScale>
                                      <p:cBhvr>
                                        <p:cTn id="142" dur="166" decel="50000">
                                          <p:stCondLst>
                                            <p:cond delay="1338"/>
                                          </p:stCondLst>
                                        </p:cTn>
                                        <p:tgtEl>
                                          <p:spTgt spid="30"/>
                                        </p:tgtEl>
                                      </p:cBhvr>
                                      <p:to x="100000" y="100000"/>
                                    </p:animScale>
                                    <p:animScale>
                                      <p:cBhvr>
                                        <p:cTn id="143" dur="26">
                                          <p:stCondLst>
                                            <p:cond delay="1642"/>
                                          </p:stCondLst>
                                        </p:cTn>
                                        <p:tgtEl>
                                          <p:spTgt spid="30"/>
                                        </p:tgtEl>
                                      </p:cBhvr>
                                      <p:to x="100000" y="90000"/>
                                    </p:animScale>
                                    <p:animScale>
                                      <p:cBhvr>
                                        <p:cTn id="144" dur="166" decel="50000">
                                          <p:stCondLst>
                                            <p:cond delay="1668"/>
                                          </p:stCondLst>
                                        </p:cTn>
                                        <p:tgtEl>
                                          <p:spTgt spid="30"/>
                                        </p:tgtEl>
                                      </p:cBhvr>
                                      <p:to x="100000" y="100000"/>
                                    </p:animScale>
                                    <p:animScale>
                                      <p:cBhvr>
                                        <p:cTn id="145" dur="26">
                                          <p:stCondLst>
                                            <p:cond delay="1808"/>
                                          </p:stCondLst>
                                        </p:cTn>
                                        <p:tgtEl>
                                          <p:spTgt spid="30"/>
                                        </p:tgtEl>
                                      </p:cBhvr>
                                      <p:to x="100000" y="95000"/>
                                    </p:animScale>
                                    <p:animScale>
                                      <p:cBhvr>
                                        <p:cTn id="146" dur="166" decel="50000">
                                          <p:stCondLst>
                                            <p:cond delay="1834"/>
                                          </p:stCondLst>
                                        </p:cTn>
                                        <p:tgtEl>
                                          <p:spTgt spid="30"/>
                                        </p:tgtEl>
                                      </p:cBhvr>
                                      <p:to x="100000" y="100000"/>
                                    </p:animScale>
                                  </p:childTnLst>
                                </p:cTn>
                              </p:par>
                              <p:par>
                                <p:cTn id="147" presetID="26" presetClass="entr" presetSubtype="0" fill="hold" nodeType="withEffect">
                                  <p:stCondLst>
                                    <p:cond delay="0"/>
                                  </p:stCondLst>
                                  <p:childTnLst>
                                    <p:set>
                                      <p:cBhvr>
                                        <p:cTn id="148" dur="1" fill="hold">
                                          <p:stCondLst>
                                            <p:cond delay="0"/>
                                          </p:stCondLst>
                                        </p:cTn>
                                        <p:tgtEl>
                                          <p:spTgt spid="31"/>
                                        </p:tgtEl>
                                        <p:attrNameLst>
                                          <p:attrName>style.visibility</p:attrName>
                                        </p:attrNameLst>
                                      </p:cBhvr>
                                      <p:to>
                                        <p:strVal val="visible"/>
                                      </p:to>
                                    </p:set>
                                    <p:animEffect transition="in" filter="wipe(down)">
                                      <p:cBhvr>
                                        <p:cTn id="149" dur="580">
                                          <p:stCondLst>
                                            <p:cond delay="0"/>
                                          </p:stCondLst>
                                        </p:cTn>
                                        <p:tgtEl>
                                          <p:spTgt spid="31"/>
                                        </p:tgtEl>
                                      </p:cBhvr>
                                    </p:animEffect>
                                    <p:anim calcmode="lin" valueType="num">
                                      <p:cBhvr>
                                        <p:cTn id="150"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151"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52"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153"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154"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55" dur="26">
                                          <p:stCondLst>
                                            <p:cond delay="650"/>
                                          </p:stCondLst>
                                        </p:cTn>
                                        <p:tgtEl>
                                          <p:spTgt spid="31"/>
                                        </p:tgtEl>
                                      </p:cBhvr>
                                      <p:to x="100000" y="60000"/>
                                    </p:animScale>
                                    <p:animScale>
                                      <p:cBhvr>
                                        <p:cTn id="156" dur="166" decel="50000">
                                          <p:stCondLst>
                                            <p:cond delay="676"/>
                                          </p:stCondLst>
                                        </p:cTn>
                                        <p:tgtEl>
                                          <p:spTgt spid="31"/>
                                        </p:tgtEl>
                                      </p:cBhvr>
                                      <p:to x="100000" y="100000"/>
                                    </p:animScale>
                                    <p:animScale>
                                      <p:cBhvr>
                                        <p:cTn id="157" dur="26">
                                          <p:stCondLst>
                                            <p:cond delay="1312"/>
                                          </p:stCondLst>
                                        </p:cTn>
                                        <p:tgtEl>
                                          <p:spTgt spid="31"/>
                                        </p:tgtEl>
                                      </p:cBhvr>
                                      <p:to x="100000" y="80000"/>
                                    </p:animScale>
                                    <p:animScale>
                                      <p:cBhvr>
                                        <p:cTn id="158" dur="166" decel="50000">
                                          <p:stCondLst>
                                            <p:cond delay="1338"/>
                                          </p:stCondLst>
                                        </p:cTn>
                                        <p:tgtEl>
                                          <p:spTgt spid="31"/>
                                        </p:tgtEl>
                                      </p:cBhvr>
                                      <p:to x="100000" y="100000"/>
                                    </p:animScale>
                                    <p:animScale>
                                      <p:cBhvr>
                                        <p:cTn id="159" dur="26">
                                          <p:stCondLst>
                                            <p:cond delay="1642"/>
                                          </p:stCondLst>
                                        </p:cTn>
                                        <p:tgtEl>
                                          <p:spTgt spid="31"/>
                                        </p:tgtEl>
                                      </p:cBhvr>
                                      <p:to x="100000" y="90000"/>
                                    </p:animScale>
                                    <p:animScale>
                                      <p:cBhvr>
                                        <p:cTn id="160" dur="166" decel="50000">
                                          <p:stCondLst>
                                            <p:cond delay="1668"/>
                                          </p:stCondLst>
                                        </p:cTn>
                                        <p:tgtEl>
                                          <p:spTgt spid="31"/>
                                        </p:tgtEl>
                                      </p:cBhvr>
                                      <p:to x="100000" y="100000"/>
                                    </p:animScale>
                                    <p:animScale>
                                      <p:cBhvr>
                                        <p:cTn id="161" dur="26">
                                          <p:stCondLst>
                                            <p:cond delay="1808"/>
                                          </p:stCondLst>
                                        </p:cTn>
                                        <p:tgtEl>
                                          <p:spTgt spid="31"/>
                                        </p:tgtEl>
                                      </p:cBhvr>
                                      <p:to x="100000" y="95000"/>
                                    </p:animScale>
                                    <p:animScale>
                                      <p:cBhvr>
                                        <p:cTn id="162" dur="166" decel="50000">
                                          <p:stCondLst>
                                            <p:cond delay="1834"/>
                                          </p:stCondLst>
                                        </p:cTn>
                                        <p:tgtEl>
                                          <p:spTgt spid="31"/>
                                        </p:tgtEl>
                                      </p:cBhvr>
                                      <p:to x="100000" y="100000"/>
                                    </p:animScale>
                                  </p:childTnLst>
                                </p:cTn>
                              </p:par>
                              <p:par>
                                <p:cTn id="163" presetID="26" presetClass="entr" presetSubtype="0" fill="hold" nodeType="withEffect">
                                  <p:stCondLst>
                                    <p:cond delay="0"/>
                                  </p:stCondLst>
                                  <p:childTnLst>
                                    <p:set>
                                      <p:cBhvr>
                                        <p:cTn id="164" dur="1" fill="hold">
                                          <p:stCondLst>
                                            <p:cond delay="0"/>
                                          </p:stCondLst>
                                        </p:cTn>
                                        <p:tgtEl>
                                          <p:spTgt spid="32"/>
                                        </p:tgtEl>
                                        <p:attrNameLst>
                                          <p:attrName>style.visibility</p:attrName>
                                        </p:attrNameLst>
                                      </p:cBhvr>
                                      <p:to>
                                        <p:strVal val="visible"/>
                                      </p:to>
                                    </p:set>
                                    <p:animEffect transition="in" filter="wipe(down)">
                                      <p:cBhvr>
                                        <p:cTn id="165" dur="580">
                                          <p:stCondLst>
                                            <p:cond delay="0"/>
                                          </p:stCondLst>
                                        </p:cTn>
                                        <p:tgtEl>
                                          <p:spTgt spid="32"/>
                                        </p:tgtEl>
                                      </p:cBhvr>
                                    </p:animEffect>
                                    <p:anim calcmode="lin" valueType="num">
                                      <p:cBhvr>
                                        <p:cTn id="166"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67"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68"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69"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170"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171" dur="26">
                                          <p:stCondLst>
                                            <p:cond delay="650"/>
                                          </p:stCondLst>
                                        </p:cTn>
                                        <p:tgtEl>
                                          <p:spTgt spid="32"/>
                                        </p:tgtEl>
                                      </p:cBhvr>
                                      <p:to x="100000" y="60000"/>
                                    </p:animScale>
                                    <p:animScale>
                                      <p:cBhvr>
                                        <p:cTn id="172" dur="166" decel="50000">
                                          <p:stCondLst>
                                            <p:cond delay="676"/>
                                          </p:stCondLst>
                                        </p:cTn>
                                        <p:tgtEl>
                                          <p:spTgt spid="32"/>
                                        </p:tgtEl>
                                      </p:cBhvr>
                                      <p:to x="100000" y="100000"/>
                                    </p:animScale>
                                    <p:animScale>
                                      <p:cBhvr>
                                        <p:cTn id="173" dur="26">
                                          <p:stCondLst>
                                            <p:cond delay="1312"/>
                                          </p:stCondLst>
                                        </p:cTn>
                                        <p:tgtEl>
                                          <p:spTgt spid="32"/>
                                        </p:tgtEl>
                                      </p:cBhvr>
                                      <p:to x="100000" y="80000"/>
                                    </p:animScale>
                                    <p:animScale>
                                      <p:cBhvr>
                                        <p:cTn id="174" dur="166" decel="50000">
                                          <p:stCondLst>
                                            <p:cond delay="1338"/>
                                          </p:stCondLst>
                                        </p:cTn>
                                        <p:tgtEl>
                                          <p:spTgt spid="32"/>
                                        </p:tgtEl>
                                      </p:cBhvr>
                                      <p:to x="100000" y="100000"/>
                                    </p:animScale>
                                    <p:animScale>
                                      <p:cBhvr>
                                        <p:cTn id="175" dur="26">
                                          <p:stCondLst>
                                            <p:cond delay="1642"/>
                                          </p:stCondLst>
                                        </p:cTn>
                                        <p:tgtEl>
                                          <p:spTgt spid="32"/>
                                        </p:tgtEl>
                                      </p:cBhvr>
                                      <p:to x="100000" y="90000"/>
                                    </p:animScale>
                                    <p:animScale>
                                      <p:cBhvr>
                                        <p:cTn id="176" dur="166" decel="50000">
                                          <p:stCondLst>
                                            <p:cond delay="1668"/>
                                          </p:stCondLst>
                                        </p:cTn>
                                        <p:tgtEl>
                                          <p:spTgt spid="32"/>
                                        </p:tgtEl>
                                      </p:cBhvr>
                                      <p:to x="100000" y="100000"/>
                                    </p:animScale>
                                    <p:animScale>
                                      <p:cBhvr>
                                        <p:cTn id="177" dur="26">
                                          <p:stCondLst>
                                            <p:cond delay="1808"/>
                                          </p:stCondLst>
                                        </p:cTn>
                                        <p:tgtEl>
                                          <p:spTgt spid="32"/>
                                        </p:tgtEl>
                                      </p:cBhvr>
                                      <p:to x="100000" y="95000"/>
                                    </p:animScale>
                                    <p:animScale>
                                      <p:cBhvr>
                                        <p:cTn id="178" dur="166" decel="50000">
                                          <p:stCondLst>
                                            <p:cond delay="1834"/>
                                          </p:stCondLst>
                                        </p:cTn>
                                        <p:tgtEl>
                                          <p:spTgt spid="32"/>
                                        </p:tgtEl>
                                      </p:cBhvr>
                                      <p:to x="100000" y="100000"/>
                                    </p:animScale>
                                  </p:childTnLst>
                                </p:cTn>
                              </p:par>
                              <p:par>
                                <p:cTn id="179" presetID="26" presetClass="entr" presetSubtype="0" fill="hold" nodeType="withEffect">
                                  <p:stCondLst>
                                    <p:cond delay="0"/>
                                  </p:stCondLst>
                                  <p:childTnLst>
                                    <p:set>
                                      <p:cBhvr>
                                        <p:cTn id="180" dur="1" fill="hold">
                                          <p:stCondLst>
                                            <p:cond delay="0"/>
                                          </p:stCondLst>
                                        </p:cTn>
                                        <p:tgtEl>
                                          <p:spTgt spid="33"/>
                                        </p:tgtEl>
                                        <p:attrNameLst>
                                          <p:attrName>style.visibility</p:attrName>
                                        </p:attrNameLst>
                                      </p:cBhvr>
                                      <p:to>
                                        <p:strVal val="visible"/>
                                      </p:to>
                                    </p:set>
                                    <p:animEffect transition="in" filter="wipe(down)">
                                      <p:cBhvr>
                                        <p:cTn id="181" dur="580">
                                          <p:stCondLst>
                                            <p:cond delay="0"/>
                                          </p:stCondLst>
                                        </p:cTn>
                                        <p:tgtEl>
                                          <p:spTgt spid="33"/>
                                        </p:tgtEl>
                                      </p:cBhvr>
                                    </p:animEffect>
                                    <p:anim calcmode="lin" valueType="num">
                                      <p:cBhvr>
                                        <p:cTn id="182"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183"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184"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185"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186"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187" dur="26">
                                          <p:stCondLst>
                                            <p:cond delay="650"/>
                                          </p:stCondLst>
                                        </p:cTn>
                                        <p:tgtEl>
                                          <p:spTgt spid="33"/>
                                        </p:tgtEl>
                                      </p:cBhvr>
                                      <p:to x="100000" y="60000"/>
                                    </p:animScale>
                                    <p:animScale>
                                      <p:cBhvr>
                                        <p:cTn id="188" dur="166" decel="50000">
                                          <p:stCondLst>
                                            <p:cond delay="676"/>
                                          </p:stCondLst>
                                        </p:cTn>
                                        <p:tgtEl>
                                          <p:spTgt spid="33"/>
                                        </p:tgtEl>
                                      </p:cBhvr>
                                      <p:to x="100000" y="100000"/>
                                    </p:animScale>
                                    <p:animScale>
                                      <p:cBhvr>
                                        <p:cTn id="189" dur="26">
                                          <p:stCondLst>
                                            <p:cond delay="1312"/>
                                          </p:stCondLst>
                                        </p:cTn>
                                        <p:tgtEl>
                                          <p:spTgt spid="33"/>
                                        </p:tgtEl>
                                      </p:cBhvr>
                                      <p:to x="100000" y="80000"/>
                                    </p:animScale>
                                    <p:animScale>
                                      <p:cBhvr>
                                        <p:cTn id="190" dur="166" decel="50000">
                                          <p:stCondLst>
                                            <p:cond delay="1338"/>
                                          </p:stCondLst>
                                        </p:cTn>
                                        <p:tgtEl>
                                          <p:spTgt spid="33"/>
                                        </p:tgtEl>
                                      </p:cBhvr>
                                      <p:to x="100000" y="100000"/>
                                    </p:animScale>
                                    <p:animScale>
                                      <p:cBhvr>
                                        <p:cTn id="191" dur="26">
                                          <p:stCondLst>
                                            <p:cond delay="1642"/>
                                          </p:stCondLst>
                                        </p:cTn>
                                        <p:tgtEl>
                                          <p:spTgt spid="33"/>
                                        </p:tgtEl>
                                      </p:cBhvr>
                                      <p:to x="100000" y="90000"/>
                                    </p:animScale>
                                    <p:animScale>
                                      <p:cBhvr>
                                        <p:cTn id="192" dur="166" decel="50000">
                                          <p:stCondLst>
                                            <p:cond delay="1668"/>
                                          </p:stCondLst>
                                        </p:cTn>
                                        <p:tgtEl>
                                          <p:spTgt spid="33"/>
                                        </p:tgtEl>
                                      </p:cBhvr>
                                      <p:to x="100000" y="100000"/>
                                    </p:animScale>
                                    <p:animScale>
                                      <p:cBhvr>
                                        <p:cTn id="193" dur="26">
                                          <p:stCondLst>
                                            <p:cond delay="1808"/>
                                          </p:stCondLst>
                                        </p:cTn>
                                        <p:tgtEl>
                                          <p:spTgt spid="33"/>
                                        </p:tgtEl>
                                      </p:cBhvr>
                                      <p:to x="100000" y="95000"/>
                                    </p:animScale>
                                    <p:animScale>
                                      <p:cBhvr>
                                        <p:cTn id="194" dur="166" decel="50000">
                                          <p:stCondLst>
                                            <p:cond delay="1834"/>
                                          </p:stCondLst>
                                        </p:cTn>
                                        <p:tgtEl>
                                          <p:spTgt spid="33"/>
                                        </p:tgtEl>
                                      </p:cBhvr>
                                      <p:to x="100000" y="100000"/>
                                    </p:animScale>
                                  </p:childTnLst>
                                </p:cTn>
                              </p:par>
                              <p:par>
                                <p:cTn id="195" presetID="26" presetClass="entr" presetSubtype="0" fill="hold" nodeType="withEffect">
                                  <p:stCondLst>
                                    <p:cond delay="0"/>
                                  </p:stCondLst>
                                  <p:childTnLst>
                                    <p:set>
                                      <p:cBhvr>
                                        <p:cTn id="196" dur="1" fill="hold">
                                          <p:stCondLst>
                                            <p:cond delay="0"/>
                                          </p:stCondLst>
                                        </p:cTn>
                                        <p:tgtEl>
                                          <p:spTgt spid="21"/>
                                        </p:tgtEl>
                                        <p:attrNameLst>
                                          <p:attrName>style.visibility</p:attrName>
                                        </p:attrNameLst>
                                      </p:cBhvr>
                                      <p:to>
                                        <p:strVal val="visible"/>
                                      </p:to>
                                    </p:set>
                                    <p:animEffect transition="in" filter="wipe(down)">
                                      <p:cBhvr>
                                        <p:cTn id="197" dur="580">
                                          <p:stCondLst>
                                            <p:cond delay="0"/>
                                          </p:stCondLst>
                                        </p:cTn>
                                        <p:tgtEl>
                                          <p:spTgt spid="21"/>
                                        </p:tgtEl>
                                      </p:cBhvr>
                                    </p:animEffect>
                                    <p:anim calcmode="lin" valueType="num">
                                      <p:cBhvr>
                                        <p:cTn id="198"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99"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00"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01"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02"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03" dur="26">
                                          <p:stCondLst>
                                            <p:cond delay="650"/>
                                          </p:stCondLst>
                                        </p:cTn>
                                        <p:tgtEl>
                                          <p:spTgt spid="21"/>
                                        </p:tgtEl>
                                      </p:cBhvr>
                                      <p:to x="100000" y="60000"/>
                                    </p:animScale>
                                    <p:animScale>
                                      <p:cBhvr>
                                        <p:cTn id="204" dur="166" decel="50000">
                                          <p:stCondLst>
                                            <p:cond delay="676"/>
                                          </p:stCondLst>
                                        </p:cTn>
                                        <p:tgtEl>
                                          <p:spTgt spid="21"/>
                                        </p:tgtEl>
                                      </p:cBhvr>
                                      <p:to x="100000" y="100000"/>
                                    </p:animScale>
                                    <p:animScale>
                                      <p:cBhvr>
                                        <p:cTn id="205" dur="26">
                                          <p:stCondLst>
                                            <p:cond delay="1312"/>
                                          </p:stCondLst>
                                        </p:cTn>
                                        <p:tgtEl>
                                          <p:spTgt spid="21"/>
                                        </p:tgtEl>
                                      </p:cBhvr>
                                      <p:to x="100000" y="80000"/>
                                    </p:animScale>
                                    <p:animScale>
                                      <p:cBhvr>
                                        <p:cTn id="206" dur="166" decel="50000">
                                          <p:stCondLst>
                                            <p:cond delay="1338"/>
                                          </p:stCondLst>
                                        </p:cTn>
                                        <p:tgtEl>
                                          <p:spTgt spid="21"/>
                                        </p:tgtEl>
                                      </p:cBhvr>
                                      <p:to x="100000" y="100000"/>
                                    </p:animScale>
                                    <p:animScale>
                                      <p:cBhvr>
                                        <p:cTn id="207" dur="26">
                                          <p:stCondLst>
                                            <p:cond delay="1642"/>
                                          </p:stCondLst>
                                        </p:cTn>
                                        <p:tgtEl>
                                          <p:spTgt spid="21"/>
                                        </p:tgtEl>
                                      </p:cBhvr>
                                      <p:to x="100000" y="90000"/>
                                    </p:animScale>
                                    <p:animScale>
                                      <p:cBhvr>
                                        <p:cTn id="208" dur="166" decel="50000">
                                          <p:stCondLst>
                                            <p:cond delay="1668"/>
                                          </p:stCondLst>
                                        </p:cTn>
                                        <p:tgtEl>
                                          <p:spTgt spid="21"/>
                                        </p:tgtEl>
                                      </p:cBhvr>
                                      <p:to x="100000" y="100000"/>
                                    </p:animScale>
                                    <p:animScale>
                                      <p:cBhvr>
                                        <p:cTn id="209" dur="26">
                                          <p:stCondLst>
                                            <p:cond delay="1808"/>
                                          </p:stCondLst>
                                        </p:cTn>
                                        <p:tgtEl>
                                          <p:spTgt spid="21"/>
                                        </p:tgtEl>
                                      </p:cBhvr>
                                      <p:to x="100000" y="95000"/>
                                    </p:animScale>
                                    <p:animScale>
                                      <p:cBhvr>
                                        <p:cTn id="210" dur="166" decel="50000">
                                          <p:stCondLst>
                                            <p:cond delay="1834"/>
                                          </p:stCondLst>
                                        </p:cTn>
                                        <p:tgtEl>
                                          <p:spTgt spid="21"/>
                                        </p:tgtEl>
                                      </p:cBhvr>
                                      <p:to x="100000" y="100000"/>
                                    </p:animScale>
                                  </p:childTnLst>
                                </p:cTn>
                              </p:par>
                              <p:par>
                                <p:cTn id="211" presetID="26" presetClass="entr" presetSubtype="0" fill="hold" nodeType="withEffect">
                                  <p:stCondLst>
                                    <p:cond delay="0"/>
                                  </p:stCondLst>
                                  <p:childTnLst>
                                    <p:set>
                                      <p:cBhvr>
                                        <p:cTn id="212" dur="1" fill="hold">
                                          <p:stCondLst>
                                            <p:cond delay="0"/>
                                          </p:stCondLst>
                                        </p:cTn>
                                        <p:tgtEl>
                                          <p:spTgt spid="22"/>
                                        </p:tgtEl>
                                        <p:attrNameLst>
                                          <p:attrName>style.visibility</p:attrName>
                                        </p:attrNameLst>
                                      </p:cBhvr>
                                      <p:to>
                                        <p:strVal val="visible"/>
                                      </p:to>
                                    </p:set>
                                    <p:animEffect transition="in" filter="wipe(down)">
                                      <p:cBhvr>
                                        <p:cTn id="213" dur="580">
                                          <p:stCondLst>
                                            <p:cond delay="0"/>
                                          </p:stCondLst>
                                        </p:cTn>
                                        <p:tgtEl>
                                          <p:spTgt spid="22"/>
                                        </p:tgtEl>
                                      </p:cBhvr>
                                    </p:animEffect>
                                    <p:anim calcmode="lin" valueType="num">
                                      <p:cBhvr>
                                        <p:cTn id="214"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215"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216"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217"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218"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219" dur="26">
                                          <p:stCondLst>
                                            <p:cond delay="650"/>
                                          </p:stCondLst>
                                        </p:cTn>
                                        <p:tgtEl>
                                          <p:spTgt spid="22"/>
                                        </p:tgtEl>
                                      </p:cBhvr>
                                      <p:to x="100000" y="60000"/>
                                    </p:animScale>
                                    <p:animScale>
                                      <p:cBhvr>
                                        <p:cTn id="220" dur="166" decel="50000">
                                          <p:stCondLst>
                                            <p:cond delay="676"/>
                                          </p:stCondLst>
                                        </p:cTn>
                                        <p:tgtEl>
                                          <p:spTgt spid="22"/>
                                        </p:tgtEl>
                                      </p:cBhvr>
                                      <p:to x="100000" y="100000"/>
                                    </p:animScale>
                                    <p:animScale>
                                      <p:cBhvr>
                                        <p:cTn id="221" dur="26">
                                          <p:stCondLst>
                                            <p:cond delay="1312"/>
                                          </p:stCondLst>
                                        </p:cTn>
                                        <p:tgtEl>
                                          <p:spTgt spid="22"/>
                                        </p:tgtEl>
                                      </p:cBhvr>
                                      <p:to x="100000" y="80000"/>
                                    </p:animScale>
                                    <p:animScale>
                                      <p:cBhvr>
                                        <p:cTn id="222" dur="166" decel="50000">
                                          <p:stCondLst>
                                            <p:cond delay="1338"/>
                                          </p:stCondLst>
                                        </p:cTn>
                                        <p:tgtEl>
                                          <p:spTgt spid="22"/>
                                        </p:tgtEl>
                                      </p:cBhvr>
                                      <p:to x="100000" y="100000"/>
                                    </p:animScale>
                                    <p:animScale>
                                      <p:cBhvr>
                                        <p:cTn id="223" dur="26">
                                          <p:stCondLst>
                                            <p:cond delay="1642"/>
                                          </p:stCondLst>
                                        </p:cTn>
                                        <p:tgtEl>
                                          <p:spTgt spid="22"/>
                                        </p:tgtEl>
                                      </p:cBhvr>
                                      <p:to x="100000" y="90000"/>
                                    </p:animScale>
                                    <p:animScale>
                                      <p:cBhvr>
                                        <p:cTn id="224" dur="166" decel="50000">
                                          <p:stCondLst>
                                            <p:cond delay="1668"/>
                                          </p:stCondLst>
                                        </p:cTn>
                                        <p:tgtEl>
                                          <p:spTgt spid="22"/>
                                        </p:tgtEl>
                                      </p:cBhvr>
                                      <p:to x="100000" y="100000"/>
                                    </p:animScale>
                                    <p:animScale>
                                      <p:cBhvr>
                                        <p:cTn id="225" dur="26">
                                          <p:stCondLst>
                                            <p:cond delay="1808"/>
                                          </p:stCondLst>
                                        </p:cTn>
                                        <p:tgtEl>
                                          <p:spTgt spid="22"/>
                                        </p:tgtEl>
                                      </p:cBhvr>
                                      <p:to x="100000" y="95000"/>
                                    </p:animScale>
                                    <p:animScale>
                                      <p:cBhvr>
                                        <p:cTn id="226" dur="166" decel="50000">
                                          <p:stCondLst>
                                            <p:cond delay="1834"/>
                                          </p:stCondLst>
                                        </p:cTn>
                                        <p:tgtEl>
                                          <p:spTgt spid="22"/>
                                        </p:tgtEl>
                                      </p:cBhvr>
                                      <p:to x="100000" y="100000"/>
                                    </p:animScale>
                                  </p:childTnLst>
                                </p:cTn>
                              </p:par>
                              <p:par>
                                <p:cTn id="227" presetID="26" presetClass="entr" presetSubtype="0" fill="hold" nodeType="withEffect">
                                  <p:stCondLst>
                                    <p:cond delay="0"/>
                                  </p:stCondLst>
                                  <p:childTnLst>
                                    <p:set>
                                      <p:cBhvr>
                                        <p:cTn id="228" dur="1" fill="hold">
                                          <p:stCondLst>
                                            <p:cond delay="0"/>
                                          </p:stCondLst>
                                        </p:cTn>
                                        <p:tgtEl>
                                          <p:spTgt spid="23"/>
                                        </p:tgtEl>
                                        <p:attrNameLst>
                                          <p:attrName>style.visibility</p:attrName>
                                        </p:attrNameLst>
                                      </p:cBhvr>
                                      <p:to>
                                        <p:strVal val="visible"/>
                                      </p:to>
                                    </p:set>
                                    <p:animEffect transition="in" filter="wipe(down)">
                                      <p:cBhvr>
                                        <p:cTn id="229" dur="580">
                                          <p:stCondLst>
                                            <p:cond delay="0"/>
                                          </p:stCondLst>
                                        </p:cTn>
                                        <p:tgtEl>
                                          <p:spTgt spid="23"/>
                                        </p:tgtEl>
                                      </p:cBhvr>
                                    </p:animEffect>
                                    <p:anim calcmode="lin" valueType="num">
                                      <p:cBhvr>
                                        <p:cTn id="230"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231"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232"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233"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234"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235" dur="26">
                                          <p:stCondLst>
                                            <p:cond delay="650"/>
                                          </p:stCondLst>
                                        </p:cTn>
                                        <p:tgtEl>
                                          <p:spTgt spid="23"/>
                                        </p:tgtEl>
                                      </p:cBhvr>
                                      <p:to x="100000" y="60000"/>
                                    </p:animScale>
                                    <p:animScale>
                                      <p:cBhvr>
                                        <p:cTn id="236" dur="166" decel="50000">
                                          <p:stCondLst>
                                            <p:cond delay="676"/>
                                          </p:stCondLst>
                                        </p:cTn>
                                        <p:tgtEl>
                                          <p:spTgt spid="23"/>
                                        </p:tgtEl>
                                      </p:cBhvr>
                                      <p:to x="100000" y="100000"/>
                                    </p:animScale>
                                    <p:animScale>
                                      <p:cBhvr>
                                        <p:cTn id="237" dur="26">
                                          <p:stCondLst>
                                            <p:cond delay="1312"/>
                                          </p:stCondLst>
                                        </p:cTn>
                                        <p:tgtEl>
                                          <p:spTgt spid="23"/>
                                        </p:tgtEl>
                                      </p:cBhvr>
                                      <p:to x="100000" y="80000"/>
                                    </p:animScale>
                                    <p:animScale>
                                      <p:cBhvr>
                                        <p:cTn id="238" dur="166" decel="50000">
                                          <p:stCondLst>
                                            <p:cond delay="1338"/>
                                          </p:stCondLst>
                                        </p:cTn>
                                        <p:tgtEl>
                                          <p:spTgt spid="23"/>
                                        </p:tgtEl>
                                      </p:cBhvr>
                                      <p:to x="100000" y="100000"/>
                                    </p:animScale>
                                    <p:animScale>
                                      <p:cBhvr>
                                        <p:cTn id="239" dur="26">
                                          <p:stCondLst>
                                            <p:cond delay="1642"/>
                                          </p:stCondLst>
                                        </p:cTn>
                                        <p:tgtEl>
                                          <p:spTgt spid="23"/>
                                        </p:tgtEl>
                                      </p:cBhvr>
                                      <p:to x="100000" y="90000"/>
                                    </p:animScale>
                                    <p:animScale>
                                      <p:cBhvr>
                                        <p:cTn id="240" dur="166" decel="50000">
                                          <p:stCondLst>
                                            <p:cond delay="1668"/>
                                          </p:stCondLst>
                                        </p:cTn>
                                        <p:tgtEl>
                                          <p:spTgt spid="23"/>
                                        </p:tgtEl>
                                      </p:cBhvr>
                                      <p:to x="100000" y="100000"/>
                                    </p:animScale>
                                    <p:animScale>
                                      <p:cBhvr>
                                        <p:cTn id="241" dur="26">
                                          <p:stCondLst>
                                            <p:cond delay="1808"/>
                                          </p:stCondLst>
                                        </p:cTn>
                                        <p:tgtEl>
                                          <p:spTgt spid="23"/>
                                        </p:tgtEl>
                                      </p:cBhvr>
                                      <p:to x="100000" y="95000"/>
                                    </p:animScale>
                                    <p:animScale>
                                      <p:cBhvr>
                                        <p:cTn id="242" dur="166" decel="50000">
                                          <p:stCondLst>
                                            <p:cond delay="1834"/>
                                          </p:stCondLst>
                                        </p:cTn>
                                        <p:tgtEl>
                                          <p:spTgt spid="23"/>
                                        </p:tgtEl>
                                      </p:cBhvr>
                                      <p:to x="100000" y="100000"/>
                                    </p:animScale>
                                  </p:childTnLst>
                                </p:cTn>
                              </p:par>
                              <p:par>
                                <p:cTn id="243" presetID="26" presetClass="entr" presetSubtype="0" fill="hold" nodeType="withEffect">
                                  <p:stCondLst>
                                    <p:cond delay="0"/>
                                  </p:stCondLst>
                                  <p:childTnLst>
                                    <p:set>
                                      <p:cBhvr>
                                        <p:cTn id="244" dur="1" fill="hold">
                                          <p:stCondLst>
                                            <p:cond delay="0"/>
                                          </p:stCondLst>
                                        </p:cTn>
                                        <p:tgtEl>
                                          <p:spTgt spid="26"/>
                                        </p:tgtEl>
                                        <p:attrNameLst>
                                          <p:attrName>style.visibility</p:attrName>
                                        </p:attrNameLst>
                                      </p:cBhvr>
                                      <p:to>
                                        <p:strVal val="visible"/>
                                      </p:to>
                                    </p:set>
                                    <p:animEffect transition="in" filter="wipe(down)">
                                      <p:cBhvr>
                                        <p:cTn id="245" dur="580">
                                          <p:stCondLst>
                                            <p:cond delay="0"/>
                                          </p:stCondLst>
                                        </p:cTn>
                                        <p:tgtEl>
                                          <p:spTgt spid="26"/>
                                        </p:tgtEl>
                                      </p:cBhvr>
                                    </p:animEffect>
                                    <p:anim calcmode="lin" valueType="num">
                                      <p:cBhvr>
                                        <p:cTn id="246"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247"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248"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249"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250"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251" dur="26">
                                          <p:stCondLst>
                                            <p:cond delay="650"/>
                                          </p:stCondLst>
                                        </p:cTn>
                                        <p:tgtEl>
                                          <p:spTgt spid="26"/>
                                        </p:tgtEl>
                                      </p:cBhvr>
                                      <p:to x="100000" y="60000"/>
                                    </p:animScale>
                                    <p:animScale>
                                      <p:cBhvr>
                                        <p:cTn id="252" dur="166" decel="50000">
                                          <p:stCondLst>
                                            <p:cond delay="676"/>
                                          </p:stCondLst>
                                        </p:cTn>
                                        <p:tgtEl>
                                          <p:spTgt spid="26"/>
                                        </p:tgtEl>
                                      </p:cBhvr>
                                      <p:to x="100000" y="100000"/>
                                    </p:animScale>
                                    <p:animScale>
                                      <p:cBhvr>
                                        <p:cTn id="253" dur="26">
                                          <p:stCondLst>
                                            <p:cond delay="1312"/>
                                          </p:stCondLst>
                                        </p:cTn>
                                        <p:tgtEl>
                                          <p:spTgt spid="26"/>
                                        </p:tgtEl>
                                      </p:cBhvr>
                                      <p:to x="100000" y="80000"/>
                                    </p:animScale>
                                    <p:animScale>
                                      <p:cBhvr>
                                        <p:cTn id="254" dur="166" decel="50000">
                                          <p:stCondLst>
                                            <p:cond delay="1338"/>
                                          </p:stCondLst>
                                        </p:cTn>
                                        <p:tgtEl>
                                          <p:spTgt spid="26"/>
                                        </p:tgtEl>
                                      </p:cBhvr>
                                      <p:to x="100000" y="100000"/>
                                    </p:animScale>
                                    <p:animScale>
                                      <p:cBhvr>
                                        <p:cTn id="255" dur="26">
                                          <p:stCondLst>
                                            <p:cond delay="1642"/>
                                          </p:stCondLst>
                                        </p:cTn>
                                        <p:tgtEl>
                                          <p:spTgt spid="26"/>
                                        </p:tgtEl>
                                      </p:cBhvr>
                                      <p:to x="100000" y="90000"/>
                                    </p:animScale>
                                    <p:animScale>
                                      <p:cBhvr>
                                        <p:cTn id="256" dur="166" decel="50000">
                                          <p:stCondLst>
                                            <p:cond delay="1668"/>
                                          </p:stCondLst>
                                        </p:cTn>
                                        <p:tgtEl>
                                          <p:spTgt spid="26"/>
                                        </p:tgtEl>
                                      </p:cBhvr>
                                      <p:to x="100000" y="100000"/>
                                    </p:animScale>
                                    <p:animScale>
                                      <p:cBhvr>
                                        <p:cTn id="257" dur="26">
                                          <p:stCondLst>
                                            <p:cond delay="1808"/>
                                          </p:stCondLst>
                                        </p:cTn>
                                        <p:tgtEl>
                                          <p:spTgt spid="26"/>
                                        </p:tgtEl>
                                      </p:cBhvr>
                                      <p:to x="100000" y="95000"/>
                                    </p:animScale>
                                    <p:animScale>
                                      <p:cBhvr>
                                        <p:cTn id="258" dur="166" decel="50000">
                                          <p:stCondLst>
                                            <p:cond delay="1834"/>
                                          </p:stCondLst>
                                        </p:cTn>
                                        <p:tgtEl>
                                          <p:spTgt spid="26"/>
                                        </p:tgtEl>
                                      </p:cBhvr>
                                      <p:to x="100000" y="100000"/>
                                    </p:animScale>
                                  </p:childTnLst>
                                </p:cTn>
                              </p:par>
                              <p:par>
                                <p:cTn id="259" presetID="26" presetClass="entr" presetSubtype="0" fill="hold" nodeType="withEffect">
                                  <p:stCondLst>
                                    <p:cond delay="0"/>
                                  </p:stCondLst>
                                  <p:childTnLst>
                                    <p:set>
                                      <p:cBhvr>
                                        <p:cTn id="260" dur="1" fill="hold">
                                          <p:stCondLst>
                                            <p:cond delay="0"/>
                                          </p:stCondLst>
                                        </p:cTn>
                                        <p:tgtEl>
                                          <p:spTgt spid="27"/>
                                        </p:tgtEl>
                                        <p:attrNameLst>
                                          <p:attrName>style.visibility</p:attrName>
                                        </p:attrNameLst>
                                      </p:cBhvr>
                                      <p:to>
                                        <p:strVal val="visible"/>
                                      </p:to>
                                    </p:set>
                                    <p:animEffect transition="in" filter="wipe(down)">
                                      <p:cBhvr>
                                        <p:cTn id="261" dur="580">
                                          <p:stCondLst>
                                            <p:cond delay="0"/>
                                          </p:stCondLst>
                                        </p:cTn>
                                        <p:tgtEl>
                                          <p:spTgt spid="27"/>
                                        </p:tgtEl>
                                      </p:cBhvr>
                                    </p:animEffect>
                                    <p:anim calcmode="lin" valueType="num">
                                      <p:cBhvr>
                                        <p:cTn id="262"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263"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264"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265"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266"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267" dur="26">
                                          <p:stCondLst>
                                            <p:cond delay="650"/>
                                          </p:stCondLst>
                                        </p:cTn>
                                        <p:tgtEl>
                                          <p:spTgt spid="27"/>
                                        </p:tgtEl>
                                      </p:cBhvr>
                                      <p:to x="100000" y="60000"/>
                                    </p:animScale>
                                    <p:animScale>
                                      <p:cBhvr>
                                        <p:cTn id="268" dur="166" decel="50000">
                                          <p:stCondLst>
                                            <p:cond delay="676"/>
                                          </p:stCondLst>
                                        </p:cTn>
                                        <p:tgtEl>
                                          <p:spTgt spid="27"/>
                                        </p:tgtEl>
                                      </p:cBhvr>
                                      <p:to x="100000" y="100000"/>
                                    </p:animScale>
                                    <p:animScale>
                                      <p:cBhvr>
                                        <p:cTn id="269" dur="26">
                                          <p:stCondLst>
                                            <p:cond delay="1312"/>
                                          </p:stCondLst>
                                        </p:cTn>
                                        <p:tgtEl>
                                          <p:spTgt spid="27"/>
                                        </p:tgtEl>
                                      </p:cBhvr>
                                      <p:to x="100000" y="80000"/>
                                    </p:animScale>
                                    <p:animScale>
                                      <p:cBhvr>
                                        <p:cTn id="270" dur="166" decel="50000">
                                          <p:stCondLst>
                                            <p:cond delay="1338"/>
                                          </p:stCondLst>
                                        </p:cTn>
                                        <p:tgtEl>
                                          <p:spTgt spid="27"/>
                                        </p:tgtEl>
                                      </p:cBhvr>
                                      <p:to x="100000" y="100000"/>
                                    </p:animScale>
                                    <p:animScale>
                                      <p:cBhvr>
                                        <p:cTn id="271" dur="26">
                                          <p:stCondLst>
                                            <p:cond delay="1642"/>
                                          </p:stCondLst>
                                        </p:cTn>
                                        <p:tgtEl>
                                          <p:spTgt spid="27"/>
                                        </p:tgtEl>
                                      </p:cBhvr>
                                      <p:to x="100000" y="90000"/>
                                    </p:animScale>
                                    <p:animScale>
                                      <p:cBhvr>
                                        <p:cTn id="272" dur="166" decel="50000">
                                          <p:stCondLst>
                                            <p:cond delay="1668"/>
                                          </p:stCondLst>
                                        </p:cTn>
                                        <p:tgtEl>
                                          <p:spTgt spid="27"/>
                                        </p:tgtEl>
                                      </p:cBhvr>
                                      <p:to x="100000" y="100000"/>
                                    </p:animScale>
                                    <p:animScale>
                                      <p:cBhvr>
                                        <p:cTn id="273" dur="26">
                                          <p:stCondLst>
                                            <p:cond delay="1808"/>
                                          </p:stCondLst>
                                        </p:cTn>
                                        <p:tgtEl>
                                          <p:spTgt spid="27"/>
                                        </p:tgtEl>
                                      </p:cBhvr>
                                      <p:to x="100000" y="95000"/>
                                    </p:animScale>
                                    <p:animScale>
                                      <p:cBhvr>
                                        <p:cTn id="274" dur="166" decel="50000">
                                          <p:stCondLst>
                                            <p:cond delay="1834"/>
                                          </p:stCondLst>
                                        </p:cTn>
                                        <p:tgtEl>
                                          <p:spTgt spid="27"/>
                                        </p:tgtEl>
                                      </p:cBhvr>
                                      <p:to x="100000" y="100000"/>
                                    </p:animScale>
                                  </p:childTnLst>
                                </p:cTn>
                              </p:par>
                              <p:par>
                                <p:cTn id="275" presetID="26" presetClass="entr" presetSubtype="0" fill="hold" nodeType="withEffect">
                                  <p:stCondLst>
                                    <p:cond delay="0"/>
                                  </p:stCondLst>
                                  <p:childTnLst>
                                    <p:set>
                                      <p:cBhvr>
                                        <p:cTn id="276" dur="1" fill="hold">
                                          <p:stCondLst>
                                            <p:cond delay="0"/>
                                          </p:stCondLst>
                                        </p:cTn>
                                        <p:tgtEl>
                                          <p:spTgt spid="37"/>
                                        </p:tgtEl>
                                        <p:attrNameLst>
                                          <p:attrName>style.visibility</p:attrName>
                                        </p:attrNameLst>
                                      </p:cBhvr>
                                      <p:to>
                                        <p:strVal val="visible"/>
                                      </p:to>
                                    </p:set>
                                    <p:animEffect transition="in" filter="wipe(down)">
                                      <p:cBhvr>
                                        <p:cTn id="277" dur="580">
                                          <p:stCondLst>
                                            <p:cond delay="0"/>
                                          </p:stCondLst>
                                        </p:cTn>
                                        <p:tgtEl>
                                          <p:spTgt spid="37"/>
                                        </p:tgtEl>
                                      </p:cBhvr>
                                    </p:animEffect>
                                    <p:anim calcmode="lin" valueType="num">
                                      <p:cBhvr>
                                        <p:cTn id="278"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279"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280"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281"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282"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283" dur="26">
                                          <p:stCondLst>
                                            <p:cond delay="650"/>
                                          </p:stCondLst>
                                        </p:cTn>
                                        <p:tgtEl>
                                          <p:spTgt spid="37"/>
                                        </p:tgtEl>
                                      </p:cBhvr>
                                      <p:to x="100000" y="60000"/>
                                    </p:animScale>
                                    <p:animScale>
                                      <p:cBhvr>
                                        <p:cTn id="284" dur="166" decel="50000">
                                          <p:stCondLst>
                                            <p:cond delay="676"/>
                                          </p:stCondLst>
                                        </p:cTn>
                                        <p:tgtEl>
                                          <p:spTgt spid="37"/>
                                        </p:tgtEl>
                                      </p:cBhvr>
                                      <p:to x="100000" y="100000"/>
                                    </p:animScale>
                                    <p:animScale>
                                      <p:cBhvr>
                                        <p:cTn id="285" dur="26">
                                          <p:stCondLst>
                                            <p:cond delay="1312"/>
                                          </p:stCondLst>
                                        </p:cTn>
                                        <p:tgtEl>
                                          <p:spTgt spid="37"/>
                                        </p:tgtEl>
                                      </p:cBhvr>
                                      <p:to x="100000" y="80000"/>
                                    </p:animScale>
                                    <p:animScale>
                                      <p:cBhvr>
                                        <p:cTn id="286" dur="166" decel="50000">
                                          <p:stCondLst>
                                            <p:cond delay="1338"/>
                                          </p:stCondLst>
                                        </p:cTn>
                                        <p:tgtEl>
                                          <p:spTgt spid="37"/>
                                        </p:tgtEl>
                                      </p:cBhvr>
                                      <p:to x="100000" y="100000"/>
                                    </p:animScale>
                                    <p:animScale>
                                      <p:cBhvr>
                                        <p:cTn id="287" dur="26">
                                          <p:stCondLst>
                                            <p:cond delay="1642"/>
                                          </p:stCondLst>
                                        </p:cTn>
                                        <p:tgtEl>
                                          <p:spTgt spid="37"/>
                                        </p:tgtEl>
                                      </p:cBhvr>
                                      <p:to x="100000" y="90000"/>
                                    </p:animScale>
                                    <p:animScale>
                                      <p:cBhvr>
                                        <p:cTn id="288" dur="166" decel="50000">
                                          <p:stCondLst>
                                            <p:cond delay="1668"/>
                                          </p:stCondLst>
                                        </p:cTn>
                                        <p:tgtEl>
                                          <p:spTgt spid="37"/>
                                        </p:tgtEl>
                                      </p:cBhvr>
                                      <p:to x="100000" y="100000"/>
                                    </p:animScale>
                                    <p:animScale>
                                      <p:cBhvr>
                                        <p:cTn id="289" dur="26">
                                          <p:stCondLst>
                                            <p:cond delay="1808"/>
                                          </p:stCondLst>
                                        </p:cTn>
                                        <p:tgtEl>
                                          <p:spTgt spid="37"/>
                                        </p:tgtEl>
                                      </p:cBhvr>
                                      <p:to x="100000" y="95000"/>
                                    </p:animScale>
                                    <p:animScale>
                                      <p:cBhvr>
                                        <p:cTn id="290" dur="166" decel="50000">
                                          <p:stCondLst>
                                            <p:cond delay="1834"/>
                                          </p:stCondLst>
                                        </p:cTn>
                                        <p:tgtEl>
                                          <p:spTgt spid="37"/>
                                        </p:tgtEl>
                                      </p:cBhvr>
                                      <p:to x="100000" y="100000"/>
                                    </p:animScale>
                                  </p:childTnLst>
                                </p:cTn>
                              </p:par>
                            </p:childTnLst>
                          </p:cTn>
                        </p:par>
                        <p:par>
                          <p:cTn id="291" fill="hold">
                            <p:stCondLst>
                              <p:cond delay="2000"/>
                            </p:stCondLst>
                            <p:childTnLst>
                              <p:par>
                                <p:cTn id="292" presetID="32" presetClass="emph" presetSubtype="0" fill="hold" nodeType="afterEffect">
                                  <p:stCondLst>
                                    <p:cond delay="0"/>
                                  </p:stCondLst>
                                  <p:childTnLst>
                                    <p:animRot by="120000">
                                      <p:cBhvr>
                                        <p:cTn id="293" dur="100" fill="hold">
                                          <p:stCondLst>
                                            <p:cond delay="0"/>
                                          </p:stCondLst>
                                        </p:cTn>
                                        <p:tgtEl>
                                          <p:spTgt spid="25"/>
                                        </p:tgtEl>
                                        <p:attrNameLst>
                                          <p:attrName>r</p:attrName>
                                        </p:attrNameLst>
                                      </p:cBhvr>
                                    </p:animRot>
                                    <p:animRot by="-240000">
                                      <p:cBhvr>
                                        <p:cTn id="294" dur="200" fill="hold">
                                          <p:stCondLst>
                                            <p:cond delay="200"/>
                                          </p:stCondLst>
                                        </p:cTn>
                                        <p:tgtEl>
                                          <p:spTgt spid="25"/>
                                        </p:tgtEl>
                                        <p:attrNameLst>
                                          <p:attrName>r</p:attrName>
                                        </p:attrNameLst>
                                      </p:cBhvr>
                                    </p:animRot>
                                    <p:animRot by="240000">
                                      <p:cBhvr>
                                        <p:cTn id="295" dur="200" fill="hold">
                                          <p:stCondLst>
                                            <p:cond delay="400"/>
                                          </p:stCondLst>
                                        </p:cTn>
                                        <p:tgtEl>
                                          <p:spTgt spid="25"/>
                                        </p:tgtEl>
                                        <p:attrNameLst>
                                          <p:attrName>r</p:attrName>
                                        </p:attrNameLst>
                                      </p:cBhvr>
                                    </p:animRot>
                                    <p:animRot by="-240000">
                                      <p:cBhvr>
                                        <p:cTn id="296" dur="200" fill="hold">
                                          <p:stCondLst>
                                            <p:cond delay="600"/>
                                          </p:stCondLst>
                                        </p:cTn>
                                        <p:tgtEl>
                                          <p:spTgt spid="25"/>
                                        </p:tgtEl>
                                        <p:attrNameLst>
                                          <p:attrName>r</p:attrName>
                                        </p:attrNameLst>
                                      </p:cBhvr>
                                    </p:animRot>
                                    <p:animRot by="120000">
                                      <p:cBhvr>
                                        <p:cTn id="297" dur="200" fill="hold">
                                          <p:stCondLst>
                                            <p:cond delay="800"/>
                                          </p:stCondLst>
                                        </p:cTn>
                                        <p:tgtEl>
                                          <p:spTgt spid="25"/>
                                        </p:tgtEl>
                                        <p:attrNameLst>
                                          <p:attrName>r</p:attrName>
                                        </p:attrNameLst>
                                      </p:cBhvr>
                                    </p:animRot>
                                  </p:childTnLst>
                                </p:cTn>
                              </p:par>
                              <p:par>
                                <p:cTn id="298" presetID="32" presetClass="emph" presetSubtype="0" fill="hold" nodeType="withEffect">
                                  <p:stCondLst>
                                    <p:cond delay="0"/>
                                  </p:stCondLst>
                                  <p:childTnLst>
                                    <p:animRot by="120000">
                                      <p:cBhvr>
                                        <p:cTn id="299" dur="100" fill="hold">
                                          <p:stCondLst>
                                            <p:cond delay="0"/>
                                          </p:stCondLst>
                                        </p:cTn>
                                        <p:tgtEl>
                                          <p:spTgt spid="28"/>
                                        </p:tgtEl>
                                        <p:attrNameLst>
                                          <p:attrName>r</p:attrName>
                                        </p:attrNameLst>
                                      </p:cBhvr>
                                    </p:animRot>
                                    <p:animRot by="-240000">
                                      <p:cBhvr>
                                        <p:cTn id="300" dur="200" fill="hold">
                                          <p:stCondLst>
                                            <p:cond delay="200"/>
                                          </p:stCondLst>
                                        </p:cTn>
                                        <p:tgtEl>
                                          <p:spTgt spid="28"/>
                                        </p:tgtEl>
                                        <p:attrNameLst>
                                          <p:attrName>r</p:attrName>
                                        </p:attrNameLst>
                                      </p:cBhvr>
                                    </p:animRot>
                                    <p:animRot by="240000">
                                      <p:cBhvr>
                                        <p:cTn id="301" dur="200" fill="hold">
                                          <p:stCondLst>
                                            <p:cond delay="400"/>
                                          </p:stCondLst>
                                        </p:cTn>
                                        <p:tgtEl>
                                          <p:spTgt spid="28"/>
                                        </p:tgtEl>
                                        <p:attrNameLst>
                                          <p:attrName>r</p:attrName>
                                        </p:attrNameLst>
                                      </p:cBhvr>
                                    </p:animRot>
                                    <p:animRot by="-240000">
                                      <p:cBhvr>
                                        <p:cTn id="302" dur="200" fill="hold">
                                          <p:stCondLst>
                                            <p:cond delay="600"/>
                                          </p:stCondLst>
                                        </p:cTn>
                                        <p:tgtEl>
                                          <p:spTgt spid="28"/>
                                        </p:tgtEl>
                                        <p:attrNameLst>
                                          <p:attrName>r</p:attrName>
                                        </p:attrNameLst>
                                      </p:cBhvr>
                                    </p:animRot>
                                    <p:animRot by="120000">
                                      <p:cBhvr>
                                        <p:cTn id="303" dur="200" fill="hold">
                                          <p:stCondLst>
                                            <p:cond delay="800"/>
                                          </p:stCondLst>
                                        </p:cTn>
                                        <p:tgtEl>
                                          <p:spTgt spid="28"/>
                                        </p:tgtEl>
                                        <p:attrNameLst>
                                          <p:attrName>r</p:attrName>
                                        </p:attrNameLst>
                                      </p:cBhvr>
                                    </p:animRot>
                                  </p:childTnLst>
                                </p:cTn>
                              </p:par>
                              <p:par>
                                <p:cTn id="304" presetID="32" presetClass="emph" presetSubtype="0" fill="hold" nodeType="withEffect">
                                  <p:stCondLst>
                                    <p:cond delay="0"/>
                                  </p:stCondLst>
                                  <p:childTnLst>
                                    <p:animRot by="120000">
                                      <p:cBhvr>
                                        <p:cTn id="305" dur="100" fill="hold">
                                          <p:stCondLst>
                                            <p:cond delay="0"/>
                                          </p:stCondLst>
                                        </p:cTn>
                                        <p:tgtEl>
                                          <p:spTgt spid="29"/>
                                        </p:tgtEl>
                                        <p:attrNameLst>
                                          <p:attrName>r</p:attrName>
                                        </p:attrNameLst>
                                      </p:cBhvr>
                                    </p:animRot>
                                    <p:animRot by="-240000">
                                      <p:cBhvr>
                                        <p:cTn id="306" dur="200" fill="hold">
                                          <p:stCondLst>
                                            <p:cond delay="200"/>
                                          </p:stCondLst>
                                        </p:cTn>
                                        <p:tgtEl>
                                          <p:spTgt spid="29"/>
                                        </p:tgtEl>
                                        <p:attrNameLst>
                                          <p:attrName>r</p:attrName>
                                        </p:attrNameLst>
                                      </p:cBhvr>
                                    </p:animRot>
                                    <p:animRot by="240000">
                                      <p:cBhvr>
                                        <p:cTn id="307" dur="200" fill="hold">
                                          <p:stCondLst>
                                            <p:cond delay="400"/>
                                          </p:stCondLst>
                                        </p:cTn>
                                        <p:tgtEl>
                                          <p:spTgt spid="29"/>
                                        </p:tgtEl>
                                        <p:attrNameLst>
                                          <p:attrName>r</p:attrName>
                                        </p:attrNameLst>
                                      </p:cBhvr>
                                    </p:animRot>
                                    <p:animRot by="-240000">
                                      <p:cBhvr>
                                        <p:cTn id="308" dur="200" fill="hold">
                                          <p:stCondLst>
                                            <p:cond delay="600"/>
                                          </p:stCondLst>
                                        </p:cTn>
                                        <p:tgtEl>
                                          <p:spTgt spid="29"/>
                                        </p:tgtEl>
                                        <p:attrNameLst>
                                          <p:attrName>r</p:attrName>
                                        </p:attrNameLst>
                                      </p:cBhvr>
                                    </p:animRot>
                                    <p:animRot by="120000">
                                      <p:cBhvr>
                                        <p:cTn id="309" dur="200" fill="hold">
                                          <p:stCondLst>
                                            <p:cond delay="800"/>
                                          </p:stCondLst>
                                        </p:cTn>
                                        <p:tgtEl>
                                          <p:spTgt spid="29"/>
                                        </p:tgtEl>
                                        <p:attrNameLst>
                                          <p:attrName>r</p:attrName>
                                        </p:attrNameLst>
                                      </p:cBhvr>
                                    </p:animRot>
                                  </p:childTnLst>
                                </p:cTn>
                              </p:par>
                              <p:par>
                                <p:cTn id="310" presetID="32" presetClass="emph" presetSubtype="0" fill="hold" nodeType="withEffect">
                                  <p:stCondLst>
                                    <p:cond delay="0"/>
                                  </p:stCondLst>
                                  <p:childTnLst>
                                    <p:animRot by="120000">
                                      <p:cBhvr>
                                        <p:cTn id="311" dur="100" fill="hold">
                                          <p:stCondLst>
                                            <p:cond delay="0"/>
                                          </p:stCondLst>
                                        </p:cTn>
                                        <p:tgtEl>
                                          <p:spTgt spid="30"/>
                                        </p:tgtEl>
                                        <p:attrNameLst>
                                          <p:attrName>r</p:attrName>
                                        </p:attrNameLst>
                                      </p:cBhvr>
                                    </p:animRot>
                                    <p:animRot by="-240000">
                                      <p:cBhvr>
                                        <p:cTn id="312" dur="200" fill="hold">
                                          <p:stCondLst>
                                            <p:cond delay="200"/>
                                          </p:stCondLst>
                                        </p:cTn>
                                        <p:tgtEl>
                                          <p:spTgt spid="30"/>
                                        </p:tgtEl>
                                        <p:attrNameLst>
                                          <p:attrName>r</p:attrName>
                                        </p:attrNameLst>
                                      </p:cBhvr>
                                    </p:animRot>
                                    <p:animRot by="240000">
                                      <p:cBhvr>
                                        <p:cTn id="313" dur="200" fill="hold">
                                          <p:stCondLst>
                                            <p:cond delay="400"/>
                                          </p:stCondLst>
                                        </p:cTn>
                                        <p:tgtEl>
                                          <p:spTgt spid="30"/>
                                        </p:tgtEl>
                                        <p:attrNameLst>
                                          <p:attrName>r</p:attrName>
                                        </p:attrNameLst>
                                      </p:cBhvr>
                                    </p:animRot>
                                    <p:animRot by="-240000">
                                      <p:cBhvr>
                                        <p:cTn id="314" dur="200" fill="hold">
                                          <p:stCondLst>
                                            <p:cond delay="600"/>
                                          </p:stCondLst>
                                        </p:cTn>
                                        <p:tgtEl>
                                          <p:spTgt spid="30"/>
                                        </p:tgtEl>
                                        <p:attrNameLst>
                                          <p:attrName>r</p:attrName>
                                        </p:attrNameLst>
                                      </p:cBhvr>
                                    </p:animRot>
                                    <p:animRot by="120000">
                                      <p:cBhvr>
                                        <p:cTn id="315" dur="200" fill="hold">
                                          <p:stCondLst>
                                            <p:cond delay="800"/>
                                          </p:stCondLst>
                                        </p:cTn>
                                        <p:tgtEl>
                                          <p:spTgt spid="30"/>
                                        </p:tgtEl>
                                        <p:attrNameLst>
                                          <p:attrName>r</p:attrName>
                                        </p:attrNameLst>
                                      </p:cBhvr>
                                    </p:animRot>
                                  </p:childTnLst>
                                </p:cTn>
                              </p:par>
                              <p:par>
                                <p:cTn id="316" presetID="32" presetClass="emph" presetSubtype="0" fill="hold" nodeType="withEffect">
                                  <p:stCondLst>
                                    <p:cond delay="0"/>
                                  </p:stCondLst>
                                  <p:childTnLst>
                                    <p:animRot by="120000">
                                      <p:cBhvr>
                                        <p:cTn id="317" dur="100" fill="hold">
                                          <p:stCondLst>
                                            <p:cond delay="0"/>
                                          </p:stCondLst>
                                        </p:cTn>
                                        <p:tgtEl>
                                          <p:spTgt spid="31"/>
                                        </p:tgtEl>
                                        <p:attrNameLst>
                                          <p:attrName>r</p:attrName>
                                        </p:attrNameLst>
                                      </p:cBhvr>
                                    </p:animRot>
                                    <p:animRot by="-240000">
                                      <p:cBhvr>
                                        <p:cTn id="318" dur="200" fill="hold">
                                          <p:stCondLst>
                                            <p:cond delay="200"/>
                                          </p:stCondLst>
                                        </p:cTn>
                                        <p:tgtEl>
                                          <p:spTgt spid="31"/>
                                        </p:tgtEl>
                                        <p:attrNameLst>
                                          <p:attrName>r</p:attrName>
                                        </p:attrNameLst>
                                      </p:cBhvr>
                                    </p:animRot>
                                    <p:animRot by="240000">
                                      <p:cBhvr>
                                        <p:cTn id="319" dur="200" fill="hold">
                                          <p:stCondLst>
                                            <p:cond delay="400"/>
                                          </p:stCondLst>
                                        </p:cTn>
                                        <p:tgtEl>
                                          <p:spTgt spid="31"/>
                                        </p:tgtEl>
                                        <p:attrNameLst>
                                          <p:attrName>r</p:attrName>
                                        </p:attrNameLst>
                                      </p:cBhvr>
                                    </p:animRot>
                                    <p:animRot by="-240000">
                                      <p:cBhvr>
                                        <p:cTn id="320" dur="200" fill="hold">
                                          <p:stCondLst>
                                            <p:cond delay="600"/>
                                          </p:stCondLst>
                                        </p:cTn>
                                        <p:tgtEl>
                                          <p:spTgt spid="31"/>
                                        </p:tgtEl>
                                        <p:attrNameLst>
                                          <p:attrName>r</p:attrName>
                                        </p:attrNameLst>
                                      </p:cBhvr>
                                    </p:animRot>
                                    <p:animRot by="120000">
                                      <p:cBhvr>
                                        <p:cTn id="321" dur="200" fill="hold">
                                          <p:stCondLst>
                                            <p:cond delay="800"/>
                                          </p:stCondLst>
                                        </p:cTn>
                                        <p:tgtEl>
                                          <p:spTgt spid="31"/>
                                        </p:tgtEl>
                                        <p:attrNameLst>
                                          <p:attrName>r</p:attrName>
                                        </p:attrNameLst>
                                      </p:cBhvr>
                                    </p:animRot>
                                  </p:childTnLst>
                                </p:cTn>
                              </p:par>
                              <p:par>
                                <p:cTn id="322" presetID="32" presetClass="emph" presetSubtype="0" fill="hold" nodeType="withEffect">
                                  <p:stCondLst>
                                    <p:cond delay="0"/>
                                  </p:stCondLst>
                                  <p:childTnLst>
                                    <p:animRot by="120000">
                                      <p:cBhvr>
                                        <p:cTn id="323" dur="100" fill="hold">
                                          <p:stCondLst>
                                            <p:cond delay="0"/>
                                          </p:stCondLst>
                                        </p:cTn>
                                        <p:tgtEl>
                                          <p:spTgt spid="32"/>
                                        </p:tgtEl>
                                        <p:attrNameLst>
                                          <p:attrName>r</p:attrName>
                                        </p:attrNameLst>
                                      </p:cBhvr>
                                    </p:animRot>
                                    <p:animRot by="-240000">
                                      <p:cBhvr>
                                        <p:cTn id="324" dur="200" fill="hold">
                                          <p:stCondLst>
                                            <p:cond delay="200"/>
                                          </p:stCondLst>
                                        </p:cTn>
                                        <p:tgtEl>
                                          <p:spTgt spid="32"/>
                                        </p:tgtEl>
                                        <p:attrNameLst>
                                          <p:attrName>r</p:attrName>
                                        </p:attrNameLst>
                                      </p:cBhvr>
                                    </p:animRot>
                                    <p:animRot by="240000">
                                      <p:cBhvr>
                                        <p:cTn id="325" dur="200" fill="hold">
                                          <p:stCondLst>
                                            <p:cond delay="400"/>
                                          </p:stCondLst>
                                        </p:cTn>
                                        <p:tgtEl>
                                          <p:spTgt spid="32"/>
                                        </p:tgtEl>
                                        <p:attrNameLst>
                                          <p:attrName>r</p:attrName>
                                        </p:attrNameLst>
                                      </p:cBhvr>
                                    </p:animRot>
                                    <p:animRot by="-240000">
                                      <p:cBhvr>
                                        <p:cTn id="326" dur="200" fill="hold">
                                          <p:stCondLst>
                                            <p:cond delay="600"/>
                                          </p:stCondLst>
                                        </p:cTn>
                                        <p:tgtEl>
                                          <p:spTgt spid="32"/>
                                        </p:tgtEl>
                                        <p:attrNameLst>
                                          <p:attrName>r</p:attrName>
                                        </p:attrNameLst>
                                      </p:cBhvr>
                                    </p:animRot>
                                    <p:animRot by="120000">
                                      <p:cBhvr>
                                        <p:cTn id="327" dur="200" fill="hold">
                                          <p:stCondLst>
                                            <p:cond delay="800"/>
                                          </p:stCondLst>
                                        </p:cTn>
                                        <p:tgtEl>
                                          <p:spTgt spid="32"/>
                                        </p:tgtEl>
                                        <p:attrNameLst>
                                          <p:attrName>r</p:attrName>
                                        </p:attrNameLst>
                                      </p:cBhvr>
                                    </p:animRot>
                                  </p:childTnLst>
                                </p:cTn>
                              </p:par>
                              <p:par>
                                <p:cTn id="328" presetID="32" presetClass="emph" presetSubtype="0" fill="hold" nodeType="withEffect">
                                  <p:stCondLst>
                                    <p:cond delay="0"/>
                                  </p:stCondLst>
                                  <p:childTnLst>
                                    <p:animRot by="120000">
                                      <p:cBhvr>
                                        <p:cTn id="329" dur="100" fill="hold">
                                          <p:stCondLst>
                                            <p:cond delay="0"/>
                                          </p:stCondLst>
                                        </p:cTn>
                                        <p:tgtEl>
                                          <p:spTgt spid="33"/>
                                        </p:tgtEl>
                                        <p:attrNameLst>
                                          <p:attrName>r</p:attrName>
                                        </p:attrNameLst>
                                      </p:cBhvr>
                                    </p:animRot>
                                    <p:animRot by="-240000">
                                      <p:cBhvr>
                                        <p:cTn id="330" dur="200" fill="hold">
                                          <p:stCondLst>
                                            <p:cond delay="200"/>
                                          </p:stCondLst>
                                        </p:cTn>
                                        <p:tgtEl>
                                          <p:spTgt spid="33"/>
                                        </p:tgtEl>
                                        <p:attrNameLst>
                                          <p:attrName>r</p:attrName>
                                        </p:attrNameLst>
                                      </p:cBhvr>
                                    </p:animRot>
                                    <p:animRot by="240000">
                                      <p:cBhvr>
                                        <p:cTn id="331" dur="200" fill="hold">
                                          <p:stCondLst>
                                            <p:cond delay="400"/>
                                          </p:stCondLst>
                                        </p:cTn>
                                        <p:tgtEl>
                                          <p:spTgt spid="33"/>
                                        </p:tgtEl>
                                        <p:attrNameLst>
                                          <p:attrName>r</p:attrName>
                                        </p:attrNameLst>
                                      </p:cBhvr>
                                    </p:animRot>
                                    <p:animRot by="-240000">
                                      <p:cBhvr>
                                        <p:cTn id="332" dur="200" fill="hold">
                                          <p:stCondLst>
                                            <p:cond delay="600"/>
                                          </p:stCondLst>
                                        </p:cTn>
                                        <p:tgtEl>
                                          <p:spTgt spid="33"/>
                                        </p:tgtEl>
                                        <p:attrNameLst>
                                          <p:attrName>r</p:attrName>
                                        </p:attrNameLst>
                                      </p:cBhvr>
                                    </p:animRot>
                                    <p:animRot by="120000">
                                      <p:cBhvr>
                                        <p:cTn id="333" dur="200" fill="hold">
                                          <p:stCondLst>
                                            <p:cond delay="800"/>
                                          </p:stCondLst>
                                        </p:cTn>
                                        <p:tgtEl>
                                          <p:spTgt spid="33"/>
                                        </p:tgtEl>
                                        <p:attrNameLst>
                                          <p:attrName>r</p:attrName>
                                        </p:attrNameLst>
                                      </p:cBhvr>
                                    </p:animRot>
                                  </p:childTnLst>
                                </p:cTn>
                              </p:par>
                              <p:par>
                                <p:cTn id="334" presetID="32" presetClass="emph" presetSubtype="0" fill="hold" nodeType="withEffect">
                                  <p:stCondLst>
                                    <p:cond delay="0"/>
                                  </p:stCondLst>
                                  <p:childTnLst>
                                    <p:animRot by="120000">
                                      <p:cBhvr>
                                        <p:cTn id="335" dur="100" fill="hold">
                                          <p:stCondLst>
                                            <p:cond delay="0"/>
                                          </p:stCondLst>
                                        </p:cTn>
                                        <p:tgtEl>
                                          <p:spTgt spid="21"/>
                                        </p:tgtEl>
                                        <p:attrNameLst>
                                          <p:attrName>r</p:attrName>
                                        </p:attrNameLst>
                                      </p:cBhvr>
                                    </p:animRot>
                                    <p:animRot by="-240000">
                                      <p:cBhvr>
                                        <p:cTn id="336" dur="200" fill="hold">
                                          <p:stCondLst>
                                            <p:cond delay="200"/>
                                          </p:stCondLst>
                                        </p:cTn>
                                        <p:tgtEl>
                                          <p:spTgt spid="21"/>
                                        </p:tgtEl>
                                        <p:attrNameLst>
                                          <p:attrName>r</p:attrName>
                                        </p:attrNameLst>
                                      </p:cBhvr>
                                    </p:animRot>
                                    <p:animRot by="240000">
                                      <p:cBhvr>
                                        <p:cTn id="337" dur="200" fill="hold">
                                          <p:stCondLst>
                                            <p:cond delay="400"/>
                                          </p:stCondLst>
                                        </p:cTn>
                                        <p:tgtEl>
                                          <p:spTgt spid="21"/>
                                        </p:tgtEl>
                                        <p:attrNameLst>
                                          <p:attrName>r</p:attrName>
                                        </p:attrNameLst>
                                      </p:cBhvr>
                                    </p:animRot>
                                    <p:animRot by="-240000">
                                      <p:cBhvr>
                                        <p:cTn id="338" dur="200" fill="hold">
                                          <p:stCondLst>
                                            <p:cond delay="600"/>
                                          </p:stCondLst>
                                        </p:cTn>
                                        <p:tgtEl>
                                          <p:spTgt spid="21"/>
                                        </p:tgtEl>
                                        <p:attrNameLst>
                                          <p:attrName>r</p:attrName>
                                        </p:attrNameLst>
                                      </p:cBhvr>
                                    </p:animRot>
                                    <p:animRot by="120000">
                                      <p:cBhvr>
                                        <p:cTn id="339" dur="200" fill="hold">
                                          <p:stCondLst>
                                            <p:cond delay="800"/>
                                          </p:stCondLst>
                                        </p:cTn>
                                        <p:tgtEl>
                                          <p:spTgt spid="21"/>
                                        </p:tgtEl>
                                        <p:attrNameLst>
                                          <p:attrName>r</p:attrName>
                                        </p:attrNameLst>
                                      </p:cBhvr>
                                    </p:animRot>
                                  </p:childTnLst>
                                </p:cTn>
                              </p:par>
                              <p:par>
                                <p:cTn id="340" presetID="32" presetClass="emph" presetSubtype="0" fill="hold" nodeType="withEffect">
                                  <p:stCondLst>
                                    <p:cond delay="0"/>
                                  </p:stCondLst>
                                  <p:childTnLst>
                                    <p:animRot by="120000">
                                      <p:cBhvr>
                                        <p:cTn id="341" dur="100" fill="hold">
                                          <p:stCondLst>
                                            <p:cond delay="0"/>
                                          </p:stCondLst>
                                        </p:cTn>
                                        <p:tgtEl>
                                          <p:spTgt spid="22"/>
                                        </p:tgtEl>
                                        <p:attrNameLst>
                                          <p:attrName>r</p:attrName>
                                        </p:attrNameLst>
                                      </p:cBhvr>
                                    </p:animRot>
                                    <p:animRot by="-240000">
                                      <p:cBhvr>
                                        <p:cTn id="342" dur="200" fill="hold">
                                          <p:stCondLst>
                                            <p:cond delay="200"/>
                                          </p:stCondLst>
                                        </p:cTn>
                                        <p:tgtEl>
                                          <p:spTgt spid="22"/>
                                        </p:tgtEl>
                                        <p:attrNameLst>
                                          <p:attrName>r</p:attrName>
                                        </p:attrNameLst>
                                      </p:cBhvr>
                                    </p:animRot>
                                    <p:animRot by="240000">
                                      <p:cBhvr>
                                        <p:cTn id="343" dur="200" fill="hold">
                                          <p:stCondLst>
                                            <p:cond delay="400"/>
                                          </p:stCondLst>
                                        </p:cTn>
                                        <p:tgtEl>
                                          <p:spTgt spid="22"/>
                                        </p:tgtEl>
                                        <p:attrNameLst>
                                          <p:attrName>r</p:attrName>
                                        </p:attrNameLst>
                                      </p:cBhvr>
                                    </p:animRot>
                                    <p:animRot by="-240000">
                                      <p:cBhvr>
                                        <p:cTn id="344" dur="200" fill="hold">
                                          <p:stCondLst>
                                            <p:cond delay="600"/>
                                          </p:stCondLst>
                                        </p:cTn>
                                        <p:tgtEl>
                                          <p:spTgt spid="22"/>
                                        </p:tgtEl>
                                        <p:attrNameLst>
                                          <p:attrName>r</p:attrName>
                                        </p:attrNameLst>
                                      </p:cBhvr>
                                    </p:animRot>
                                    <p:animRot by="120000">
                                      <p:cBhvr>
                                        <p:cTn id="345" dur="200" fill="hold">
                                          <p:stCondLst>
                                            <p:cond delay="800"/>
                                          </p:stCondLst>
                                        </p:cTn>
                                        <p:tgtEl>
                                          <p:spTgt spid="22"/>
                                        </p:tgtEl>
                                        <p:attrNameLst>
                                          <p:attrName>r</p:attrName>
                                        </p:attrNameLst>
                                      </p:cBhvr>
                                    </p:animRot>
                                  </p:childTnLst>
                                </p:cTn>
                              </p:par>
                              <p:par>
                                <p:cTn id="346" presetID="32" presetClass="emph" presetSubtype="0" fill="hold" nodeType="withEffect">
                                  <p:stCondLst>
                                    <p:cond delay="0"/>
                                  </p:stCondLst>
                                  <p:childTnLst>
                                    <p:animRot by="120000">
                                      <p:cBhvr>
                                        <p:cTn id="347" dur="100" fill="hold">
                                          <p:stCondLst>
                                            <p:cond delay="0"/>
                                          </p:stCondLst>
                                        </p:cTn>
                                        <p:tgtEl>
                                          <p:spTgt spid="23"/>
                                        </p:tgtEl>
                                        <p:attrNameLst>
                                          <p:attrName>r</p:attrName>
                                        </p:attrNameLst>
                                      </p:cBhvr>
                                    </p:animRot>
                                    <p:animRot by="-240000">
                                      <p:cBhvr>
                                        <p:cTn id="348" dur="200" fill="hold">
                                          <p:stCondLst>
                                            <p:cond delay="200"/>
                                          </p:stCondLst>
                                        </p:cTn>
                                        <p:tgtEl>
                                          <p:spTgt spid="23"/>
                                        </p:tgtEl>
                                        <p:attrNameLst>
                                          <p:attrName>r</p:attrName>
                                        </p:attrNameLst>
                                      </p:cBhvr>
                                    </p:animRot>
                                    <p:animRot by="240000">
                                      <p:cBhvr>
                                        <p:cTn id="349" dur="200" fill="hold">
                                          <p:stCondLst>
                                            <p:cond delay="400"/>
                                          </p:stCondLst>
                                        </p:cTn>
                                        <p:tgtEl>
                                          <p:spTgt spid="23"/>
                                        </p:tgtEl>
                                        <p:attrNameLst>
                                          <p:attrName>r</p:attrName>
                                        </p:attrNameLst>
                                      </p:cBhvr>
                                    </p:animRot>
                                    <p:animRot by="-240000">
                                      <p:cBhvr>
                                        <p:cTn id="350" dur="200" fill="hold">
                                          <p:stCondLst>
                                            <p:cond delay="600"/>
                                          </p:stCondLst>
                                        </p:cTn>
                                        <p:tgtEl>
                                          <p:spTgt spid="23"/>
                                        </p:tgtEl>
                                        <p:attrNameLst>
                                          <p:attrName>r</p:attrName>
                                        </p:attrNameLst>
                                      </p:cBhvr>
                                    </p:animRot>
                                    <p:animRot by="120000">
                                      <p:cBhvr>
                                        <p:cTn id="351" dur="200" fill="hold">
                                          <p:stCondLst>
                                            <p:cond delay="800"/>
                                          </p:stCondLst>
                                        </p:cTn>
                                        <p:tgtEl>
                                          <p:spTgt spid="23"/>
                                        </p:tgtEl>
                                        <p:attrNameLst>
                                          <p:attrName>r</p:attrName>
                                        </p:attrNameLst>
                                      </p:cBhvr>
                                    </p:animRot>
                                  </p:childTnLst>
                                </p:cTn>
                              </p:par>
                              <p:par>
                                <p:cTn id="352" presetID="32" presetClass="emph" presetSubtype="0" fill="hold" nodeType="withEffect">
                                  <p:stCondLst>
                                    <p:cond delay="0"/>
                                  </p:stCondLst>
                                  <p:childTnLst>
                                    <p:animRot by="120000">
                                      <p:cBhvr>
                                        <p:cTn id="353" dur="100" fill="hold">
                                          <p:stCondLst>
                                            <p:cond delay="0"/>
                                          </p:stCondLst>
                                        </p:cTn>
                                        <p:tgtEl>
                                          <p:spTgt spid="26"/>
                                        </p:tgtEl>
                                        <p:attrNameLst>
                                          <p:attrName>r</p:attrName>
                                        </p:attrNameLst>
                                      </p:cBhvr>
                                    </p:animRot>
                                    <p:animRot by="-240000">
                                      <p:cBhvr>
                                        <p:cTn id="354" dur="200" fill="hold">
                                          <p:stCondLst>
                                            <p:cond delay="200"/>
                                          </p:stCondLst>
                                        </p:cTn>
                                        <p:tgtEl>
                                          <p:spTgt spid="26"/>
                                        </p:tgtEl>
                                        <p:attrNameLst>
                                          <p:attrName>r</p:attrName>
                                        </p:attrNameLst>
                                      </p:cBhvr>
                                    </p:animRot>
                                    <p:animRot by="240000">
                                      <p:cBhvr>
                                        <p:cTn id="355" dur="200" fill="hold">
                                          <p:stCondLst>
                                            <p:cond delay="400"/>
                                          </p:stCondLst>
                                        </p:cTn>
                                        <p:tgtEl>
                                          <p:spTgt spid="26"/>
                                        </p:tgtEl>
                                        <p:attrNameLst>
                                          <p:attrName>r</p:attrName>
                                        </p:attrNameLst>
                                      </p:cBhvr>
                                    </p:animRot>
                                    <p:animRot by="-240000">
                                      <p:cBhvr>
                                        <p:cTn id="356" dur="200" fill="hold">
                                          <p:stCondLst>
                                            <p:cond delay="600"/>
                                          </p:stCondLst>
                                        </p:cTn>
                                        <p:tgtEl>
                                          <p:spTgt spid="26"/>
                                        </p:tgtEl>
                                        <p:attrNameLst>
                                          <p:attrName>r</p:attrName>
                                        </p:attrNameLst>
                                      </p:cBhvr>
                                    </p:animRot>
                                    <p:animRot by="120000">
                                      <p:cBhvr>
                                        <p:cTn id="357" dur="200" fill="hold">
                                          <p:stCondLst>
                                            <p:cond delay="800"/>
                                          </p:stCondLst>
                                        </p:cTn>
                                        <p:tgtEl>
                                          <p:spTgt spid="26"/>
                                        </p:tgtEl>
                                        <p:attrNameLst>
                                          <p:attrName>r</p:attrName>
                                        </p:attrNameLst>
                                      </p:cBhvr>
                                    </p:animRot>
                                  </p:childTnLst>
                                </p:cTn>
                              </p:par>
                              <p:par>
                                <p:cTn id="358" presetID="32" presetClass="emph" presetSubtype="0" fill="hold" nodeType="withEffect">
                                  <p:stCondLst>
                                    <p:cond delay="0"/>
                                  </p:stCondLst>
                                  <p:childTnLst>
                                    <p:animRot by="120000">
                                      <p:cBhvr>
                                        <p:cTn id="359" dur="100" fill="hold">
                                          <p:stCondLst>
                                            <p:cond delay="0"/>
                                          </p:stCondLst>
                                        </p:cTn>
                                        <p:tgtEl>
                                          <p:spTgt spid="27"/>
                                        </p:tgtEl>
                                        <p:attrNameLst>
                                          <p:attrName>r</p:attrName>
                                        </p:attrNameLst>
                                      </p:cBhvr>
                                    </p:animRot>
                                    <p:animRot by="-240000">
                                      <p:cBhvr>
                                        <p:cTn id="360" dur="200" fill="hold">
                                          <p:stCondLst>
                                            <p:cond delay="200"/>
                                          </p:stCondLst>
                                        </p:cTn>
                                        <p:tgtEl>
                                          <p:spTgt spid="27"/>
                                        </p:tgtEl>
                                        <p:attrNameLst>
                                          <p:attrName>r</p:attrName>
                                        </p:attrNameLst>
                                      </p:cBhvr>
                                    </p:animRot>
                                    <p:animRot by="240000">
                                      <p:cBhvr>
                                        <p:cTn id="361" dur="200" fill="hold">
                                          <p:stCondLst>
                                            <p:cond delay="400"/>
                                          </p:stCondLst>
                                        </p:cTn>
                                        <p:tgtEl>
                                          <p:spTgt spid="27"/>
                                        </p:tgtEl>
                                        <p:attrNameLst>
                                          <p:attrName>r</p:attrName>
                                        </p:attrNameLst>
                                      </p:cBhvr>
                                    </p:animRot>
                                    <p:animRot by="-240000">
                                      <p:cBhvr>
                                        <p:cTn id="362" dur="200" fill="hold">
                                          <p:stCondLst>
                                            <p:cond delay="600"/>
                                          </p:stCondLst>
                                        </p:cTn>
                                        <p:tgtEl>
                                          <p:spTgt spid="27"/>
                                        </p:tgtEl>
                                        <p:attrNameLst>
                                          <p:attrName>r</p:attrName>
                                        </p:attrNameLst>
                                      </p:cBhvr>
                                    </p:animRot>
                                    <p:animRot by="120000">
                                      <p:cBhvr>
                                        <p:cTn id="363" dur="200" fill="hold">
                                          <p:stCondLst>
                                            <p:cond delay="800"/>
                                          </p:stCondLst>
                                        </p:cTn>
                                        <p:tgtEl>
                                          <p:spTgt spid="27"/>
                                        </p:tgtEl>
                                        <p:attrNameLst>
                                          <p:attrName>r</p:attrName>
                                        </p:attrNameLst>
                                      </p:cBhvr>
                                    </p:animRot>
                                  </p:childTnLst>
                                </p:cTn>
                              </p:par>
                            </p:childTnLst>
                          </p:cTn>
                        </p:par>
                        <p:par>
                          <p:cTn id="364" fill="hold">
                            <p:stCondLst>
                              <p:cond delay="3000"/>
                            </p:stCondLst>
                            <p:childTnLst>
                              <p:par>
                                <p:cTn id="365" presetID="32" presetClass="emph" presetSubtype="0" fill="hold" nodeType="afterEffect">
                                  <p:stCondLst>
                                    <p:cond delay="0"/>
                                  </p:stCondLst>
                                  <p:childTnLst>
                                    <p:animRot by="120000">
                                      <p:cBhvr>
                                        <p:cTn id="366" dur="100" fill="hold">
                                          <p:stCondLst>
                                            <p:cond delay="0"/>
                                          </p:stCondLst>
                                        </p:cTn>
                                        <p:tgtEl>
                                          <p:spTgt spid="37"/>
                                        </p:tgtEl>
                                        <p:attrNameLst>
                                          <p:attrName>r</p:attrName>
                                        </p:attrNameLst>
                                      </p:cBhvr>
                                    </p:animRot>
                                    <p:animRot by="-240000">
                                      <p:cBhvr>
                                        <p:cTn id="367" dur="200" fill="hold">
                                          <p:stCondLst>
                                            <p:cond delay="200"/>
                                          </p:stCondLst>
                                        </p:cTn>
                                        <p:tgtEl>
                                          <p:spTgt spid="37"/>
                                        </p:tgtEl>
                                        <p:attrNameLst>
                                          <p:attrName>r</p:attrName>
                                        </p:attrNameLst>
                                      </p:cBhvr>
                                    </p:animRot>
                                    <p:animRot by="240000">
                                      <p:cBhvr>
                                        <p:cTn id="368" dur="200" fill="hold">
                                          <p:stCondLst>
                                            <p:cond delay="400"/>
                                          </p:stCondLst>
                                        </p:cTn>
                                        <p:tgtEl>
                                          <p:spTgt spid="37"/>
                                        </p:tgtEl>
                                        <p:attrNameLst>
                                          <p:attrName>r</p:attrName>
                                        </p:attrNameLst>
                                      </p:cBhvr>
                                    </p:animRot>
                                    <p:animRot by="-240000">
                                      <p:cBhvr>
                                        <p:cTn id="369" dur="200" fill="hold">
                                          <p:stCondLst>
                                            <p:cond delay="600"/>
                                          </p:stCondLst>
                                        </p:cTn>
                                        <p:tgtEl>
                                          <p:spTgt spid="37"/>
                                        </p:tgtEl>
                                        <p:attrNameLst>
                                          <p:attrName>r</p:attrName>
                                        </p:attrNameLst>
                                      </p:cBhvr>
                                    </p:animRot>
                                    <p:animRot by="120000">
                                      <p:cBhvr>
                                        <p:cTn id="370" dur="200" fill="hold">
                                          <p:stCondLst>
                                            <p:cond delay="800"/>
                                          </p:stCondLst>
                                        </p:cTn>
                                        <p:tgtEl>
                                          <p:spTgt spid="3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4" grpId="0" animBg="1"/>
      <p:bldP spid="35" grpId="0" animBg="1"/>
      <p:bldP spid="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14000"/>
          </a:stretch>
        </a:blip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6215" y="355022"/>
            <a:ext cx="3511570" cy="1269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010150"/>
            <a:ext cx="9144000" cy="13335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54" tIns="45678" rIns="91354" bIns="45678" spcCol="0" rtlCol="0" anchor="ctr"/>
          <a:lstStyle/>
          <a:p>
            <a:pPr algn="ctr"/>
            <a:endParaRPr lang="en-US"/>
          </a:p>
        </p:txBody>
      </p:sp>
      <p:sp>
        <p:nvSpPr>
          <p:cNvPr id="6" name="Rectangle 5"/>
          <p:cNvSpPr/>
          <p:nvPr/>
        </p:nvSpPr>
        <p:spPr>
          <a:xfrm>
            <a:off x="0" y="0"/>
            <a:ext cx="9144000" cy="1333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54" tIns="45678" rIns="91354" bIns="45678" spcCol="0" rtlCol="0" anchor="ctr"/>
          <a:lstStyle/>
          <a:p>
            <a:pPr algn="ctr"/>
            <a:endParaRPr lang="en-US"/>
          </a:p>
        </p:txBody>
      </p:sp>
    </p:spTree>
    <p:extLst>
      <p:ext uri="{BB962C8B-B14F-4D97-AF65-F5344CB8AC3E}">
        <p14:creationId xmlns:p14="http://schemas.microsoft.com/office/powerpoint/2010/main" val="2254700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613</TotalTime>
  <Words>317</Words>
  <Application>Microsoft Office PowerPoint</Application>
  <PresentationFormat>On-screen Show (16:9)</PresentationFormat>
  <Paragraphs>40</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cp:lastModifiedBy>
  <cp:revision>108</cp:revision>
  <dcterms:created xsi:type="dcterms:W3CDTF">2020-12-08T15:48:47Z</dcterms:created>
  <dcterms:modified xsi:type="dcterms:W3CDTF">2024-05-15T03:52:49Z</dcterms:modified>
</cp:coreProperties>
</file>