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57" r:id="rId3"/>
    <p:sldId id="258" r:id="rId4"/>
    <p:sldId id="259" r:id="rId5"/>
    <p:sldId id="264" r:id="rId6"/>
    <p:sldId id="275" r:id="rId7"/>
    <p:sldId id="268" r:id="rId8"/>
    <p:sldId id="271" r:id="rId9"/>
    <p:sldId id="272" r:id="rId1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
        <p:nvSpPr>
          <p:cNvPr id="19" name="Rectangle 18"/>
          <p:cNvSpPr/>
          <p:nvPr/>
        </p:nvSpPr>
        <p:spPr>
          <a:xfrm>
            <a:off x="217717" y="3153311"/>
            <a:ext cx="593266" cy="1323439"/>
          </a:xfrm>
          <a:prstGeom prst="rect">
            <a:avLst/>
          </a:prstGeom>
        </p:spPr>
        <p:txBody>
          <a:bodyPr wrap="square">
            <a:spAutoFit/>
          </a:bodyPr>
          <a:lstStyle/>
          <a:p>
            <a:pPr algn="just"/>
            <a:r>
              <a:rPr lang="vi-VN" sz="8000" b="1" smtClean="0">
                <a:solidFill>
                  <a:srgbClr val="7030A0"/>
                </a:solidFill>
                <a:latin typeface="HP001 4 hàng" pitchFamily="34" charset="0"/>
              </a:rPr>
              <a:t>-</a:t>
            </a:r>
            <a:endParaRPr lang="en-US" sz="80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3"/>
                                        </p:tgtEl>
                                        <p:attrNameLst>
                                          <p:attrName>r</p:attrName>
                                        </p:attrNameLst>
                                      </p:cBhvr>
                                    </p:animRot>
                                    <p:animRot by="-240000">
                                      <p:cBhvr>
                                        <p:cTn id="22" dur="200" fill="hold">
                                          <p:stCondLst>
                                            <p:cond delay="200"/>
                                          </p:stCondLst>
                                        </p:cTn>
                                        <p:tgtEl>
                                          <p:spTgt spid="13"/>
                                        </p:tgtEl>
                                        <p:attrNameLst>
                                          <p:attrName>r</p:attrName>
                                        </p:attrNameLst>
                                      </p:cBhvr>
                                    </p:animRot>
                                    <p:animRot by="240000">
                                      <p:cBhvr>
                                        <p:cTn id="23" dur="200" fill="hold">
                                          <p:stCondLst>
                                            <p:cond delay="400"/>
                                          </p:stCondLst>
                                        </p:cTn>
                                        <p:tgtEl>
                                          <p:spTgt spid="13"/>
                                        </p:tgtEl>
                                        <p:attrNameLst>
                                          <p:attrName>r</p:attrName>
                                        </p:attrNameLst>
                                      </p:cBhvr>
                                    </p:animRot>
                                    <p:animRot by="-240000">
                                      <p:cBhvr>
                                        <p:cTn id="24" dur="200" fill="hold">
                                          <p:stCondLst>
                                            <p:cond delay="600"/>
                                          </p:stCondLst>
                                        </p:cTn>
                                        <p:tgtEl>
                                          <p:spTgt spid="13"/>
                                        </p:tgtEl>
                                        <p:attrNameLst>
                                          <p:attrName>r</p:attrName>
                                        </p:attrNameLst>
                                      </p:cBhvr>
                                    </p:animRot>
                                    <p:animRot by="120000">
                                      <p:cBhvr>
                                        <p:cTn id="25" dur="200" fill="hold">
                                          <p:stCondLst>
                                            <p:cond delay="800"/>
                                          </p:stCondLst>
                                        </p:cTn>
                                        <p:tgtEl>
                                          <p:spTgt spid="13"/>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2.77778E-6 -3.95062E-6 L 0.14618 0.18735 " pathEditMode="relative" rAng="0" ptsTypes="AA">
                                      <p:cBhvr>
                                        <p:cTn id="39" dur="2000" fill="hold"/>
                                        <p:tgtEl>
                                          <p:spTgt spid="10"/>
                                        </p:tgtEl>
                                        <p:attrNameLst>
                                          <p:attrName>ppt_x</p:attrName>
                                          <p:attrName>ppt_y</p:attrName>
                                        </p:attrNameLst>
                                      </p:cBhvr>
                                      <p:rCtr x="7309" y="9352"/>
                                    </p:animMotion>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357</Words>
  <Application>Microsoft Office PowerPoint</Application>
  <PresentationFormat>On-screen Show (16:9)</PresentationFormat>
  <Paragraphs>63</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168</cp:revision>
  <dcterms:created xsi:type="dcterms:W3CDTF">2020-12-08T15:48:47Z</dcterms:created>
  <dcterms:modified xsi:type="dcterms:W3CDTF">2024-05-15T03:50:01Z</dcterms:modified>
</cp:coreProperties>
</file>