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slide" Target="slide4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26" y="-21526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7750" t="23333" r="64375" b="71778"/>
          <a:stretch/>
        </p:blipFill>
        <p:spPr>
          <a:xfrm>
            <a:off x="1219200" y="680146"/>
            <a:ext cx="6149164" cy="606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1125" t="29333" r="42500" b="34667"/>
          <a:stretch/>
        </p:blipFill>
        <p:spPr>
          <a:xfrm>
            <a:off x="1752600" y="1504950"/>
            <a:ext cx="5941900" cy="259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653667" y="3174821"/>
            <a:ext cx="3280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1,2,3,4,5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named">
            <a:extLst>
              <a:ext uri="{FF2B5EF4-FFF2-40B4-BE49-F238E27FC236}">
                <a16:creationId xmlns:a16="http://schemas.microsoft.com/office/drawing/2014/main" xmlns="" id="{C7FBF14C-C7A0-4043-9496-A7355FA2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26" y="-191890"/>
            <a:ext cx="1417983" cy="12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16285" t="49654" r="59027" b="18870"/>
          <a:stretch/>
        </p:blipFill>
        <p:spPr>
          <a:xfrm>
            <a:off x="1981201" y="1868454"/>
            <a:ext cx="4267200" cy="3060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386282" y="2860542"/>
            <a:ext cx="38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382" y="2844284"/>
            <a:ext cx="38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5809" y="2844284"/>
            <a:ext cx="38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5809" y="4511256"/>
            <a:ext cx="38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2335" y="4511256"/>
            <a:ext cx="38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5730" y="4511256"/>
            <a:ext cx="381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75010" y="715730"/>
            <a:ext cx="7230790" cy="1238021"/>
            <a:chOff x="2186533" y="1232042"/>
            <a:chExt cx="7230790" cy="1238021"/>
          </a:xfrm>
        </p:grpSpPr>
        <p:sp>
          <p:nvSpPr>
            <p:cNvPr id="16" name="TextBox 15"/>
            <p:cNvSpPr txBox="1"/>
            <p:nvPr/>
          </p:nvSpPr>
          <p:spPr>
            <a:xfrm>
              <a:off x="3262745" y="1699942"/>
              <a:ext cx="615457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2.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mấy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con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cá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bể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?</a:t>
              </a:r>
              <a:endParaRPr lang="en-US" sz="31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19250" y1="36000" x2="19250" y2="36000"/>
                          <a14:foregroundMark x1="64250" y1="55625" x2="64250" y2="55625"/>
                          <a14:foregroundMark x1="56250" y1="54625" x2="56250" y2="54625"/>
                          <a14:foregroundMark x1="68000" y1="66875" x2="68000" y2="66875"/>
                          <a14:foregroundMark x1="48375" y1="69375" x2="48375" y2="69375"/>
                          <a14:foregroundMark x1="68250" y1="80000" x2="68250" y2="80000"/>
                          <a14:foregroundMark x1="60500" y1="68625" x2="60500" y2="68625"/>
                          <a14:foregroundMark x1="53125" y1="53375" x2="53125" y2="53375"/>
                          <a14:foregroundMark x1="70500" y1="51125" x2="70500" y2="51125"/>
                          <a14:foregroundMark x1="65750" y1="52125" x2="65750" y2="52125"/>
                          <a14:foregroundMark x1="71000" y1="66875" x2="71000" y2="66875"/>
                          <a14:foregroundMark x1="71000" y1="80750" x2="71000" y2="80750"/>
                          <a14:foregroundMark x1="62750" y1="81500" x2="62750" y2="81500"/>
                          <a14:foregroundMark x1="55750" y1="81500" x2="55750" y2="81500"/>
                          <a14:foregroundMark x1="50125" y1="82500" x2="50125" y2="82500"/>
                          <a14:foregroundMark x1="47625" y1="82000" x2="47625" y2="82000"/>
                          <a14:foregroundMark x1="54250" y1="87750" x2="54250" y2="87750"/>
                          <a14:foregroundMark x1="63000" y1="87250" x2="63000" y2="87250"/>
                          <a14:foregroundMark x1="63000" y1="84000" x2="63000" y2="84000"/>
                          <a14:foregroundMark x1="47375" y1="58375" x2="47375" y2="58375"/>
                          <a14:foregroundMark x1="44375" y1="70500" x2="44375" y2="70500"/>
                          <a14:foregroundMark x1="58500" y1="67875" x2="58500" y2="67875"/>
                          <a14:foregroundMark x1="63000" y1="60375" x2="63000" y2="60375"/>
                          <a14:foregroundMark x1="61750" y1="50375" x2="61750" y2="50375"/>
                          <a14:foregroundMark x1="59500" y1="68375" x2="59500" y2="68375"/>
                          <a14:foregroundMark x1="63750" y1="70500" x2="63750" y2="70500"/>
                          <a14:foregroundMark x1="64000" y1="76000" x2="64000" y2="76000"/>
                          <a14:foregroundMark x1="62000" y1="75750" x2="62000" y2="75750"/>
                          <a14:foregroundMark x1="51625" y1="61125" x2="51625" y2="61125"/>
                          <a14:foregroundMark x1="66500" y1="61875" x2="66500" y2="61875"/>
                          <a14:foregroundMark x1="61000" y1="63625" x2="61000" y2="63625"/>
                          <a14:foregroundMark x1="58750" y1="62625" x2="58750" y2="62625"/>
                          <a14:foregroundMark x1="56750" y1="63625" x2="56750" y2="63625"/>
                          <a14:foregroundMark x1="59250" y1="61375" x2="59250" y2="61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533" y="1232042"/>
              <a:ext cx="1238021" cy="1238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6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6557" t="24339" r="4722" b="54328"/>
          <a:stretch/>
        </p:blipFill>
        <p:spPr>
          <a:xfrm>
            <a:off x="1828800" y="2319064"/>
            <a:ext cx="4377128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 flipH="1">
            <a:off x="2286000" y="3333750"/>
            <a:ext cx="152400" cy="4572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276600" y="3333750"/>
            <a:ext cx="762000" cy="3048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3333750"/>
            <a:ext cx="6096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05400" y="3333750"/>
            <a:ext cx="6096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493475" y="839674"/>
            <a:ext cx="6846795" cy="1238021"/>
            <a:chOff x="2144804" y="1272677"/>
            <a:chExt cx="6846795" cy="1238021"/>
          </a:xfrm>
        </p:grpSpPr>
        <p:sp>
          <p:nvSpPr>
            <p:cNvPr id="16" name="TextBox 15"/>
            <p:cNvSpPr txBox="1"/>
            <p:nvPr/>
          </p:nvSpPr>
          <p:spPr>
            <a:xfrm>
              <a:off x="3262744" y="1699942"/>
              <a:ext cx="5728855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3.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Tìm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chậu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hoa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thích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hợp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.</a:t>
              </a:r>
              <a:endParaRPr lang="en-US" sz="31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19250" y1="36000" x2="19250" y2="36000"/>
                          <a14:foregroundMark x1="64250" y1="55625" x2="64250" y2="55625"/>
                          <a14:foregroundMark x1="56250" y1="54625" x2="56250" y2="54625"/>
                          <a14:foregroundMark x1="68000" y1="66875" x2="68000" y2="66875"/>
                          <a14:foregroundMark x1="48375" y1="69375" x2="48375" y2="69375"/>
                          <a14:foregroundMark x1="68250" y1="80000" x2="68250" y2="80000"/>
                          <a14:foregroundMark x1="60500" y1="68625" x2="60500" y2="68625"/>
                          <a14:foregroundMark x1="53125" y1="53375" x2="53125" y2="53375"/>
                          <a14:foregroundMark x1="70500" y1="51125" x2="70500" y2="51125"/>
                          <a14:foregroundMark x1="65750" y1="52125" x2="65750" y2="52125"/>
                          <a14:foregroundMark x1="71000" y1="66875" x2="71000" y2="66875"/>
                          <a14:foregroundMark x1="71000" y1="80750" x2="71000" y2="80750"/>
                          <a14:foregroundMark x1="62750" y1="81500" x2="62750" y2="81500"/>
                          <a14:foregroundMark x1="55750" y1="81500" x2="55750" y2="81500"/>
                          <a14:foregroundMark x1="50125" y1="82500" x2="50125" y2="82500"/>
                          <a14:foregroundMark x1="47625" y1="82000" x2="47625" y2="82000"/>
                          <a14:foregroundMark x1="54250" y1="87750" x2="54250" y2="87750"/>
                          <a14:foregroundMark x1="63000" y1="87250" x2="63000" y2="87250"/>
                          <a14:foregroundMark x1="63000" y1="84000" x2="63000" y2="84000"/>
                          <a14:foregroundMark x1="47375" y1="58375" x2="47375" y2="58375"/>
                          <a14:foregroundMark x1="44375" y1="70500" x2="44375" y2="70500"/>
                          <a14:foregroundMark x1="58500" y1="67875" x2="58500" y2="67875"/>
                          <a14:foregroundMark x1="63000" y1="60375" x2="63000" y2="60375"/>
                          <a14:foregroundMark x1="61750" y1="50375" x2="61750" y2="50375"/>
                          <a14:foregroundMark x1="59500" y1="68375" x2="59500" y2="68375"/>
                          <a14:foregroundMark x1="63750" y1="70500" x2="63750" y2="70500"/>
                          <a14:foregroundMark x1="64000" y1="76000" x2="64000" y2="76000"/>
                          <a14:foregroundMark x1="62000" y1="75750" x2="62000" y2="75750"/>
                          <a14:foregroundMark x1="51625" y1="61125" x2="51625" y2="61125"/>
                          <a14:foregroundMark x1="66500" y1="61875" x2="66500" y2="61875"/>
                          <a14:foregroundMark x1="61000" y1="63625" x2="61000" y2="63625"/>
                          <a14:foregroundMark x1="58750" y1="62625" x2="58750" y2="62625"/>
                          <a14:foregroundMark x1="56750" y1="63625" x2="56750" y2="63625"/>
                          <a14:foregroundMark x1="59250" y1="61375" x2="59250" y2="61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804" y="1272677"/>
              <a:ext cx="1238021" cy="1238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86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67542" t="43922" r="11015" b="20230"/>
          <a:stretch/>
        </p:blipFill>
        <p:spPr>
          <a:xfrm>
            <a:off x="1219200" y="1809750"/>
            <a:ext cx="6858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unnamed">
            <a:extLst>
              <a:ext uri="{FF2B5EF4-FFF2-40B4-BE49-F238E27FC236}">
                <a16:creationId xmlns:a16="http://schemas.microsoft.com/office/drawing/2014/main" xmlns="" id="{C7FBF14C-C7A0-4043-9496-A7355FA2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0"/>
            <a:ext cx="1417983" cy="12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86200" y="4838652"/>
            <a:ext cx="457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0200" y="4838652"/>
            <a:ext cx="457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4833979"/>
            <a:ext cx="457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43760" y="680146"/>
            <a:ext cx="2942440" cy="1238021"/>
            <a:chOff x="2186533" y="1232042"/>
            <a:chExt cx="2942440" cy="1238021"/>
          </a:xfrm>
        </p:grpSpPr>
        <p:sp>
          <p:nvSpPr>
            <p:cNvPr id="15" name="TextBox 14"/>
            <p:cNvSpPr txBox="1"/>
            <p:nvPr/>
          </p:nvSpPr>
          <p:spPr>
            <a:xfrm>
              <a:off x="3262745" y="1699942"/>
              <a:ext cx="1866228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4. </a:t>
              </a:r>
              <a:r>
                <a:rPr lang="en-US" sz="3100" b="1" dirty="0" err="1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Số</a:t>
              </a:r>
              <a:r>
                <a:rPr lang="en-US" sz="3100" b="1" dirty="0" smtClean="0">
                  <a:solidFill>
                    <a:srgbClr val="FFFF00"/>
                  </a:solidFill>
                  <a:latin typeface="UTM Avo" panose="02040603050506020204" pitchFamily="18" charset="0"/>
                </a:rPr>
                <a:t> ?</a:t>
              </a:r>
              <a:endParaRPr lang="en-US" sz="3100" b="1" dirty="0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9250" y1="36000" x2="19250" y2="36000"/>
                          <a14:foregroundMark x1="64250" y1="55625" x2="64250" y2="55625"/>
                          <a14:foregroundMark x1="56250" y1="54625" x2="56250" y2="54625"/>
                          <a14:foregroundMark x1="68000" y1="66875" x2="68000" y2="66875"/>
                          <a14:foregroundMark x1="48375" y1="69375" x2="48375" y2="69375"/>
                          <a14:foregroundMark x1="68250" y1="80000" x2="68250" y2="80000"/>
                          <a14:foregroundMark x1="60500" y1="68625" x2="60500" y2="68625"/>
                          <a14:foregroundMark x1="53125" y1="53375" x2="53125" y2="53375"/>
                          <a14:foregroundMark x1="70500" y1="51125" x2="70500" y2="51125"/>
                          <a14:foregroundMark x1="65750" y1="52125" x2="65750" y2="52125"/>
                          <a14:foregroundMark x1="71000" y1="66875" x2="71000" y2="66875"/>
                          <a14:foregroundMark x1="71000" y1="80750" x2="71000" y2="80750"/>
                          <a14:foregroundMark x1="62750" y1="81500" x2="62750" y2="81500"/>
                          <a14:foregroundMark x1="55750" y1="81500" x2="55750" y2="81500"/>
                          <a14:foregroundMark x1="50125" y1="82500" x2="50125" y2="82500"/>
                          <a14:foregroundMark x1="47625" y1="82000" x2="47625" y2="82000"/>
                          <a14:foregroundMark x1="54250" y1="87750" x2="54250" y2="87750"/>
                          <a14:foregroundMark x1="63000" y1="87250" x2="63000" y2="87250"/>
                          <a14:foregroundMark x1="63000" y1="84000" x2="63000" y2="84000"/>
                          <a14:foregroundMark x1="47375" y1="58375" x2="47375" y2="58375"/>
                          <a14:foregroundMark x1="44375" y1="70500" x2="44375" y2="70500"/>
                          <a14:foregroundMark x1="58500" y1="67875" x2="58500" y2="67875"/>
                          <a14:foregroundMark x1="63000" y1="60375" x2="63000" y2="60375"/>
                          <a14:foregroundMark x1="61750" y1="50375" x2="61750" y2="50375"/>
                          <a14:foregroundMark x1="59500" y1="68375" x2="59500" y2="68375"/>
                          <a14:foregroundMark x1="63750" y1="70500" x2="63750" y2="70500"/>
                          <a14:foregroundMark x1="64000" y1="76000" x2="64000" y2="76000"/>
                          <a14:foregroundMark x1="62000" y1="75750" x2="62000" y2="75750"/>
                          <a14:foregroundMark x1="51625" y1="61125" x2="51625" y2="61125"/>
                          <a14:foregroundMark x1="66500" y1="61875" x2="66500" y2="61875"/>
                          <a14:foregroundMark x1="61000" y1="63625" x2="61000" y2="63625"/>
                          <a14:foregroundMark x1="58750" y1="62625" x2="58750" y2="62625"/>
                          <a14:foregroundMark x1="56750" y1="63625" x2="56750" y2="63625"/>
                          <a14:foregroundMark x1="59250" y1="61375" x2="59250" y2="61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533" y="1232042"/>
              <a:ext cx="1238021" cy="1238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124200" y="1504950"/>
            <a:ext cx="1143000" cy="1143000"/>
            <a:chOff x="2784" y="528"/>
            <a:chExt cx="720" cy="720"/>
          </a:xfrm>
        </p:grpSpPr>
        <p:sp>
          <p:nvSpPr>
            <p:cNvPr id="4" name="Rectangle 21"/>
            <p:cNvSpPr>
              <a:spLocks noChangeArrowheads="1"/>
            </p:cNvSpPr>
            <p:nvPr/>
          </p:nvSpPr>
          <p:spPr bwMode="auto">
            <a:xfrm>
              <a:off x="27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5" name="Rectangle 22"/>
            <p:cNvSpPr>
              <a:spLocks noChangeArrowheads="1"/>
            </p:cNvSpPr>
            <p:nvPr/>
          </p:nvSpPr>
          <p:spPr bwMode="auto">
            <a:xfrm>
              <a:off x="27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6" name="Rectangle 23"/>
            <p:cNvSpPr>
              <a:spLocks noChangeArrowheads="1"/>
            </p:cNvSpPr>
            <p:nvPr/>
          </p:nvSpPr>
          <p:spPr bwMode="auto">
            <a:xfrm>
              <a:off x="2784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" name="Oval 24"/>
            <p:cNvSpPr>
              <a:spLocks noChangeArrowheads="1"/>
            </p:cNvSpPr>
            <p:nvPr/>
          </p:nvSpPr>
          <p:spPr bwMode="auto">
            <a:xfrm>
              <a:off x="2928" y="62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Oval 25"/>
            <p:cNvSpPr>
              <a:spLocks noChangeArrowheads="1"/>
            </p:cNvSpPr>
            <p:nvPr/>
          </p:nvSpPr>
          <p:spPr bwMode="auto">
            <a:xfrm>
              <a:off x="3120" y="86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495800" y="1504950"/>
            <a:ext cx="1143000" cy="1143000"/>
            <a:chOff x="4176" y="528"/>
            <a:chExt cx="720" cy="720"/>
          </a:xfrm>
        </p:grpSpPr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4176" y="528"/>
              <a:ext cx="72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" name="Oval 28"/>
            <p:cNvSpPr>
              <a:spLocks noChangeArrowheads="1"/>
            </p:cNvSpPr>
            <p:nvPr/>
          </p:nvSpPr>
          <p:spPr bwMode="auto">
            <a:xfrm>
              <a:off x="4224" y="62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2" name="Oval 29"/>
            <p:cNvSpPr>
              <a:spLocks noChangeArrowheads="1"/>
            </p:cNvSpPr>
            <p:nvPr/>
          </p:nvSpPr>
          <p:spPr bwMode="auto">
            <a:xfrm>
              <a:off x="4608" y="624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3" name="Oval 30"/>
            <p:cNvSpPr>
              <a:spLocks noChangeArrowheads="1"/>
            </p:cNvSpPr>
            <p:nvPr/>
          </p:nvSpPr>
          <p:spPr bwMode="auto">
            <a:xfrm>
              <a:off x="4416" y="816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Oval 31"/>
            <p:cNvSpPr>
              <a:spLocks noChangeArrowheads="1"/>
            </p:cNvSpPr>
            <p:nvPr/>
          </p:nvSpPr>
          <p:spPr bwMode="auto">
            <a:xfrm>
              <a:off x="4224" y="960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" name="Oval 32"/>
            <p:cNvSpPr>
              <a:spLocks noChangeArrowheads="1"/>
            </p:cNvSpPr>
            <p:nvPr/>
          </p:nvSpPr>
          <p:spPr bwMode="auto">
            <a:xfrm>
              <a:off x="4608" y="960"/>
              <a:ext cx="192" cy="19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>
                <a:solidFill>
                  <a:schemeClr val="tx1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6" name="Group 61"/>
          <p:cNvGrpSpPr>
            <a:grpSpLocks/>
          </p:cNvGrpSpPr>
          <p:nvPr/>
        </p:nvGrpSpPr>
        <p:grpSpPr bwMode="auto">
          <a:xfrm>
            <a:off x="3505200" y="2800350"/>
            <a:ext cx="1752600" cy="685800"/>
            <a:chOff x="768" y="1488"/>
            <a:chExt cx="1008" cy="336"/>
          </a:xfrm>
        </p:grpSpPr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768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400" dirty="0">
                  <a:solidFill>
                    <a:srgbClr val="FF0066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  <p:sp>
          <p:nvSpPr>
            <p:cNvPr id="18" name="Rectangle 63"/>
            <p:cNvSpPr>
              <a:spLocks noChangeArrowheads="1"/>
            </p:cNvSpPr>
            <p:nvPr/>
          </p:nvSpPr>
          <p:spPr bwMode="auto">
            <a:xfrm>
              <a:off x="1104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400" dirty="0">
                  <a:solidFill>
                    <a:srgbClr val="FF0066"/>
                  </a:solidFill>
                  <a:latin typeface=".VnTime" panose="020B7200000000000000" pitchFamily="34" charset="0"/>
                </a:rPr>
                <a:t>&lt;</a:t>
              </a:r>
            </a:p>
          </p:txBody>
        </p:sp>
        <p:sp>
          <p:nvSpPr>
            <p:cNvPr id="19" name="Rectangle 64"/>
            <p:cNvSpPr>
              <a:spLocks noChangeArrowheads="1"/>
            </p:cNvSpPr>
            <p:nvPr/>
          </p:nvSpPr>
          <p:spPr bwMode="auto">
            <a:xfrm>
              <a:off x="1440" y="1488"/>
              <a:ext cx="33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400">
                  <a:solidFill>
                    <a:srgbClr val="FF0066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40100" y="559327"/>
            <a:ext cx="22987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So </a:t>
            </a:r>
            <a:r>
              <a:rPr lang="en-US" sz="3600" dirty="0" err="1" smtClean="0">
                <a:latin typeface="UTM Avo" panose="02040603050506020204" pitchFamily="18" charset="0"/>
              </a:rPr>
              <a:t>sánh</a:t>
            </a:r>
            <a:r>
              <a:rPr lang="en-US" sz="3600" dirty="0" smtClean="0">
                <a:latin typeface="UTM Avo" panose="02040603050506020204" pitchFamily="18" charset="0"/>
              </a:rPr>
              <a:t> ?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">
            <a:extLst>
              <a:ext uri="{FF2B5EF4-FFF2-40B4-BE49-F238E27FC236}">
                <a16:creationId xmlns:a16="http://schemas.microsoft.com/office/drawing/2014/main" xmlns="" id="{C7FBF14C-C7A0-4043-9496-A7355FA2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0"/>
            <a:ext cx="1417983" cy="12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37</Words>
  <Application>Microsoft Office PowerPoint</Application>
  <PresentationFormat>On-screen Show (16:9)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41</cp:revision>
  <dcterms:created xsi:type="dcterms:W3CDTF">2018-03-09T07:14:39Z</dcterms:created>
  <dcterms:modified xsi:type="dcterms:W3CDTF">2012-12-31T19:10:43Z</dcterms:modified>
</cp:coreProperties>
</file>