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65" r:id="rId3"/>
    <p:sldId id="266" r:id="rId4"/>
    <p:sldId id="267" r:id="rId5"/>
    <p:sldId id="268" r:id="rId6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libri Light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489" y="2327564"/>
            <a:ext cx="920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BÀI 6: LUYỆN TẬP</a:t>
            </a:r>
            <a:endParaRPr lang="en-US" sz="80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675" t="51138" r="52921" b="11515"/>
          <a:stretch/>
        </p:blipFill>
        <p:spPr bwMode="auto">
          <a:xfrm>
            <a:off x="0" y="83127"/>
            <a:ext cx="12192000" cy="6774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094181" y="184728"/>
            <a:ext cx="2789382" cy="9698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UTM Avo" panose="02040603050506020204" pitchFamily="18" charset="0"/>
              </a:rPr>
              <a:t>S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8618" y="6077527"/>
            <a:ext cx="812800" cy="7019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95509" y="6098309"/>
            <a:ext cx="812800" cy="7019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19982" y="6096000"/>
            <a:ext cx="812800" cy="7019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0545" y="6077527"/>
            <a:ext cx="812800" cy="7019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3731" t="24371" r="12432" b="43661"/>
          <a:stretch/>
        </p:blipFill>
        <p:spPr bwMode="auto">
          <a:xfrm>
            <a:off x="0" y="1149926"/>
            <a:ext cx="12192000" cy="5708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50109" y="4003963"/>
            <a:ext cx="665018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28545" y="5324758"/>
            <a:ext cx="665018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58546" y="5019958"/>
            <a:ext cx="665018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60145" y="3699163"/>
            <a:ext cx="665018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17816" y="5329375"/>
            <a:ext cx="757384" cy="6003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86726" y="3315851"/>
            <a:ext cx="706582" cy="6234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950692" y="4615"/>
            <a:ext cx="3140363" cy="10714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5837" t="38547" r="12713" b="40276"/>
          <a:stretch/>
        </p:blipFill>
        <p:spPr bwMode="auto">
          <a:xfrm>
            <a:off x="955757" y="1743671"/>
            <a:ext cx="7220831" cy="177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5837" t="65318" r="12713" b="15924"/>
          <a:stretch/>
        </p:blipFill>
        <p:spPr bwMode="auto">
          <a:xfrm>
            <a:off x="1021618" y="4401358"/>
            <a:ext cx="7089111" cy="1629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934" y="683490"/>
            <a:ext cx="920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Cốc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sen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17" y="3639128"/>
            <a:ext cx="920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Cốc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ít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sen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96364" y="1692545"/>
            <a:ext cx="1736436" cy="17795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9736" y="4237607"/>
            <a:ext cx="1736436" cy="17795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UTM Avo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</cp:lastModifiedBy>
  <cp:revision>29</cp:revision>
  <dcterms:created xsi:type="dcterms:W3CDTF">2018-05-01T14:03:50Z</dcterms:created>
  <dcterms:modified xsi:type="dcterms:W3CDTF">2012-12-31T19:09:11Z</dcterms:modified>
</cp:coreProperties>
</file>