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23" r:id="rId3"/>
    <p:sldId id="335" r:id="rId4"/>
    <p:sldId id="331" r:id="rId5"/>
    <p:sldId id="332" r:id="rId6"/>
    <p:sldId id="333" r:id="rId7"/>
    <p:sldId id="3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Phương Anh" initials="NP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BD"/>
    <a:srgbClr val="B72400"/>
    <a:srgbClr val="A9AAB1"/>
    <a:srgbClr val="F8A01A"/>
    <a:srgbClr val="CBA46E"/>
    <a:srgbClr val="FF9900"/>
    <a:srgbClr val="7D8398"/>
    <a:srgbClr val="0CA4EE"/>
    <a:srgbClr val="EDA155"/>
    <a:srgbClr val="98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7208" autoAdjust="0"/>
  </p:normalViewPr>
  <p:slideViewPr>
    <p:cSldViewPr snapToGrid="0" showGuides="1">
      <p:cViewPr>
        <p:scale>
          <a:sx n="64" d="100"/>
          <a:sy n="64" d="100"/>
        </p:scale>
        <p:origin x="-126" y="-264"/>
      </p:cViewPr>
      <p:guideLst>
        <p:guide orient="horz" pos="2160"/>
        <p:guide orient="horz" pos="210"/>
        <p:guide orient="horz" pos="4110"/>
        <p:guide pos="7446"/>
        <p:guide pos="384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36D9-8156-4388-A3F1-BC82D982A13B}" type="datetimeFigureOut">
              <a:rPr lang="vi-VN" smtClean="0"/>
              <a:t>01/01/2013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642E-3742-4C1C-9932-9F3CE3FCE6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D1B6-365B-4B0B-9F45-7A33EE7EA0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E29AD-3388-438D-9ECF-D77D3CBD0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33799-95AA-475B-99BA-9C3D3CA3D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96A95-E0F2-478B-946A-114350BA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975A5-8D4F-4066-AD26-F5C1D441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FE5137-F1E4-4262-A587-350E293E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12AB0-9E03-4D94-B12D-E4ED5024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B1B94E-897E-414E-8422-9CD3F157B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FBB37-A631-475E-A5D0-E467FD38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9452D9-7CD1-4D11-A8AE-D5B94F54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BF714-E3C7-453B-81D7-5B51ED5E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485EC5-45B4-43F0-89C7-4B0F102A2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DFF2D7-B77D-4E4D-8080-CB686640A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F8B8C4-F3F4-43DE-9992-93E70B8E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32AE3-52C2-42DB-B7C1-BCB6A9E6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704BB-55F2-4386-9E35-228E1DB6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0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2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49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4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0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9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1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5084E-ED2E-4A8E-93B8-9686FC65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93849-31AA-4BD1-A855-472494DD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8A157-23C0-48FB-ACEC-1A89F0C6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C0B7F7-52EE-40E4-AB61-E3B2B31A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8D38C-7E27-4FE2-B1CE-69360FED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79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34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64825-316A-4747-AA54-C57EB2D4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93614-39E5-4877-A282-E23AFDA1A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7E71C-5289-416B-9447-2A0A781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CA9A6-5208-47DA-B9FC-8C6C9CEB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C61D9-6D15-4358-A519-144C22E1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29918-F153-4C41-AC83-1D112C6A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14BE37-7885-4808-9B32-141FE0FBC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9E6C03-D21F-41B3-9137-F2F7A0D40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5FCBDA-18B2-4563-A59E-AE603BA0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F1C9C2-4A12-41F5-80EE-EACE6FF6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B5240C-BEA0-4503-A56C-30F4A20A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3C0F2-05A9-4CF8-852B-AEBB2FB1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E78A5-0CD4-4C65-AFE3-377E4302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DF2DF0-F6CF-40B8-9405-CAB35A5B8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3EB54E-E6D0-484C-A18F-49E84CD5E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E3C9A-C153-4820-9944-585E2BCC5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86786D-F5B0-4AE9-9D03-FC41F92E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16A92C-E4F4-4A62-8D70-0B439F29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6D2DAD-CE7C-4A39-AE94-A0D64C4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63969-A1F5-42E2-BA0F-0C42DC7A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041167-0EAC-4EE8-9A0D-7E98D7D1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240916-EDBC-4BEA-93AD-A4C324BB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B73BC7-7342-4C53-B463-50DE0981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5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1875E5-7396-464C-A161-AB5C8575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512D48-D611-4276-BF1B-2CA2418B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804B6D-C47C-4FA1-A04E-A3689A9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BFAF2-FAB5-42D7-977A-A9A43D49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42EB08-DD26-4056-B93E-635F8B63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015349-C946-46B6-8303-57813E1CF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43541E-7835-42DC-A8BC-F727D3A8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F747DD-3A1A-4DE2-8FDF-360713FB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920FAE-28E5-4889-84BF-8F53446B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D1B41-F13E-4338-94B3-6E0B1FD0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20CEA2-FF09-4144-A759-8892A232A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3FBA4-8E6F-4CF9-B371-36388F7D1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D6A50D-1F52-4A14-9C47-7468804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49B655-55A5-4B63-9919-A1AAE2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F4FB7D-B853-4DED-B481-284ED987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5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BDB4EE-B32A-4B4C-9394-3CE4FBEB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379A3-1F0A-4559-AAF9-012342CC0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1D24B-E22C-4EB7-B435-DB3CE57C7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9B2A-6020-460A-801F-16B6232FBA4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B286D8-86A6-4D6C-B7C4-79139B834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E9CE5A-CCAC-4D5B-B8A3-FB18AAEF6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57F2-1AE2-471F-9DCC-3A17D56B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21CA-B026-4E90-BDED-5E579F1F62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B8DA-C39F-4E9F-9E48-5E5158FFF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7523" y="1464114"/>
            <a:ext cx="31477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Toán</a:t>
            </a:r>
            <a:endParaRPr kumimoji="0" lang="en-US" sz="9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2004" y="3196064"/>
            <a:ext cx="4796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5400" b="1" i="0" u="none" strike="noStrike" kern="1200" cap="none" spc="0" normalizeH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5400" b="1" i="0" u="none" strike="noStrike" kern="1200" cap="none" spc="0" normalizeH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(Tr. 34 – 35)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00FF99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0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ăm 2019 có phải năm HEO VÀNG không? Sinh con năm 2019 tốt khô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52" y="5371146"/>
            <a:ext cx="1737148" cy="12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A362C5-8B47-4387-AF00-027CA91EF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889" y1="14342" x2="45222" y2="14474"/>
                        <a14:foregroundMark x1="45222" y1="14474" x2="51111" y2="13289"/>
                        <a14:foregroundMark x1="51111" y1="13289" x2="62556" y2="15132"/>
                        <a14:foregroundMark x1="41667" y1="13553" x2="47556" y2="14342"/>
                        <a14:foregroundMark x1="47556" y1="14342" x2="49222" y2="13158"/>
                        <a14:foregroundMark x1="47889" y1="12895" x2="48000" y2="12500"/>
                      </a14:backgroundRemoval>
                    </a14:imgEffect>
                  </a14:imgLayer>
                </a14:imgProps>
              </a:ext>
            </a:extLst>
          </a:blip>
          <a:srcRect r="19665"/>
          <a:stretch/>
        </p:blipFill>
        <p:spPr>
          <a:xfrm>
            <a:off x="1154918" y="1548167"/>
            <a:ext cx="6524281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DE9944B-5D03-4CA6-B567-B29CE6339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2" b="92688" l="10000" r="90000">
                        <a14:foregroundMark x1="16000" y1="76733" x2="21571" y2="77493"/>
                        <a14:foregroundMark x1="38857" y1="89269" x2="60143" y2="92688"/>
                        <a14:foregroundMark x1="60143" y1="92688" x2="61286" y2="92688"/>
                        <a14:foregroundMark x1="18429" y1="74644" x2="24286" y2="74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30" y="3687005"/>
            <a:ext cx="1008705" cy="1517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BA644BE-4E45-4057-846C-838D5CFEB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2" b="92688" l="10000" r="90000">
                        <a14:foregroundMark x1="16000" y1="76733" x2="21571" y2="77493"/>
                        <a14:foregroundMark x1="38857" y1="89269" x2="60143" y2="92688"/>
                        <a14:foregroundMark x1="60143" y1="92688" x2="61286" y2="92688"/>
                        <a14:foregroundMark x1="18429" y1="74644" x2="24286" y2="74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681" y="2928314"/>
            <a:ext cx="1008705" cy="151738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8D5EA735-5327-4BA5-8583-B4AE349AFE7E}"/>
              </a:ext>
            </a:extLst>
          </p:cNvPr>
          <p:cNvSpPr/>
          <p:nvPr/>
        </p:nvSpPr>
        <p:spPr>
          <a:xfrm>
            <a:off x="1494553" y="239301"/>
            <a:ext cx="6278267" cy="191733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D826F7-FD9A-4FEE-9164-A1884A8B1064}"/>
              </a:ext>
            </a:extLst>
          </p:cNvPr>
          <p:cNvSpPr txBox="1"/>
          <p:nvPr/>
        </p:nvSpPr>
        <p:spPr>
          <a:xfrm>
            <a:off x="1610898" y="359614"/>
            <a:ext cx="6696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7AB863E-48B6-4A33-97C3-807525E29DF7}"/>
              </a:ext>
            </a:extLst>
          </p:cNvPr>
          <p:cNvSpPr/>
          <p:nvPr/>
        </p:nvSpPr>
        <p:spPr>
          <a:xfrm>
            <a:off x="9845930" y="2702470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6F91FAF-517C-4D2C-B15F-C1D54B021687}"/>
              </a:ext>
            </a:extLst>
          </p:cNvPr>
          <p:cNvSpPr/>
          <p:nvPr/>
        </p:nvSpPr>
        <p:spPr>
          <a:xfrm>
            <a:off x="8255917" y="2702471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C86CA01-8CDD-48B0-AF4B-8D6939F79144}"/>
              </a:ext>
            </a:extLst>
          </p:cNvPr>
          <p:cNvSpPr/>
          <p:nvPr/>
        </p:nvSpPr>
        <p:spPr>
          <a:xfrm>
            <a:off x="11387812" y="2660269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C69E3B7C-48BE-47B1-B515-001FD4A5902A}"/>
              </a:ext>
            </a:extLst>
          </p:cNvPr>
          <p:cNvSpPr/>
          <p:nvPr/>
        </p:nvSpPr>
        <p:spPr>
          <a:xfrm>
            <a:off x="9897205" y="3843327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E156EC6-6057-4F4B-B450-9899D2E69765}"/>
              </a:ext>
            </a:extLst>
          </p:cNvPr>
          <p:cNvSpPr/>
          <p:nvPr/>
        </p:nvSpPr>
        <p:spPr>
          <a:xfrm>
            <a:off x="8307192" y="3843328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D22AA83-7ABD-4210-9FB2-983AF31E8628}"/>
              </a:ext>
            </a:extLst>
          </p:cNvPr>
          <p:cNvSpPr/>
          <p:nvPr/>
        </p:nvSpPr>
        <p:spPr>
          <a:xfrm>
            <a:off x="11439087" y="3801126"/>
            <a:ext cx="726529" cy="72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E87043-F145-433B-BD17-17BF5426ADBE}"/>
              </a:ext>
            </a:extLst>
          </p:cNvPr>
          <p:cNvSpPr txBox="1"/>
          <p:nvPr/>
        </p:nvSpPr>
        <p:spPr>
          <a:xfrm>
            <a:off x="8407403" y="277334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7C8241B-331B-45A0-ABB0-E6C27478E306}"/>
              </a:ext>
            </a:extLst>
          </p:cNvPr>
          <p:cNvSpPr txBox="1"/>
          <p:nvPr/>
        </p:nvSpPr>
        <p:spPr>
          <a:xfrm>
            <a:off x="9997416" y="2749649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4F02D07-878A-436A-A391-F0C5927DC3ED}"/>
              </a:ext>
            </a:extLst>
          </p:cNvPr>
          <p:cNvSpPr txBox="1"/>
          <p:nvPr/>
        </p:nvSpPr>
        <p:spPr>
          <a:xfrm>
            <a:off x="11539298" y="27496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A3B3CD-C538-459F-A3AA-6C5EA9ED7BF2}"/>
              </a:ext>
            </a:extLst>
          </p:cNvPr>
          <p:cNvSpPr txBox="1"/>
          <p:nvPr/>
        </p:nvSpPr>
        <p:spPr>
          <a:xfrm>
            <a:off x="8407403" y="3969595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FCE9CBF-00DC-479B-A2EE-51FD4B97C5C5}"/>
              </a:ext>
            </a:extLst>
          </p:cNvPr>
          <p:cNvSpPr txBox="1"/>
          <p:nvPr/>
        </p:nvSpPr>
        <p:spPr>
          <a:xfrm>
            <a:off x="9997416" y="394589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0FB39C5-34CF-4EB5-B45A-600F21D8E4AC}"/>
              </a:ext>
            </a:extLst>
          </p:cNvPr>
          <p:cNvSpPr txBox="1"/>
          <p:nvPr/>
        </p:nvSpPr>
        <p:spPr>
          <a:xfrm>
            <a:off x="11539298" y="394589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7EC6C4-CA67-4FD2-B733-694CE4F4E344}"/>
              </a:ext>
            </a:extLst>
          </p:cNvPr>
          <p:cNvSpPr txBox="1"/>
          <p:nvPr/>
        </p:nvSpPr>
        <p:spPr>
          <a:xfrm>
            <a:off x="8943461" y="2854493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DE2E3EE-7C66-45D8-A5CE-5A1C9BC0FAC5}"/>
              </a:ext>
            </a:extLst>
          </p:cNvPr>
          <p:cNvSpPr txBox="1"/>
          <p:nvPr/>
        </p:nvSpPr>
        <p:spPr>
          <a:xfrm>
            <a:off x="10611535" y="2841179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D673689-6E84-46C3-9A75-32D3631D1CD1}"/>
              </a:ext>
            </a:extLst>
          </p:cNvPr>
          <p:cNvSpPr txBox="1"/>
          <p:nvPr/>
        </p:nvSpPr>
        <p:spPr>
          <a:xfrm>
            <a:off x="8982446" y="3954187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80DC098-70C3-4C8C-8A4C-FF1796B964FF}"/>
              </a:ext>
            </a:extLst>
          </p:cNvPr>
          <p:cNvSpPr txBox="1"/>
          <p:nvPr/>
        </p:nvSpPr>
        <p:spPr>
          <a:xfrm>
            <a:off x="10650520" y="3940873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C39A515-49E2-4A85-9480-715BEAF92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744" y1="50055" x2="48372" y2="53473"/>
                        <a14:foregroundMark x1="48372" y1="53473" x2="42907" y2="58324"/>
                        <a14:foregroundMark x1="42907" y1="58324" x2="50349" y2="58875"/>
                        <a14:foregroundMark x1="50349" y1="58875" x2="47442" y2="65601"/>
                        <a14:foregroundMark x1="47442" y1="65601" x2="36512" y2="76516"/>
                        <a14:foregroundMark x1="36512" y1="76516" x2="34186" y2="80595"/>
                        <a14:foregroundMark x1="49070" y1="69570" x2="54419" y2="831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357" y="1824043"/>
            <a:ext cx="3354687" cy="35380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90F79AD-0E76-4B3F-8DA2-6A0420A57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8516">
                        <a14:foregroundMark x1="31172" y1="46389" x2="33438" y2="54583"/>
                        <a14:foregroundMark x1="29688" y1="50278" x2="33125" y2="50278"/>
                        <a14:foregroundMark x1="91406" y1="35694" x2="97031" y2="28472"/>
                        <a14:foregroundMark x1="97031" y1="28472" x2="98516" y2="27500"/>
                        <a14:foregroundMark x1="90547" y1="42500" x2="90469" y2="44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36" y="4560426"/>
            <a:ext cx="2560320" cy="144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C81D467-0FA1-42FF-A1DC-1654313061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8516">
                        <a14:foregroundMark x1="31172" y1="46389" x2="33438" y2="54583"/>
                        <a14:foregroundMark x1="29688" y1="50278" x2="33125" y2="50278"/>
                        <a14:foregroundMark x1="91406" y1="35694" x2="97031" y2="28472"/>
                        <a14:foregroundMark x1="97031" y1="28472" x2="98516" y2="27500"/>
                        <a14:foregroundMark x1="90547" y1="42500" x2="90469" y2="44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9897" y="3591775"/>
            <a:ext cx="1574457" cy="8856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526C97A-2019-49FC-9D3E-3592FD999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8516">
                        <a14:foregroundMark x1="31172" y1="46389" x2="33438" y2="54583"/>
                        <a14:foregroundMark x1="29688" y1="50278" x2="33125" y2="50278"/>
                        <a14:foregroundMark x1="91406" y1="35694" x2="97031" y2="28472"/>
                        <a14:foregroundMark x1="97031" y1="28472" x2="98516" y2="27500"/>
                        <a14:foregroundMark x1="90547" y1="42500" x2="90469" y2="443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041" y="4019995"/>
            <a:ext cx="1574457" cy="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25" grpId="0"/>
      <p:bldP spid="38" grpId="0"/>
      <p:bldP spid="39" grpId="0"/>
      <p:bldP spid="40" grpId="0"/>
      <p:bldP spid="43" grpId="0"/>
      <p:bldP spid="44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Park - Illustration | Custom-Designed Illustrations ~ Crea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9186" y="3739860"/>
            <a:ext cx="1144349" cy="1399699"/>
            <a:chOff x="189186" y="3739860"/>
            <a:chExt cx="1144349" cy="1399699"/>
          </a:xfrm>
        </p:grpSpPr>
        <p:pic>
          <p:nvPicPr>
            <p:cNvPr id="8" name="Picture 12" descr="Waste Font, Green trash can transparent background PNG clipart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749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r="8079" b="3791"/>
            <a:stretch/>
          </p:blipFill>
          <p:spPr bwMode="auto">
            <a:xfrm>
              <a:off x="204952" y="3739860"/>
              <a:ext cx="1128583" cy="139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Garbage Can Icon Svg Clip Arts - Put In Trash Icon, HD Png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835" l="3721" r="90000">
                          <a14:foregroundMark x1="61279" y1="13015" x2="61279" y2="13015"/>
                          <a14:foregroundMark x1="32907" y1="47611" x2="32907" y2="47611"/>
                          <a14:foregroundMark x1="39535" y1="55354" x2="39535" y2="55354"/>
                          <a14:foregroundMark x1="35465" y1="66722" x2="35465" y2="66722"/>
                          <a14:foregroundMark x1="25000" y1="59473" x2="28837" y2="836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86" y="4101448"/>
              <a:ext cx="1137197" cy="80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Sunlight png 1 » PNG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6" y="-5689640"/>
            <a:ext cx="5969639" cy="5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o Not Litter Sign Dont Throw Stock Illustration 11094512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138" y1="33214" x2="56134" y2="68214"/>
                        <a14:foregroundMark x1="56134" y1="24286" x2="68401" y2="54286"/>
                        <a14:foregroundMark x1="54275" y1="19643" x2="73978" y2="36071"/>
                        <a14:foregroundMark x1="40149" y1="63214" x2="59851" y2="66786"/>
                        <a14:foregroundMark x1="35688" y1="62857" x2="72862" y2="43929"/>
                        <a14:foregroundMark x1="44610" y1="35357" x2="56877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047" y="5689822"/>
            <a:ext cx="683152" cy="6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4389" y="714375"/>
            <a:ext cx="10587036" cy="5457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929" y="751350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50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ển báo cấm vứt rác bừa bãi, giữ gìn vệ sinh chung. - An Điền ..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86" b="67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53" y="5352287"/>
            <a:ext cx="1939532" cy="19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3FC97B-94C0-4AE5-AD46-B366FBBA2C2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674" t="30628" r="44365" b="35959"/>
          <a:stretch/>
        </p:blipFill>
        <p:spPr>
          <a:xfrm>
            <a:off x="1033801" y="1692552"/>
            <a:ext cx="9992526" cy="3997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320826-DF53-4D44-A38C-3897EDFB654A}"/>
              </a:ext>
            </a:extLst>
          </p:cNvPr>
          <p:cNvSpPr txBox="1"/>
          <p:nvPr/>
        </p:nvSpPr>
        <p:spPr>
          <a:xfrm>
            <a:off x="4628271" y="2982352"/>
            <a:ext cx="4379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9AFC14-B291-47C7-9600-2EC559B4DEA3}"/>
              </a:ext>
            </a:extLst>
          </p:cNvPr>
          <p:cNvSpPr txBox="1"/>
          <p:nvPr/>
        </p:nvSpPr>
        <p:spPr>
          <a:xfrm>
            <a:off x="3978813" y="3674776"/>
            <a:ext cx="4379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675DF0C-386F-4F66-B8B9-13DF89855F5D}"/>
              </a:ext>
            </a:extLst>
          </p:cNvPr>
          <p:cNvSpPr txBox="1"/>
          <p:nvPr/>
        </p:nvSpPr>
        <p:spPr>
          <a:xfrm>
            <a:off x="4636165" y="3674775"/>
            <a:ext cx="4379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8034CA2-E4FC-4498-BB16-3DFBABBF863F}"/>
              </a:ext>
            </a:extLst>
          </p:cNvPr>
          <p:cNvSpPr txBox="1"/>
          <p:nvPr/>
        </p:nvSpPr>
        <p:spPr>
          <a:xfrm>
            <a:off x="3942282" y="4291738"/>
            <a:ext cx="4379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6869D40-989B-413E-96B4-605E3079F9A3}"/>
              </a:ext>
            </a:extLst>
          </p:cNvPr>
          <p:cNvSpPr txBox="1"/>
          <p:nvPr/>
        </p:nvSpPr>
        <p:spPr>
          <a:xfrm>
            <a:off x="4599634" y="4291737"/>
            <a:ext cx="4379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08E-6 4.44444E-6 L 4.16308E-6 1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2" grpId="0" animBg="1"/>
      <p:bldP spid="53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Park - Illustration | Custom-Designed Illustrations ~ Crea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9186" y="3739860"/>
            <a:ext cx="1144349" cy="1399699"/>
            <a:chOff x="189186" y="3739860"/>
            <a:chExt cx="1144349" cy="1399699"/>
          </a:xfrm>
        </p:grpSpPr>
        <p:pic>
          <p:nvPicPr>
            <p:cNvPr id="8" name="Picture 12" descr="Waste Font, Green trash can transparent background PNG clipart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749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r="8079" b="3791"/>
            <a:stretch/>
          </p:blipFill>
          <p:spPr bwMode="auto">
            <a:xfrm>
              <a:off x="204952" y="3739860"/>
              <a:ext cx="1128583" cy="139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Garbage Can Icon Svg Clip Arts - Put In Trash Icon, HD Png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835" l="3721" r="90000">
                          <a14:foregroundMark x1="61279" y1="13015" x2="61279" y2="13015"/>
                          <a14:foregroundMark x1="32907" y1="47611" x2="32907" y2="47611"/>
                          <a14:foregroundMark x1="39535" y1="55354" x2="39535" y2="55354"/>
                          <a14:foregroundMark x1="35465" y1="66722" x2="35465" y2="66722"/>
                          <a14:foregroundMark x1="25000" y1="59473" x2="28837" y2="836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86" y="4101448"/>
              <a:ext cx="1137197" cy="80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Sunlight png 1 » PNG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6" y="-5689640"/>
            <a:ext cx="5969639" cy="5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7963" y="43225"/>
            <a:ext cx="11465169" cy="6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180" y="104275"/>
            <a:ext cx="10323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6 que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6 que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ở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5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ển báo cấm vứt rác bừa bãi, giữ gìn vệ sinh chung. - An Điền ..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86" b="67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617" y="5466203"/>
            <a:ext cx="1939532" cy="19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0710B5-DA6C-4CA9-B8E2-A15F108456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468" b="42425" l="55069" r="66238">
                        <a14:foregroundMark x1="60249" y1="30859" x2="62006" y2="30469"/>
                        <a14:foregroundMark x1="62006" y1="30469" x2="62225" y2="30729"/>
                      </a14:backgroundRemoval>
                    </a14:imgEffect>
                  </a14:imgLayer>
                </a14:imgProps>
              </a:ext>
            </a:extLst>
          </a:blip>
          <a:srcRect l="53673" t="23348" r="32366" b="55455"/>
          <a:stretch/>
        </p:blipFill>
        <p:spPr>
          <a:xfrm>
            <a:off x="900639" y="1382403"/>
            <a:ext cx="3608845" cy="30804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A42040A-690C-4133-8B98-25056F8F2B6B}"/>
              </a:ext>
            </a:extLst>
          </p:cNvPr>
          <p:cNvSpPr/>
          <p:nvPr/>
        </p:nvSpPr>
        <p:spPr>
          <a:xfrm>
            <a:off x="2582216" y="4465326"/>
            <a:ext cx="1927274" cy="1927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1CD2CE6-E092-46E8-939A-43F72BFFE5B1}"/>
              </a:ext>
            </a:extLst>
          </p:cNvPr>
          <p:cNvSpPr/>
          <p:nvPr/>
        </p:nvSpPr>
        <p:spPr>
          <a:xfrm>
            <a:off x="3266394" y="4238442"/>
            <a:ext cx="558918" cy="558918"/>
          </a:xfrm>
          <a:prstGeom prst="roundRect">
            <a:avLst/>
          </a:prstGeom>
          <a:ln w="28575">
            <a:solidFill>
              <a:srgbClr val="015C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E23A6D5-5BC4-4820-A91D-C324B0914390}"/>
              </a:ext>
            </a:extLst>
          </p:cNvPr>
          <p:cNvCxnSpPr>
            <a:endCxn id="3" idx="4"/>
          </p:cNvCxnSpPr>
          <p:nvPr/>
        </p:nvCxnSpPr>
        <p:spPr>
          <a:xfrm>
            <a:off x="3545853" y="4797360"/>
            <a:ext cx="0" cy="159524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C9B7833-F55B-4E89-BB10-3C2353DF9502}"/>
              </a:ext>
            </a:extLst>
          </p:cNvPr>
          <p:cNvSpPr/>
          <p:nvPr/>
        </p:nvSpPr>
        <p:spPr>
          <a:xfrm>
            <a:off x="6096000" y="1752281"/>
            <a:ext cx="1927274" cy="1927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7238A06-444F-4C70-832A-B7E7A52BD076}"/>
              </a:ext>
            </a:extLst>
          </p:cNvPr>
          <p:cNvSpPr/>
          <p:nvPr/>
        </p:nvSpPr>
        <p:spPr>
          <a:xfrm>
            <a:off x="6780178" y="1525397"/>
            <a:ext cx="558918" cy="558918"/>
          </a:xfrm>
          <a:prstGeom prst="roundRect">
            <a:avLst/>
          </a:prstGeom>
          <a:ln w="28575">
            <a:solidFill>
              <a:srgbClr val="015C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EBA7E52-A42F-4E09-87DE-BB417BDF638C}"/>
              </a:ext>
            </a:extLst>
          </p:cNvPr>
          <p:cNvCxnSpPr>
            <a:endCxn id="28" idx="4"/>
          </p:cNvCxnSpPr>
          <p:nvPr/>
        </p:nvCxnSpPr>
        <p:spPr>
          <a:xfrm>
            <a:off x="7059637" y="2084315"/>
            <a:ext cx="0" cy="159524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E4906E4-9B84-43E8-A6A2-E09DE485FC7D}"/>
              </a:ext>
            </a:extLst>
          </p:cNvPr>
          <p:cNvSpPr/>
          <p:nvPr/>
        </p:nvSpPr>
        <p:spPr>
          <a:xfrm>
            <a:off x="9205065" y="1752281"/>
            <a:ext cx="1927274" cy="1927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D814796-DCBD-4CD0-A0DD-7C6C73929C9A}"/>
              </a:ext>
            </a:extLst>
          </p:cNvPr>
          <p:cNvSpPr/>
          <p:nvPr/>
        </p:nvSpPr>
        <p:spPr>
          <a:xfrm>
            <a:off x="9889243" y="1525397"/>
            <a:ext cx="558918" cy="558918"/>
          </a:xfrm>
          <a:prstGeom prst="roundRect">
            <a:avLst/>
          </a:prstGeom>
          <a:ln w="28575">
            <a:solidFill>
              <a:srgbClr val="015C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80DBC45-2185-4983-8B35-A956D6820E33}"/>
              </a:ext>
            </a:extLst>
          </p:cNvPr>
          <p:cNvCxnSpPr>
            <a:endCxn id="32" idx="4"/>
          </p:cNvCxnSpPr>
          <p:nvPr/>
        </p:nvCxnSpPr>
        <p:spPr>
          <a:xfrm>
            <a:off x="10168702" y="2084315"/>
            <a:ext cx="0" cy="159524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8AD046B-1C56-417E-B80A-DE258D7C560F}"/>
              </a:ext>
            </a:extLst>
          </p:cNvPr>
          <p:cNvSpPr/>
          <p:nvPr/>
        </p:nvSpPr>
        <p:spPr>
          <a:xfrm>
            <a:off x="6096000" y="4502566"/>
            <a:ext cx="1927274" cy="1927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3CE927A-3DEE-4E43-B08A-9F7630FEDEF4}"/>
              </a:ext>
            </a:extLst>
          </p:cNvPr>
          <p:cNvSpPr/>
          <p:nvPr/>
        </p:nvSpPr>
        <p:spPr>
          <a:xfrm>
            <a:off x="6780178" y="4275682"/>
            <a:ext cx="558918" cy="558918"/>
          </a:xfrm>
          <a:prstGeom prst="roundRect">
            <a:avLst/>
          </a:prstGeom>
          <a:ln w="28575">
            <a:solidFill>
              <a:srgbClr val="015C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75E8D0A-B810-4537-ABFE-CBBCC4552631}"/>
              </a:ext>
            </a:extLst>
          </p:cNvPr>
          <p:cNvCxnSpPr>
            <a:endCxn id="35" idx="4"/>
          </p:cNvCxnSpPr>
          <p:nvPr/>
        </p:nvCxnSpPr>
        <p:spPr>
          <a:xfrm>
            <a:off x="7059637" y="4834600"/>
            <a:ext cx="0" cy="159524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B55A18C-BBAE-4EC5-AC58-108979632D27}"/>
              </a:ext>
            </a:extLst>
          </p:cNvPr>
          <p:cNvSpPr/>
          <p:nvPr/>
        </p:nvSpPr>
        <p:spPr>
          <a:xfrm>
            <a:off x="9205065" y="4502566"/>
            <a:ext cx="1927274" cy="1927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670CA634-B228-4B97-9F71-F0C54B023EFA}"/>
              </a:ext>
            </a:extLst>
          </p:cNvPr>
          <p:cNvSpPr/>
          <p:nvPr/>
        </p:nvSpPr>
        <p:spPr>
          <a:xfrm>
            <a:off x="9889243" y="4275682"/>
            <a:ext cx="558918" cy="558918"/>
          </a:xfrm>
          <a:prstGeom prst="roundRect">
            <a:avLst/>
          </a:prstGeom>
          <a:ln w="28575">
            <a:solidFill>
              <a:srgbClr val="015C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8C24EBC-11E6-41A6-942D-9D9ED3440693}"/>
              </a:ext>
            </a:extLst>
          </p:cNvPr>
          <p:cNvCxnSpPr>
            <a:endCxn id="38" idx="4"/>
          </p:cNvCxnSpPr>
          <p:nvPr/>
        </p:nvCxnSpPr>
        <p:spPr>
          <a:xfrm>
            <a:off x="10168702" y="4834600"/>
            <a:ext cx="0" cy="159524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AB62DF2-EF33-492B-ADDC-FECEDA744680}"/>
              </a:ext>
            </a:extLst>
          </p:cNvPr>
          <p:cNvCxnSpPr/>
          <p:nvPr/>
        </p:nvCxnSpPr>
        <p:spPr>
          <a:xfrm>
            <a:off x="6378137" y="2923484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1D71CEC-F5C5-465A-B9FE-CFD8F12AE897}"/>
              </a:ext>
            </a:extLst>
          </p:cNvPr>
          <p:cNvCxnSpPr/>
          <p:nvPr/>
        </p:nvCxnSpPr>
        <p:spPr>
          <a:xfrm>
            <a:off x="7339096" y="2922630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AB1CBFD-B029-4296-9044-7A1032BD0AFA}"/>
              </a:ext>
            </a:extLst>
          </p:cNvPr>
          <p:cNvCxnSpPr/>
          <p:nvPr/>
        </p:nvCxnSpPr>
        <p:spPr>
          <a:xfrm>
            <a:off x="9459066" y="2922630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9D081F31-61D4-4DC2-9A61-7F41D786303D}"/>
              </a:ext>
            </a:extLst>
          </p:cNvPr>
          <p:cNvCxnSpPr/>
          <p:nvPr/>
        </p:nvCxnSpPr>
        <p:spPr>
          <a:xfrm>
            <a:off x="10420025" y="2935844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28B78E4-B34F-404D-B82F-28240AA5AF0F}"/>
              </a:ext>
            </a:extLst>
          </p:cNvPr>
          <p:cNvCxnSpPr/>
          <p:nvPr/>
        </p:nvCxnSpPr>
        <p:spPr>
          <a:xfrm>
            <a:off x="2836217" y="5655415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3D84FC2-4F89-4297-91FC-79E88283AA8D}"/>
              </a:ext>
            </a:extLst>
          </p:cNvPr>
          <p:cNvCxnSpPr/>
          <p:nvPr/>
        </p:nvCxnSpPr>
        <p:spPr>
          <a:xfrm>
            <a:off x="3797176" y="5668629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D1DB28D-5270-4ACD-90F1-CF0BF59B62A7}"/>
              </a:ext>
            </a:extLst>
          </p:cNvPr>
          <p:cNvCxnSpPr/>
          <p:nvPr/>
        </p:nvCxnSpPr>
        <p:spPr>
          <a:xfrm>
            <a:off x="6403477" y="5734675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C1A16BD-B244-40A8-84C9-0F8D1CD6E718}"/>
              </a:ext>
            </a:extLst>
          </p:cNvPr>
          <p:cNvCxnSpPr/>
          <p:nvPr/>
        </p:nvCxnSpPr>
        <p:spPr>
          <a:xfrm>
            <a:off x="7364436" y="5733821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E82B076-89A3-4F1F-93F9-14B6110CEE62}"/>
              </a:ext>
            </a:extLst>
          </p:cNvPr>
          <p:cNvCxnSpPr/>
          <p:nvPr/>
        </p:nvCxnSpPr>
        <p:spPr>
          <a:xfrm>
            <a:off x="9459065" y="5742948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0AE2E50D-BFFD-45D2-97B8-936315D03114}"/>
              </a:ext>
            </a:extLst>
          </p:cNvPr>
          <p:cNvCxnSpPr/>
          <p:nvPr/>
        </p:nvCxnSpPr>
        <p:spPr>
          <a:xfrm>
            <a:off x="10420024" y="5756162"/>
            <a:ext cx="444245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88C28B8-7A65-4D2C-BAFF-695896C9444D}"/>
              </a:ext>
            </a:extLst>
          </p:cNvPr>
          <p:cNvSpPr txBox="1"/>
          <p:nvPr/>
        </p:nvSpPr>
        <p:spPr>
          <a:xfrm>
            <a:off x="6853485" y="147982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CC4E628-A75F-485D-BC1D-1D2FDD3D9B18}"/>
              </a:ext>
            </a:extLst>
          </p:cNvPr>
          <p:cNvSpPr txBox="1"/>
          <p:nvPr/>
        </p:nvSpPr>
        <p:spPr>
          <a:xfrm>
            <a:off x="9942450" y="1536580"/>
            <a:ext cx="35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BDCA0BD-BDA1-40B4-A3D7-75868B0DECE3}"/>
              </a:ext>
            </a:extLst>
          </p:cNvPr>
          <p:cNvSpPr txBox="1"/>
          <p:nvPr/>
        </p:nvSpPr>
        <p:spPr>
          <a:xfrm>
            <a:off x="6863517" y="427568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1A7A7A3-9A8F-4CD3-9AE1-8A802E324899}"/>
              </a:ext>
            </a:extLst>
          </p:cNvPr>
          <p:cNvSpPr txBox="1"/>
          <p:nvPr/>
        </p:nvSpPr>
        <p:spPr>
          <a:xfrm>
            <a:off x="9952482" y="4290230"/>
            <a:ext cx="35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6AE006C-4EA9-4DF3-936A-6F1E7B90D153}"/>
              </a:ext>
            </a:extLst>
          </p:cNvPr>
          <p:cNvSpPr txBox="1"/>
          <p:nvPr/>
        </p:nvSpPr>
        <p:spPr>
          <a:xfrm>
            <a:off x="3326883" y="424962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22F79D-CA39-47E2-9584-116F09F53526}"/>
              </a:ext>
            </a:extLst>
          </p:cNvPr>
          <p:cNvSpPr txBox="1"/>
          <p:nvPr/>
        </p:nvSpPr>
        <p:spPr>
          <a:xfrm>
            <a:off x="6359161" y="2360194"/>
            <a:ext cx="19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9484CFA-06EB-404B-A8D5-690A390E4340}"/>
              </a:ext>
            </a:extLst>
          </p:cNvPr>
          <p:cNvSpPr txBox="1"/>
          <p:nvPr/>
        </p:nvSpPr>
        <p:spPr>
          <a:xfrm>
            <a:off x="7310960" y="2360193"/>
            <a:ext cx="35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6349F1F-4EB8-4750-BE37-EB3D85E1553E}"/>
              </a:ext>
            </a:extLst>
          </p:cNvPr>
          <p:cNvSpPr txBox="1"/>
          <p:nvPr/>
        </p:nvSpPr>
        <p:spPr>
          <a:xfrm>
            <a:off x="9468224" y="2400631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19E9B97-34D0-422D-BE79-127A230D7C78}"/>
              </a:ext>
            </a:extLst>
          </p:cNvPr>
          <p:cNvSpPr txBox="1"/>
          <p:nvPr/>
        </p:nvSpPr>
        <p:spPr>
          <a:xfrm>
            <a:off x="10420024" y="2400630"/>
            <a:ext cx="6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EA2EC3C-BEA9-4AE7-BF25-8B0EB21D92A8}"/>
              </a:ext>
            </a:extLst>
          </p:cNvPr>
          <p:cNvSpPr txBox="1"/>
          <p:nvPr/>
        </p:nvSpPr>
        <p:spPr>
          <a:xfrm>
            <a:off x="2865296" y="5146900"/>
            <a:ext cx="19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27281DA-5212-40E8-9110-93A0277226F6}"/>
              </a:ext>
            </a:extLst>
          </p:cNvPr>
          <p:cNvSpPr txBox="1"/>
          <p:nvPr/>
        </p:nvSpPr>
        <p:spPr>
          <a:xfrm>
            <a:off x="3817095" y="5146899"/>
            <a:ext cx="35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CD65C07-00B1-44DD-B8B9-D91F90A78161}"/>
              </a:ext>
            </a:extLst>
          </p:cNvPr>
          <p:cNvSpPr txBox="1"/>
          <p:nvPr/>
        </p:nvSpPr>
        <p:spPr>
          <a:xfrm>
            <a:off x="6400800" y="5213406"/>
            <a:ext cx="19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318FDFF-1C95-4494-A73E-5F67896E90F9}"/>
              </a:ext>
            </a:extLst>
          </p:cNvPr>
          <p:cNvSpPr txBox="1"/>
          <p:nvPr/>
        </p:nvSpPr>
        <p:spPr>
          <a:xfrm>
            <a:off x="7352599" y="5213405"/>
            <a:ext cx="35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F2F524F-8314-4C38-9F5C-473CCA9C81A2}"/>
              </a:ext>
            </a:extLst>
          </p:cNvPr>
          <p:cNvSpPr txBox="1"/>
          <p:nvPr/>
        </p:nvSpPr>
        <p:spPr>
          <a:xfrm>
            <a:off x="9496361" y="5213406"/>
            <a:ext cx="27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CA89F0-7AD2-40FB-9958-41D72A1B2194}"/>
              </a:ext>
            </a:extLst>
          </p:cNvPr>
          <p:cNvSpPr txBox="1"/>
          <p:nvPr/>
        </p:nvSpPr>
        <p:spPr>
          <a:xfrm>
            <a:off x="10448161" y="5213405"/>
            <a:ext cx="49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39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08E-6 4.44444E-6 L 4.16308E-6 1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Park - Illustration | Custom-Designed Illustrations ~ Crea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9186" y="3739860"/>
            <a:ext cx="1144349" cy="1399699"/>
            <a:chOff x="189186" y="3739860"/>
            <a:chExt cx="1144349" cy="1399699"/>
          </a:xfrm>
        </p:grpSpPr>
        <p:pic>
          <p:nvPicPr>
            <p:cNvPr id="8" name="Picture 12" descr="Waste Font, Green trash can transparent background PNG clipart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749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r="8079" b="3791"/>
            <a:stretch/>
          </p:blipFill>
          <p:spPr bwMode="auto">
            <a:xfrm>
              <a:off x="204952" y="3739860"/>
              <a:ext cx="1128583" cy="139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Garbage Can Icon Svg Clip Arts - Put In Trash Icon, HD Png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835" l="3721" r="90000">
                          <a14:foregroundMark x1="61279" y1="13015" x2="61279" y2="13015"/>
                          <a14:foregroundMark x1="32907" y1="47611" x2="32907" y2="47611"/>
                          <a14:foregroundMark x1="39535" y1="55354" x2="39535" y2="55354"/>
                          <a14:foregroundMark x1="35465" y1="66722" x2="35465" y2="66722"/>
                          <a14:foregroundMark x1="25000" y1="59473" x2="28837" y2="836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86" y="4101448"/>
              <a:ext cx="1137197" cy="80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Sunlight png 1 » PNG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6" y="-5689640"/>
            <a:ext cx="5969639" cy="5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440388" y="5139559"/>
            <a:ext cx="1346799" cy="1284070"/>
            <a:chOff x="7825776" y="3202206"/>
            <a:chExt cx="3086480" cy="3403783"/>
          </a:xfrm>
        </p:grpSpPr>
        <p:pic>
          <p:nvPicPr>
            <p:cNvPr id="11266" name="Picture 2" descr="Song Giới Mậu Dịch Nam Thần – Chương 151 – Mèo Con Đi Họ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6355" y1="22034" x2="50935" y2="22034"/>
                          <a14:foregroundMark x1="14019" y1="25000" x2="30374" y2="27542"/>
                          <a14:foregroundMark x1="19159" y1="14831" x2="29439" y2="27966"/>
                          <a14:foregroundMark x1="39720" y1="26271" x2="51869" y2="266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776" y="3202206"/>
              <a:ext cx="3086480" cy="340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Do Not Litter Sign Dont Throw Stock Illustration 110945126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27138" y1="33214" x2="56134" y2="68214"/>
                          <a14:foregroundMark x1="56134" y1="24286" x2="68401" y2="54286"/>
                          <a14:foregroundMark x1="54275" y1="19643" x2="73978" y2="36071"/>
                          <a14:foregroundMark x1="40149" y1="63214" x2="59851" y2="66786"/>
                          <a14:foregroundMark x1="35688" y1="62857" x2="72862" y2="43929"/>
                          <a14:foregroundMark x1="44610" y1="35357" x2="56877" y2="4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205" y="4660829"/>
              <a:ext cx="1565590" cy="1629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404813" y="154745"/>
            <a:ext cx="11582235" cy="6660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4545" y="291802"/>
            <a:ext cx="1104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63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Biển báo cấm vứt rác bừa bãi, giữ gìn vệ sinh chung. - An Điền ..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86" b="67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53" y="5352287"/>
            <a:ext cx="1939532" cy="19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B23485-6BE3-4A69-A9B4-E710DA311AB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328" t="19802" r="7170" b="43866"/>
          <a:stretch/>
        </p:blipFill>
        <p:spPr>
          <a:xfrm>
            <a:off x="506438" y="1288837"/>
            <a:ext cx="5486400" cy="3436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9FD9C2-4802-460E-B4DE-383F73837ED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328" t="56615" r="8910" b="8070"/>
          <a:stretch/>
        </p:blipFill>
        <p:spPr>
          <a:xfrm>
            <a:off x="6356422" y="1467146"/>
            <a:ext cx="5486400" cy="3434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27FAFD-1448-4DA0-B806-58BC8874C3C7}"/>
              </a:ext>
            </a:extLst>
          </p:cNvPr>
          <p:cNvSpPr txBox="1"/>
          <p:nvPr/>
        </p:nvSpPr>
        <p:spPr>
          <a:xfrm>
            <a:off x="1744394" y="24311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55CF1E4-1155-4DA2-8E7A-BE5BA8997DE5}"/>
              </a:ext>
            </a:extLst>
          </p:cNvPr>
          <p:cNvSpPr txBox="1"/>
          <p:nvPr/>
        </p:nvSpPr>
        <p:spPr>
          <a:xfrm>
            <a:off x="1129087" y="32160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AF2E57B-124F-43A9-B75E-AAB50AD2C0E6}"/>
              </a:ext>
            </a:extLst>
          </p:cNvPr>
          <p:cNvSpPr txBox="1"/>
          <p:nvPr/>
        </p:nvSpPr>
        <p:spPr>
          <a:xfrm>
            <a:off x="2361028" y="318449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A8CAD97-F89F-424A-97C6-A013FD4F3D4C}"/>
              </a:ext>
            </a:extLst>
          </p:cNvPr>
          <p:cNvSpPr txBox="1"/>
          <p:nvPr/>
        </p:nvSpPr>
        <p:spPr>
          <a:xfrm>
            <a:off x="4346724" y="24311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6766A4B-3BD8-4D34-98EA-B7E9928F9298}"/>
              </a:ext>
            </a:extLst>
          </p:cNvPr>
          <p:cNvSpPr txBox="1"/>
          <p:nvPr/>
        </p:nvSpPr>
        <p:spPr>
          <a:xfrm>
            <a:off x="3731417" y="32160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EF896E2-F305-4E2B-BDE6-F6CC2D999690}"/>
              </a:ext>
            </a:extLst>
          </p:cNvPr>
          <p:cNvSpPr txBox="1"/>
          <p:nvPr/>
        </p:nvSpPr>
        <p:spPr>
          <a:xfrm>
            <a:off x="4963358" y="31985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28F97D9-5AC0-4762-9D9E-4E86F507E846}"/>
              </a:ext>
            </a:extLst>
          </p:cNvPr>
          <p:cNvSpPr txBox="1"/>
          <p:nvPr/>
        </p:nvSpPr>
        <p:spPr>
          <a:xfrm>
            <a:off x="7571653" y="24017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7AF477E-A42E-4242-B374-1C6B88D3D302}"/>
              </a:ext>
            </a:extLst>
          </p:cNvPr>
          <p:cNvSpPr txBox="1"/>
          <p:nvPr/>
        </p:nvSpPr>
        <p:spPr>
          <a:xfrm>
            <a:off x="6970414" y="32007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646FC7E-C2AD-4AA0-AA5B-F806443BD3EF}"/>
              </a:ext>
            </a:extLst>
          </p:cNvPr>
          <p:cNvSpPr txBox="1"/>
          <p:nvPr/>
        </p:nvSpPr>
        <p:spPr>
          <a:xfrm>
            <a:off x="8202355" y="31832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80FAC4B-E566-4ED7-B975-6526DB15B67E}"/>
              </a:ext>
            </a:extLst>
          </p:cNvPr>
          <p:cNvSpPr txBox="1"/>
          <p:nvPr/>
        </p:nvSpPr>
        <p:spPr>
          <a:xfrm>
            <a:off x="10236808" y="242990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DB8943A-AF14-48A1-AB4F-0523259395FB}"/>
              </a:ext>
            </a:extLst>
          </p:cNvPr>
          <p:cNvSpPr txBox="1"/>
          <p:nvPr/>
        </p:nvSpPr>
        <p:spPr>
          <a:xfrm>
            <a:off x="9635569" y="32007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BF0C608-2338-44DD-A24A-1E8ED7056431}"/>
              </a:ext>
            </a:extLst>
          </p:cNvPr>
          <p:cNvSpPr txBox="1"/>
          <p:nvPr/>
        </p:nvSpPr>
        <p:spPr>
          <a:xfrm>
            <a:off x="10853442" y="318322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00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08E-6 4.44444E-6 L 4.16308E-6 1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Park - Illustration | Custom-Designed Illustrations ~ Crea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9186" y="3739860"/>
            <a:ext cx="1144349" cy="1399699"/>
            <a:chOff x="189186" y="3739860"/>
            <a:chExt cx="1144349" cy="1399699"/>
          </a:xfrm>
        </p:grpSpPr>
        <p:pic>
          <p:nvPicPr>
            <p:cNvPr id="8" name="Picture 12" descr="Waste Font, Green trash can transparent background PNG clipart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749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r="8079" b="3791"/>
            <a:stretch/>
          </p:blipFill>
          <p:spPr bwMode="auto">
            <a:xfrm>
              <a:off x="204952" y="3739860"/>
              <a:ext cx="1128583" cy="139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Garbage Can Icon Svg Clip Arts - Put In Trash Icon, HD Png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835" l="3721" r="90000">
                          <a14:foregroundMark x1="61279" y1="13015" x2="61279" y2="13015"/>
                          <a14:foregroundMark x1="32907" y1="47611" x2="32907" y2="47611"/>
                          <a14:foregroundMark x1="39535" y1="55354" x2="39535" y2="55354"/>
                          <a14:foregroundMark x1="35465" y1="66722" x2="35465" y2="66722"/>
                          <a14:foregroundMark x1="25000" y1="59473" x2="28837" y2="836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86" y="4101448"/>
              <a:ext cx="1137197" cy="80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Sunlight png 1 » PNG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6" y="-5689640"/>
            <a:ext cx="5969639" cy="59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9432" y="323225"/>
            <a:ext cx="11367616" cy="649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180" y="427490"/>
            <a:ext cx="903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6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" y="43225"/>
            <a:ext cx="1361722" cy="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iển báo cấm vứt rác bừa bãi, giữ gìn vệ sinh chung. - An Điền ..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86" b="67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53" y="5352287"/>
            <a:ext cx="1939532" cy="19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47C247-BE6E-4B4F-9397-F8FD9191571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204" t="22439" r="19892" b="38065"/>
          <a:stretch/>
        </p:blipFill>
        <p:spPr>
          <a:xfrm>
            <a:off x="2672713" y="1373932"/>
            <a:ext cx="6846573" cy="5328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9103881-1137-4518-8E8D-B74ED74A3FC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77" b="32154" l="26104" r="32559"/>
                    </a14:imgEffect>
                  </a14:imgLayer>
                </a14:imgProps>
              </a:ext>
            </a:extLst>
          </a:blip>
          <a:srcRect l="25297" t="26217" r="66634" b="67186"/>
          <a:stretch/>
        </p:blipFill>
        <p:spPr>
          <a:xfrm>
            <a:off x="6579314" y="1877047"/>
            <a:ext cx="907099" cy="889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9B7540A-AB26-4D93-9464-C307B83D8D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77" b="32154" l="26104" r="32559"/>
                    </a14:imgEffect>
                  </a14:imgLayer>
                </a14:imgProps>
              </a:ext>
            </a:extLst>
          </a:blip>
          <a:srcRect l="25297" t="26217" r="66634" b="67186"/>
          <a:stretch/>
        </p:blipFill>
        <p:spPr>
          <a:xfrm>
            <a:off x="6579314" y="2893095"/>
            <a:ext cx="907099" cy="889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DF5DB0E-D4F8-41A5-8A23-FB0CBBECBC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77" b="32154" l="26104" r="32559"/>
                    </a14:imgEffect>
                  </a14:imgLayer>
                </a14:imgProps>
              </a:ext>
            </a:extLst>
          </a:blip>
          <a:srcRect l="25297" t="26217" r="66634" b="67186"/>
          <a:stretch/>
        </p:blipFill>
        <p:spPr>
          <a:xfrm>
            <a:off x="7390747" y="1867501"/>
            <a:ext cx="907099" cy="8899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89F3BDA-A079-465A-9492-AB0341D606B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77" b="32154" l="26104" r="32559"/>
                    </a14:imgEffect>
                  </a14:imgLayer>
                </a14:imgProps>
              </a:ext>
            </a:extLst>
          </a:blip>
          <a:srcRect l="25297" t="26217" r="66634" b="67186"/>
          <a:stretch/>
        </p:blipFill>
        <p:spPr>
          <a:xfrm>
            <a:off x="7486413" y="2849870"/>
            <a:ext cx="907099" cy="8899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E6E2D74-D381-49DC-85CB-DF41D80646D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000" b="51111" l="23467" r="35867">
                        <a14:foregroundMark x1="34400" y1="47444" x2="35867" y2="47000"/>
                      </a14:backgroundRemoval>
                    </a14:imgEffect>
                  </a14:imgLayer>
                </a14:imgProps>
              </a:ext>
            </a:extLst>
          </a:blip>
          <a:srcRect l="22017" t="45453" r="63026" b="48224"/>
          <a:stretch/>
        </p:blipFill>
        <p:spPr>
          <a:xfrm>
            <a:off x="2730216" y="5301767"/>
            <a:ext cx="1545326" cy="784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609D667-17A3-4942-9885-62C2379B022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000" b="51111" l="23467" r="35867">
                        <a14:foregroundMark x1="34400" y1="47444" x2="35867" y2="47000"/>
                      </a14:backgroundRemoval>
                    </a14:imgEffect>
                  </a14:imgLayer>
                </a14:imgProps>
              </a:ext>
            </a:extLst>
          </a:blip>
          <a:srcRect l="22017" t="45453" r="63026" b="48224"/>
          <a:stretch/>
        </p:blipFill>
        <p:spPr>
          <a:xfrm>
            <a:off x="3562167" y="5476894"/>
            <a:ext cx="1545326" cy="7840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6D9D70C-6D09-455D-8803-74529304D3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000" b="51111" l="23467" r="35867">
                        <a14:foregroundMark x1="34400" y1="47444" x2="35867" y2="47000"/>
                      </a14:backgroundRemoval>
                    </a14:imgEffect>
                  </a14:imgLayer>
                </a14:imgProps>
              </a:ext>
            </a:extLst>
          </a:blip>
          <a:srcRect l="22017" t="45453" r="63026" b="48224"/>
          <a:stretch/>
        </p:blipFill>
        <p:spPr>
          <a:xfrm>
            <a:off x="4654432" y="5403862"/>
            <a:ext cx="1545326" cy="784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51CDD9C-388A-4448-921B-2C7C704515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000" b="51111" l="23467" r="35867">
                        <a14:foregroundMark x1="34400" y1="47444" x2="35867" y2="47000"/>
                      </a14:backgroundRemoval>
                    </a14:imgEffect>
                  </a14:imgLayer>
                </a14:imgProps>
              </a:ext>
            </a:extLst>
          </a:blip>
          <a:srcRect l="22017" t="45453" r="63026" b="48224"/>
          <a:stretch/>
        </p:blipFill>
        <p:spPr>
          <a:xfrm>
            <a:off x="5588526" y="5476553"/>
            <a:ext cx="1545326" cy="784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743D0C3-8C1D-4050-A4B2-596CAA5474F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000" b="51111" l="23467" r="35867">
                        <a14:foregroundMark x1="34400" y1="47444" x2="35867" y2="47000"/>
                      </a14:backgroundRemoval>
                    </a14:imgEffect>
                  </a14:imgLayer>
                </a14:imgProps>
              </a:ext>
            </a:extLst>
          </a:blip>
          <a:srcRect l="22017" t="45453" r="63026" b="48224"/>
          <a:stretch/>
        </p:blipFill>
        <p:spPr>
          <a:xfrm>
            <a:off x="6660976" y="5505239"/>
            <a:ext cx="1545326" cy="7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08E-6 4.44444E-6 L 4.16308E-6 1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121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Phương Anh</dc:creator>
  <cp:lastModifiedBy>A</cp:lastModifiedBy>
  <cp:revision>152</cp:revision>
  <dcterms:created xsi:type="dcterms:W3CDTF">2020-04-04T15:34:34Z</dcterms:created>
  <dcterms:modified xsi:type="dcterms:W3CDTF">2012-12-31T19:03:58Z</dcterms:modified>
</cp:coreProperties>
</file>