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nói</a:t>
            </a:r>
            <a:r>
              <a:rPr lang="en-US" baseline="0" smtClean="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Tôi </a:t>
            </a:r>
            <a:r>
              <a:rPr lang="en-US" sz="2800">
                <a:latin typeface="Arial-Rounded" pitchFamily="34" charset="0"/>
                <a:ea typeface="Arial-Rounded" pitchFamily="34" charset="0"/>
                <a:cs typeface="Arial-Rounded" pitchFamily="34" charset="0"/>
              </a:rPr>
              <a:t>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Bạn Nam học lớp mấy?</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Hồi đầu năm, Nam học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Bây giờ, Nam biết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Mọi người nhận xét gì về Nam?</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Em cũng là học sinh lớp 1, vậy em thấy mình có điểm gì giống Nam không?</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a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5153976" cy="646331"/>
          </a:xfrm>
          <a:prstGeom prst="rect">
            <a:avLst/>
          </a:prstGeom>
        </p:spPr>
        <p:txBody>
          <a:bodyPr wrap="none">
            <a:spAutoFit/>
          </a:bodyPr>
          <a:lstStyle/>
          <a:p>
            <a:pPr algn="ctr"/>
            <a:r>
              <a:rPr lang="en-US" sz="3600" smtClean="0">
                <a:latin typeface="Arial-Rounded" pitchFamily="34" charset="0"/>
                <a:ea typeface="Arial-Rounded" pitchFamily="34" charset="0"/>
                <a:cs typeface="Arial-Rounded" pitchFamily="34" charset="0"/>
              </a:rPr>
              <a:t>a. Bạn </a:t>
            </a:r>
            <a:r>
              <a:rPr lang="en-US" sz="3600">
                <a:latin typeface="Arial-Rounded" pitchFamily="34" charset="0"/>
                <a:ea typeface="Arial-Rounded" pitchFamily="34" charset="0"/>
                <a:cs typeface="Arial-Rounded" pitchFamily="34" charset="0"/>
              </a:rPr>
              <a:t>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a:t>
            </a:r>
            <a:r>
              <a:rPr lang="en-US" sz="4900" b="1" smtClean="0">
                <a:solidFill>
                  <a:srgbClr val="7030A0"/>
                </a:solidFill>
                <a:latin typeface="HP001 4 hàng" pitchFamily="34" charset="0"/>
                <a:ea typeface="Arial-Rounded" pitchFamily="34" charset="0"/>
                <a:cs typeface="Arial-Rounded" pitchFamily="34" charset="0"/>
              </a:rPr>
              <a:t>1.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Từ khi đi học, em thích và không thích những gì?</a:t>
            </a:r>
            <a:endParaRPr lang="en-US" sz="24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Tôi là học sinh lớp </a:t>
            </a:r>
            <a:r>
              <a:rPr lang="en-US" sz="2800" b="1" smtClean="0">
                <a:latin typeface="Arial Rounded MT Bold" pitchFamily="34" charset="0"/>
                <a:ea typeface="Arial-Rounded" pitchFamily="34" charset="0"/>
                <a:cs typeface="Arial-Rounded" pitchFamily="34" charset="0"/>
              </a:rPr>
              <a:t>1</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Tôi tên là Nam, học sinh lớp </a:t>
            </a:r>
            <a:r>
              <a:rPr lang="en-US" sz="2800" smtClean="0">
                <a:latin typeface="Arial Rounded MT Bold" pitchFamily="34" charset="0"/>
                <a:ea typeface="Arial-Rounded" pitchFamily="34" charset="0"/>
                <a:cs typeface="Arial-Rounded" pitchFamily="34" charset="0"/>
              </a:rPr>
              <a:t>1</a:t>
            </a:r>
            <a:r>
              <a:rPr lang="en-US" sz="2800" smtClean="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smtClean="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smtClean="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Tôi </a:t>
            </a:r>
            <a:r>
              <a:rPr lang="en-US" sz="3200">
                <a:latin typeface="Arial-Rounded" pitchFamily="34" charset="0"/>
                <a:ea typeface="Arial-Rounded" pitchFamily="34" charset="0"/>
                <a:cs typeface="Arial-Rounded" pitchFamily="34" charset="0"/>
              </a:rPr>
              <a:t>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347</Words>
  <Application>Microsoft Office PowerPoint</Application>
  <PresentationFormat>On-screen Show (16:9)</PresentationFormat>
  <Paragraphs>57</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56</cp:revision>
  <dcterms:created xsi:type="dcterms:W3CDTF">2020-12-08T15:48:47Z</dcterms:created>
  <dcterms:modified xsi:type="dcterms:W3CDTF">2012-12-31T21:58:52Z</dcterms:modified>
</cp:coreProperties>
</file>