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67" r:id="rId2"/>
    <p:sldId id="3568" r:id="rId3"/>
    <p:sldId id="411" r:id="rId4"/>
    <p:sldId id="3569" r:id="rId5"/>
    <p:sldId id="442" r:id="rId6"/>
    <p:sldId id="443" r:id="rId7"/>
    <p:sldId id="259" r:id="rId8"/>
    <p:sldId id="562" r:id="rId9"/>
    <p:sldId id="563" r:id="rId10"/>
    <p:sldId id="3570" r:id="rId11"/>
    <p:sldId id="553" r:id="rId12"/>
    <p:sldId id="405" r:id="rId13"/>
    <p:sldId id="445" r:id="rId14"/>
    <p:sldId id="3572" r:id="rId15"/>
    <p:sldId id="3573" r:id="rId16"/>
    <p:sldId id="3574" r:id="rId17"/>
    <p:sldId id="3571" r:id="rId18"/>
    <p:sldId id="564" r:id="rId19"/>
    <p:sldId id="3575" r:id="rId20"/>
    <p:sldId id="5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108" y="-264"/>
      </p:cViewPr>
      <p:guideLst>
        <p:guide orient="horz" pos="384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4B7DD-5D2C-4D9F-865B-19CE9E9370F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181D7-5F18-40BB-8910-49D837084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19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51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FA7D-F3A8-4B02-93AD-AC3B93747D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018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20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FA7D-F3A8-4B02-93AD-AC3B93747D4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443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FA7D-F3A8-4B02-93AD-AC3B93747D4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9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1E95BD-A069-4CC9-8BC0-6C9EF9958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DA93CF-60B4-4393-BE7C-2818313C9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854008-75FD-494C-AFFA-C4B9C8D0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10F-3B77-42C7-8901-0221D766C8B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EDCE8C-5BBA-4597-BB39-8F421608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7437BD-A9C5-4C77-B69A-687240E8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9B9-5FB2-4BB2-8689-80207664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1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2BC2F-9BFB-4431-97D8-9B703035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D731B5-BA57-475B-984E-34E8D2630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289FB2-6A37-4D1B-9CA4-F568107C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10F-3B77-42C7-8901-0221D766C8B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659907-0039-4B83-9622-63F65C75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6F0171-C39A-4B3D-8FA3-5E50D4F6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9B9-5FB2-4BB2-8689-80207664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5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FB4D606-5D34-4AD5-96F5-79608B08E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812E8E-922B-4F58-89E4-FC3D6FB07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926C33-AC24-4EF8-841F-DAA6A95E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10F-3B77-42C7-8901-0221D766C8B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8C25C7-FE2B-4A5A-B16C-3A262F3B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AB76CA-C200-47A2-8ABA-4FEDEAC6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9B9-5FB2-4BB2-8689-80207664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40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67F67-4CCF-4820-9E8A-C57283DB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AD49BC-1C03-46D7-AB37-3DDED1C95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BB5A50-9C18-4169-A8CA-E9252E22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10F-3B77-42C7-8901-0221D766C8B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DFE112-E397-432A-98DA-BC7DD91B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FF10DB-044A-4909-90AA-72DF7DD6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9B9-5FB2-4BB2-8689-80207664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1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31C01-DFDA-493A-B8B4-4D4BB7AA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C7C64A-229B-468E-8F66-FCC96EEFF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CA1509-CBD9-42B2-9E89-D0D45208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10F-3B77-42C7-8901-0221D766C8B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8C883F-56AA-4F66-B60B-7CBFAAA0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763D56-E61F-41F1-8911-46E8AE74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9B9-5FB2-4BB2-8689-80207664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5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ECF79E-A6EB-4F6B-9542-0F89E5B4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F88C02-66EE-4DE9-A2A1-3665B8785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80C441-2468-4BED-9910-E21167EE3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B01C2E-F378-467E-AC7D-C829DC63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10F-3B77-42C7-8901-0221D766C8B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690AF7-E697-4466-B0AC-E111296F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AB91E5-BE6D-41B8-9AC0-C880B0C1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9B9-5FB2-4BB2-8689-80207664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5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E435C-714F-4934-B3EA-8FB4991B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034C88-D987-46CC-8782-AB5ECDFF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D10FFD-6DA5-47DD-A431-CBDEAC19E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7DAFC7-E0FD-4C61-8B15-1DACCEB02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F946A8-4AB1-40B3-868F-7FBAA8ABA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595DFA-B93C-4DA4-BD1C-3DEC0F15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10F-3B77-42C7-8901-0221D766C8B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A82B61-9DB4-4F00-805C-141527F3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DA276E-3D44-4FE3-9110-1446E2C4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9B9-5FB2-4BB2-8689-80207664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2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CC289-B5D9-4E46-A1EC-5AB8D365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84CB9C-2AB3-4370-BC58-FF295A97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10F-3B77-42C7-8901-0221D766C8B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34DD5E-8985-4A9E-BCCE-82358991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FC5B1F-FAA1-4D7D-AA4A-281E4E0A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9B9-5FB2-4BB2-8689-80207664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8B31B1-4E1F-4A82-97B8-572AD7C04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10F-3B77-42C7-8901-0221D766C8B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E0F99F-9358-429D-A23E-E9D73C0F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AF0772-8E8C-48CF-812F-1AB0C6A3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9B9-5FB2-4BB2-8689-80207664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91507-F8A0-41DF-9355-7570DE0D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B7A8B-3D35-4464-805F-6A4F140C2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BB45A4-18D2-4BB7-B3A7-01859947C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B64E4A-D756-4E64-A6E3-8B7D10A5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10F-3B77-42C7-8901-0221D766C8B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F3D54C-CDB6-43C8-B1DF-8A227A94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12FE37-594F-48B5-900B-0007686D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9B9-5FB2-4BB2-8689-80207664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CDD37-156B-4EAC-83B2-C9374442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FE4E3C-26B5-43EC-A023-B78EF95C8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1078B0-CFFF-48FB-858D-B93EAA905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4F85AF-6A2A-4E83-A2D4-A9357AE1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10F-3B77-42C7-8901-0221D766C8B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34EE09-25BD-4104-B35B-036A915D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BA1E1E-E930-4C1C-9CCB-DD28998B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99B9-5FB2-4BB2-8689-80207664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6CA210-6E08-4668-83FA-40E97C8B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396089-BE67-4C9F-A409-7F14FA891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2FFCB5-A809-4C06-B3F6-7EAE656E0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310F-3B77-42C7-8901-0221D766C8B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465BE3-A842-49A1-9C25-F4E858BF0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56C47E-5430-4F37-BB86-1A4B8FA3B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B99B9-5FB2-4BB2-8689-80207664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53F950A-DA7F-4F00-A739-EEFEC6A4A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r="8978" b="4397"/>
          <a:stretch/>
        </p:blipFill>
        <p:spPr>
          <a:xfrm>
            <a:off x="0" y="0"/>
            <a:ext cx="12336693" cy="6858000"/>
          </a:xfrm>
          <a:prstGeom prst="rect">
            <a:avLst/>
          </a:prstGeom>
        </p:spPr>
      </p:pic>
      <p:sp>
        <p:nvSpPr>
          <p:cNvPr id="8" name="Google Shape;387;p28">
            <a:extLst>
              <a:ext uri="{FF2B5EF4-FFF2-40B4-BE49-F238E27FC236}">
                <a16:creationId xmlns:a16="http://schemas.microsoft.com/office/drawing/2014/main" xmlns="" id="{5392C5F0-E399-49C3-ACFB-7BFE12D6782D}"/>
              </a:ext>
            </a:extLst>
          </p:cNvPr>
          <p:cNvSpPr txBox="1">
            <a:spLocks/>
          </p:cNvSpPr>
          <p:nvPr/>
        </p:nvSpPr>
        <p:spPr>
          <a:xfrm>
            <a:off x="3352154" y="797676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9" name="Google Shape;388;p28">
            <a:extLst>
              <a:ext uri="{FF2B5EF4-FFF2-40B4-BE49-F238E27FC236}">
                <a16:creationId xmlns:a16="http://schemas.microsoft.com/office/drawing/2014/main" xmlns="" id="{909F815F-5FD1-4F94-92CD-38B4D3FEBF1D}"/>
              </a:ext>
            </a:extLst>
          </p:cNvPr>
          <p:cNvSpPr txBox="1">
            <a:spLocks/>
          </p:cNvSpPr>
          <p:nvPr/>
        </p:nvSpPr>
        <p:spPr>
          <a:xfrm>
            <a:off x="1692162" y="2728648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.VnAvant" panose="020B7200000000000000" pitchFamily="34" charset="0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80 :  </a:t>
            </a:r>
            <a:r>
              <a:rPr lang="en-US" sz="4800" b="1" dirty="0">
                <a:solidFill>
                  <a:schemeClr val="bg1"/>
                </a:solidFill>
                <a:latin typeface=".VnAvant" panose="020B7200000000000000" pitchFamily="34" charset="0"/>
              </a:rPr>
              <a:t>¤n </a:t>
            </a:r>
            <a:r>
              <a:rPr lang="en-US" sz="4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tËp</a:t>
            </a:r>
            <a:r>
              <a:rPr lang="en-US" sz="4800" b="1" dirty="0">
                <a:solidFill>
                  <a:schemeClr val="bg1"/>
                </a:solidFill>
                <a:latin typeface=".VnAvant" panose="020B7200000000000000" pitchFamily="34" charset="0"/>
              </a:rPr>
              <a:t> vµ </a:t>
            </a:r>
            <a:r>
              <a:rPr lang="en-US" sz="4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kÓ</a:t>
            </a:r>
            <a:r>
              <a:rPr lang="en-US" sz="48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chuyÖn</a:t>
            </a:r>
            <a:endParaRPr lang="en-US" sz="54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53F950A-DA7F-4F00-A739-EEFEC6A4A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r="8978" b="4397"/>
          <a:stretch/>
        </p:blipFill>
        <p:spPr>
          <a:xfrm>
            <a:off x="0" y="0"/>
            <a:ext cx="12336693" cy="685800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5E3F72B5-417A-4727-9F97-7135D8BFD9EC}"/>
              </a:ext>
            </a:extLst>
          </p:cNvPr>
          <p:cNvSpPr/>
          <p:nvPr/>
        </p:nvSpPr>
        <p:spPr>
          <a:xfrm>
            <a:off x="3208437" y="1573252"/>
            <a:ext cx="5775125" cy="26447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88;p28">
            <a:extLst>
              <a:ext uri="{FF2B5EF4-FFF2-40B4-BE49-F238E27FC236}">
                <a16:creationId xmlns:a16="http://schemas.microsoft.com/office/drawing/2014/main" xmlns="" id="{A3EAF9DC-745D-43E9-9386-EE0F8133D008}"/>
              </a:ext>
            </a:extLst>
          </p:cNvPr>
          <p:cNvSpPr txBox="1">
            <a:spLocks/>
          </p:cNvSpPr>
          <p:nvPr/>
        </p:nvSpPr>
        <p:spPr>
          <a:xfrm>
            <a:off x="1808402" y="521157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900" b="1" dirty="0">
                <a:solidFill>
                  <a:srgbClr val="FFFF00"/>
                </a:solidFill>
                <a:latin typeface=".VnAvant" panose="020B7200000000000000" pitchFamily="34" charset="0"/>
              </a:rPr>
              <a:t>   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TiÕt</a:t>
            </a:r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 2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62399B1-826D-4040-BD79-AB4C97E55C99}"/>
              </a:ext>
            </a:extLst>
          </p:cNvPr>
          <p:cNvGrpSpPr/>
          <p:nvPr/>
        </p:nvGrpSpPr>
        <p:grpSpPr>
          <a:xfrm>
            <a:off x="605725" y="240891"/>
            <a:ext cx="2757407" cy="689007"/>
            <a:chOff x="228600" y="275304"/>
            <a:chExt cx="3733800" cy="791495"/>
          </a:xfrm>
        </p:grpSpPr>
        <p:sp>
          <p:nvSpPr>
            <p:cNvPr id="3" name="Rounded Rectangle 8">
              <a:extLst>
                <a:ext uri="{FF2B5EF4-FFF2-40B4-BE49-F238E27FC236}">
                  <a16:creationId xmlns:a16="http://schemas.microsoft.com/office/drawing/2014/main" xmlns="" id="{4BD2FD26-86BD-4E9C-B6C0-B416E0AB37D7}"/>
                </a:ext>
              </a:extLst>
            </p:cNvPr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chuyện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01AEE6E7-BC8B-4F21-9DDC-66DA7EA0FD3A}"/>
                </a:ext>
              </a:extLst>
            </p:cNvPr>
            <p:cNvSpPr/>
            <p:nvPr/>
          </p:nvSpPr>
          <p:spPr>
            <a:xfrm>
              <a:off x="228600" y="304799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4343DDD5-7648-410D-A0A5-8D0C1CA00B51}"/>
              </a:ext>
            </a:extLst>
          </p:cNvPr>
          <p:cNvSpPr/>
          <p:nvPr/>
        </p:nvSpPr>
        <p:spPr>
          <a:xfrm>
            <a:off x="2050282" y="1320195"/>
            <a:ext cx="7656425" cy="280163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01CD07-CDCF-4EF8-963E-026EB20A0C06}"/>
              </a:ext>
            </a:extLst>
          </p:cNvPr>
          <p:cNvSpPr txBox="1"/>
          <p:nvPr/>
        </p:nvSpPr>
        <p:spPr>
          <a:xfrm>
            <a:off x="2050282" y="2208463"/>
            <a:ext cx="789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CÆp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sõng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vµ ®«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ch©n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8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7" y="120610"/>
            <a:ext cx="5298257" cy="330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9" y="203638"/>
            <a:ext cx="5171063" cy="322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7" y="3545643"/>
            <a:ext cx="5298256" cy="30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9" y="3545643"/>
            <a:ext cx="5171063" cy="309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ặp sừng và đôi châ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05163" y="120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5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68" y="126845"/>
            <a:ext cx="7107803" cy="4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7E2459-0CCA-4118-BA16-D9B91C480579}"/>
              </a:ext>
            </a:extLst>
          </p:cNvPr>
          <p:cNvSpPr txBox="1"/>
          <p:nvPr/>
        </p:nvSpPr>
        <p:spPr>
          <a:xfrm>
            <a:off x="918929" y="5359526"/>
            <a:ext cx="1194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V× </a:t>
            </a:r>
            <a:r>
              <a:rPr lang="en-US" sz="3200" b="1" dirty="0" err="1">
                <a:latin typeface=".VnAvant" panose="020B7200000000000000" pitchFamily="34" charset="0"/>
              </a:rPr>
              <a:t>sao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H­ù¬u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nghÜ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nã</a:t>
            </a:r>
            <a:r>
              <a:rPr lang="en-US" sz="3200" b="1" dirty="0">
                <a:latin typeface=".VnAvant" panose="020B7200000000000000" pitchFamily="34" charset="0"/>
              </a:rPr>
              <a:t> lµ con </a:t>
            </a:r>
            <a:r>
              <a:rPr lang="en-US" sz="3200" b="1" dirty="0" err="1">
                <a:latin typeface=".VnAvant" panose="020B7200000000000000" pitchFamily="34" charset="0"/>
              </a:rPr>
              <a:t>hù¬u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Ñp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nhÊt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khu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rõng</a:t>
            </a:r>
            <a:r>
              <a:rPr lang="en-US" sz="3200" b="1" dirty="0"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0AA46A-BFE6-4D1B-AB24-20FCE96A33AA}"/>
              </a:ext>
            </a:extLst>
          </p:cNvPr>
          <p:cNvSpPr/>
          <p:nvPr/>
        </p:nvSpPr>
        <p:spPr>
          <a:xfrm>
            <a:off x="2594885" y="5808313"/>
            <a:ext cx="225083" cy="27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7C5E049-D5FC-4945-A9FB-8C551DCB8334}"/>
              </a:ext>
            </a:extLst>
          </p:cNvPr>
          <p:cNvSpPr/>
          <p:nvPr/>
        </p:nvSpPr>
        <p:spPr>
          <a:xfrm>
            <a:off x="6680250" y="5801044"/>
            <a:ext cx="225083" cy="27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68" y="126845"/>
            <a:ext cx="7107803" cy="4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7E2459-0CCA-4118-BA16-D9B91C480579}"/>
              </a:ext>
            </a:extLst>
          </p:cNvPr>
          <p:cNvSpPr txBox="1"/>
          <p:nvPr/>
        </p:nvSpPr>
        <p:spPr>
          <a:xfrm>
            <a:off x="1062095" y="5080281"/>
            <a:ext cx="1194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            </a:t>
            </a:r>
            <a:r>
              <a:rPr lang="en-US" sz="3200" b="1" dirty="0" err="1">
                <a:latin typeface=".VnAvant" panose="020B7200000000000000" pitchFamily="34" charset="0"/>
              </a:rPr>
              <a:t>H­ù¬u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cã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thÝch</a:t>
            </a:r>
            <a:r>
              <a:rPr lang="en-US" sz="3200" b="1" dirty="0">
                <a:latin typeface=".VnAvant" panose="020B7200000000000000" pitchFamily="34" charset="0"/>
              </a:rPr>
              <a:t> ®«</a:t>
            </a:r>
            <a:r>
              <a:rPr lang="en-US" sz="3200" b="1" dirty="0" err="1">
                <a:latin typeface=".VnAvant" panose="020B7200000000000000" pitchFamily="34" charset="0"/>
              </a:rPr>
              <a:t>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ch©n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cña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m×nh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kh«ng</a:t>
            </a:r>
            <a:r>
              <a:rPr lang="en-US" sz="3200" b="1" dirty="0">
                <a:latin typeface=".VnAvant" panose="020B7200000000000000" pitchFamily="34" charset="0"/>
              </a:rPr>
              <a:t>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0AA46A-BFE6-4D1B-AB24-20FCE96A33AA}"/>
              </a:ext>
            </a:extLst>
          </p:cNvPr>
          <p:cNvSpPr/>
          <p:nvPr/>
        </p:nvSpPr>
        <p:spPr>
          <a:xfrm>
            <a:off x="2814819" y="5545946"/>
            <a:ext cx="225083" cy="27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7C5E049-D5FC-4945-A9FB-8C551DCB8334}"/>
              </a:ext>
            </a:extLst>
          </p:cNvPr>
          <p:cNvSpPr/>
          <p:nvPr/>
        </p:nvSpPr>
        <p:spPr>
          <a:xfrm>
            <a:off x="6680250" y="5801044"/>
            <a:ext cx="225083" cy="27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7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5CF20-B541-4F5C-95E1-F5DD7144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2B0B4F-B6E5-454E-B179-F68BA34E6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149845-0804-4C59-8794-130F4CC4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41" y="225083"/>
            <a:ext cx="7550318" cy="487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515DFF-BAEA-476B-8EA7-FFD7AB83629D}"/>
              </a:ext>
            </a:extLst>
          </p:cNvPr>
          <p:cNvSpPr txBox="1"/>
          <p:nvPr/>
        </p:nvSpPr>
        <p:spPr>
          <a:xfrm>
            <a:off x="123663" y="5348110"/>
            <a:ext cx="1194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            Khi </a:t>
            </a:r>
            <a:r>
              <a:rPr lang="en-US" sz="3200" b="1" dirty="0" err="1">
                <a:latin typeface=".VnAvant" panose="020B7200000000000000" pitchFamily="34" charset="0"/>
              </a:rPr>
              <a:t>tha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thÈn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trong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rõng</a:t>
            </a:r>
            <a:r>
              <a:rPr lang="en-US" sz="3200" b="1" dirty="0">
                <a:latin typeface=".VnAvant" panose="020B7200000000000000" pitchFamily="34" charset="0"/>
              </a:rPr>
              <a:t>, </a:t>
            </a:r>
            <a:r>
              <a:rPr lang="en-US" sz="3200" b="1" dirty="0" err="1">
                <a:latin typeface=".VnAvant" panose="020B7200000000000000" pitchFamily="34" charset="0"/>
              </a:rPr>
              <a:t>hù­¬u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gÆp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ph¶I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chuyÖn</a:t>
            </a:r>
            <a:r>
              <a:rPr lang="en-US" sz="3200" b="1" dirty="0">
                <a:latin typeface=".VnAvant" panose="020B7200000000000000" pitchFamily="34" charset="0"/>
              </a:rPr>
              <a:t> g×?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FE4BD4-7CBE-4727-A3CC-BB3AA1C4A597}"/>
              </a:ext>
            </a:extLst>
          </p:cNvPr>
          <p:cNvSpPr/>
          <p:nvPr/>
        </p:nvSpPr>
        <p:spPr>
          <a:xfrm>
            <a:off x="6625883" y="5809957"/>
            <a:ext cx="154745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4409F-70F5-44E3-932F-D10C194A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55D381-D07D-44E0-B869-DCC717785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A6F0F1-5914-4E3C-85EB-97033DE3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95" y="175977"/>
            <a:ext cx="7546610" cy="51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F9E32B-4940-43F1-B6D1-1D4C2B8BA1A4}"/>
              </a:ext>
            </a:extLst>
          </p:cNvPr>
          <p:cNvSpPr txBox="1"/>
          <p:nvPr/>
        </p:nvSpPr>
        <p:spPr>
          <a:xfrm>
            <a:off x="247327" y="5501377"/>
            <a:ext cx="1194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            </a:t>
            </a:r>
            <a:r>
              <a:rPr lang="en-US" sz="3200" b="1" dirty="0" err="1">
                <a:latin typeface=".VnAvant" panose="020B7200000000000000" pitchFamily="34" charset="0"/>
              </a:rPr>
              <a:t>CÆp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sõng</a:t>
            </a:r>
            <a:r>
              <a:rPr lang="en-US" sz="3200" b="1" dirty="0">
                <a:latin typeface=".VnAvant" panose="020B7200000000000000" pitchFamily="34" charset="0"/>
              </a:rPr>
              <a:t> hay ®«</a:t>
            </a:r>
            <a:r>
              <a:rPr lang="en-US" sz="3200" b="1" dirty="0" err="1">
                <a:latin typeface=".VnAvant" panose="020B7200000000000000" pitchFamily="34" charset="0"/>
              </a:rPr>
              <a:t>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ch©n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gióp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h­ù¬u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tho¸t</a:t>
            </a:r>
            <a:r>
              <a:rPr lang="en-US" sz="3200" b="1" dirty="0">
                <a:latin typeface=".VnAvant" panose="020B7200000000000000" pitchFamily="34" charset="0"/>
              </a:rPr>
              <a:t> n¹n?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05B640-7FB1-4CE6-8820-50A493407AAF}"/>
              </a:ext>
            </a:extLst>
          </p:cNvPr>
          <p:cNvSpPr/>
          <p:nvPr/>
        </p:nvSpPr>
        <p:spPr>
          <a:xfrm>
            <a:off x="7779434" y="5964702"/>
            <a:ext cx="168812" cy="131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6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46D606-425A-4497-969C-1B8E00665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96" y="273852"/>
            <a:ext cx="8313008" cy="543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DBB03C-A65D-4C1F-BB13-D542B08ECEFF}"/>
              </a:ext>
            </a:extLst>
          </p:cNvPr>
          <p:cNvSpPr txBox="1"/>
          <p:nvPr/>
        </p:nvSpPr>
        <p:spPr>
          <a:xfrm>
            <a:off x="3876792" y="5803612"/>
            <a:ext cx="1194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Tho¸t</a:t>
            </a:r>
            <a:r>
              <a:rPr lang="en-US" sz="3200" b="1" dirty="0">
                <a:latin typeface=".VnAvant" panose="020B7200000000000000" pitchFamily="34" charset="0"/>
              </a:rPr>
              <a:t> n¹n, </a:t>
            </a:r>
            <a:r>
              <a:rPr lang="en-US" sz="3200" b="1" dirty="0" err="1">
                <a:latin typeface=".VnAvant" panose="020B7200000000000000" pitchFamily="34" charset="0"/>
              </a:rPr>
              <a:t>hù­¬u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nghÜ</a:t>
            </a:r>
            <a:r>
              <a:rPr lang="en-US" sz="3200" b="1" dirty="0">
                <a:latin typeface=".VnAvant" panose="020B7200000000000000" pitchFamily="34" charset="0"/>
              </a:rPr>
              <a:t> g×?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708F0FA-9DF0-4972-B92F-64B896191173}"/>
              </a:ext>
            </a:extLst>
          </p:cNvPr>
          <p:cNvSpPr/>
          <p:nvPr/>
        </p:nvSpPr>
        <p:spPr>
          <a:xfrm>
            <a:off x="6473371" y="6270171"/>
            <a:ext cx="203200" cy="17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0000">
            <a:off x="-1790065" y="-1162685"/>
            <a:ext cx="5180965" cy="8503285"/>
          </a:xfrm>
          <a:prstGeom prst="rect">
            <a:avLst/>
          </a:prstGeom>
        </p:spPr>
      </p:pic>
      <p:pic>
        <p:nvPicPr>
          <p:cNvPr id="2" name="图片 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" flipH="1">
            <a:off x="8546465" y="-1122680"/>
            <a:ext cx="5156200" cy="8503285"/>
          </a:xfrm>
          <a:prstGeom prst="rect">
            <a:avLst/>
          </a:prstGeom>
        </p:spPr>
      </p:pic>
      <p:grpSp>
        <p:nvGrpSpPr>
          <p:cNvPr id="5300" name="组合 5299"/>
          <p:cNvGrpSpPr/>
          <p:nvPr/>
        </p:nvGrpSpPr>
        <p:grpSpPr>
          <a:xfrm>
            <a:off x="3174436" y="1368954"/>
            <a:ext cx="5736800" cy="4120092"/>
            <a:chOff x="6332827" y="512891"/>
            <a:chExt cx="5267933" cy="4039934"/>
          </a:xfrm>
        </p:grpSpPr>
        <p:sp>
          <p:nvSpPr>
            <p:cNvPr id="5301" name="Freeform 18"/>
            <p:cNvSpPr/>
            <p:nvPr/>
          </p:nvSpPr>
          <p:spPr bwMode="auto">
            <a:xfrm rot="5400000">
              <a:off x="6946826" y="-101109"/>
              <a:ext cx="4039934" cy="5267933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solidFill>
              <a:srgbClr val="1E9C8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02" name="Freeform 18"/>
            <p:cNvSpPr/>
            <p:nvPr/>
          </p:nvSpPr>
          <p:spPr bwMode="auto">
            <a:xfrm rot="5400000">
              <a:off x="7039595" y="20541"/>
              <a:ext cx="3854396" cy="5025998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lg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B6B747-518C-458D-87B5-A288C577818B}"/>
              </a:ext>
            </a:extLst>
          </p:cNvPr>
          <p:cNvSpPr txBox="1"/>
          <p:nvPr/>
        </p:nvSpPr>
        <p:spPr>
          <a:xfrm>
            <a:off x="3678164" y="3013501"/>
            <a:ext cx="523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.VnAvantH" panose="020B7200000000000000" pitchFamily="34" charset="0"/>
              </a:rPr>
              <a:t>NGHØ GI÷A </a:t>
            </a:r>
            <a:r>
              <a:rPr lang="en-US" sz="4800" b="1" dirty="0" err="1">
                <a:solidFill>
                  <a:schemeClr val="bg1"/>
                </a:solidFill>
                <a:latin typeface=".VnAvantH" panose="020B7200000000000000" pitchFamily="34" charset="0"/>
              </a:rPr>
              <a:t>GIê</a:t>
            </a:r>
            <a:endParaRPr lang="en-US" sz="4800" b="1" dirty="0">
              <a:solidFill>
                <a:schemeClr val="bg1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7" y="120610"/>
            <a:ext cx="5298257" cy="330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9" y="203638"/>
            <a:ext cx="5171063" cy="322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7" y="3545643"/>
            <a:ext cx="5298256" cy="30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9" y="3545643"/>
            <a:ext cx="5171063" cy="309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7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53F950A-DA7F-4F00-A739-EEFEC6A4A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r="8978" b="4397"/>
          <a:stretch/>
        </p:blipFill>
        <p:spPr>
          <a:xfrm>
            <a:off x="0" y="0"/>
            <a:ext cx="12336693" cy="685800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5E3F72B5-417A-4727-9F97-7135D8BFD9EC}"/>
              </a:ext>
            </a:extLst>
          </p:cNvPr>
          <p:cNvSpPr/>
          <p:nvPr/>
        </p:nvSpPr>
        <p:spPr>
          <a:xfrm>
            <a:off x="3208437" y="1573252"/>
            <a:ext cx="5775125" cy="26447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88;p28">
            <a:extLst>
              <a:ext uri="{FF2B5EF4-FFF2-40B4-BE49-F238E27FC236}">
                <a16:creationId xmlns:a16="http://schemas.microsoft.com/office/drawing/2014/main" xmlns="" id="{A3EAF9DC-745D-43E9-9386-EE0F8133D008}"/>
              </a:ext>
            </a:extLst>
          </p:cNvPr>
          <p:cNvSpPr txBox="1">
            <a:spLocks/>
          </p:cNvSpPr>
          <p:nvPr/>
        </p:nvSpPr>
        <p:spPr>
          <a:xfrm>
            <a:off x="1808402" y="521157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900" b="1" dirty="0">
                <a:solidFill>
                  <a:srgbClr val="FFFF00"/>
                </a:solidFill>
                <a:latin typeface=".VnAvant" panose="020B7200000000000000" pitchFamily="34" charset="0"/>
              </a:rPr>
              <a:t>   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TiÕt</a:t>
            </a:r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 1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0000">
            <a:off x="-1789555" y="-1151008"/>
            <a:ext cx="4912995" cy="8503285"/>
          </a:xfrm>
          <a:prstGeom prst="rect">
            <a:avLst/>
          </a:prstGeom>
        </p:spPr>
      </p:pic>
      <p:pic>
        <p:nvPicPr>
          <p:cNvPr id="2" name="图片 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" flipH="1">
            <a:off x="8849735" y="-1112090"/>
            <a:ext cx="4852560" cy="8503285"/>
          </a:xfrm>
          <a:prstGeom prst="rect">
            <a:avLst/>
          </a:prstGeom>
        </p:spPr>
      </p:pic>
      <p:grpSp>
        <p:nvGrpSpPr>
          <p:cNvPr id="5300" name="组合 5299"/>
          <p:cNvGrpSpPr/>
          <p:nvPr/>
        </p:nvGrpSpPr>
        <p:grpSpPr>
          <a:xfrm>
            <a:off x="3935836" y="84665"/>
            <a:ext cx="3497897" cy="2048933"/>
            <a:chOff x="6332827" y="512891"/>
            <a:chExt cx="5267933" cy="4039934"/>
          </a:xfrm>
        </p:grpSpPr>
        <p:sp>
          <p:nvSpPr>
            <p:cNvPr id="5301" name="Freeform 18"/>
            <p:cNvSpPr/>
            <p:nvPr/>
          </p:nvSpPr>
          <p:spPr bwMode="auto">
            <a:xfrm rot="5400000">
              <a:off x="6946826" y="-101109"/>
              <a:ext cx="4039934" cy="5267933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solidFill>
              <a:srgbClr val="1E9C8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02" name="Freeform 18"/>
            <p:cNvSpPr/>
            <p:nvPr/>
          </p:nvSpPr>
          <p:spPr bwMode="auto">
            <a:xfrm rot="5400000">
              <a:off x="7039595" y="20541"/>
              <a:ext cx="3854396" cy="5025998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lg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B6B747-518C-458D-87B5-A288C577818B}"/>
              </a:ext>
            </a:extLst>
          </p:cNvPr>
          <p:cNvSpPr txBox="1"/>
          <p:nvPr/>
        </p:nvSpPr>
        <p:spPr>
          <a:xfrm>
            <a:off x="4287277" y="693634"/>
            <a:ext cx="523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.VnAvantH" panose="020B7200000000000000" pitchFamily="34" charset="0"/>
              </a:rPr>
              <a:t>DÆn</a:t>
            </a:r>
            <a:r>
              <a:rPr lang="en-US" sz="4800" b="1" dirty="0">
                <a:solidFill>
                  <a:schemeClr val="bg1"/>
                </a:solidFill>
                <a:latin typeface=".VnAvantH" panose="020B7200000000000000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chemeClr val="bg1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36682"/>
              </p:ext>
            </p:extLst>
          </p:nvPr>
        </p:nvGraphicFramePr>
        <p:xfrm>
          <a:off x="-1" y="1566757"/>
          <a:ext cx="12192001" cy="1883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6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6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16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315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26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693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ngoan</a:t>
                      </a:r>
                      <a:endParaRPr lang="vi-VN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loaùt</a:t>
                      </a:r>
                      <a:endParaRPr lang="vi-VN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thoaên</a:t>
                      </a:r>
                      <a:endParaRPr lang="vi-VN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hoaét</a:t>
                      </a:r>
                      <a:endParaRPr lang="vi-VN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loaøi</a:t>
                      </a:r>
                      <a:endParaRPr lang="vi-VN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hueä</a:t>
                      </a:r>
                      <a:endParaRPr lang="vi-VN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tuøy</a:t>
                      </a:r>
                      <a:endParaRPr lang="vi-VN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luaän</a:t>
                      </a:r>
                      <a:endParaRPr lang="vi-VN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luaät</a:t>
                      </a:r>
                      <a:endParaRPr lang="vi-VN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chuyeån</a:t>
                      </a: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duyeät</a:t>
                      </a:r>
                      <a:endParaRPr lang="vi-VN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0C6F7EE-7029-4550-A242-E8A3D2F4FCC2}"/>
              </a:ext>
            </a:extLst>
          </p:cNvPr>
          <p:cNvGrpSpPr/>
          <p:nvPr/>
        </p:nvGrpSpPr>
        <p:grpSpPr>
          <a:xfrm>
            <a:off x="388257" y="180961"/>
            <a:ext cx="1905000" cy="631839"/>
            <a:chOff x="228600" y="228600"/>
            <a:chExt cx="2332704" cy="838200"/>
          </a:xfrm>
        </p:grpSpPr>
        <p:sp>
          <p:nvSpPr>
            <p:cNvPr id="7" name="Rounded Rectangle 14">
              <a:extLst>
                <a:ext uri="{FF2B5EF4-FFF2-40B4-BE49-F238E27FC236}">
                  <a16:creationId xmlns:a16="http://schemas.microsoft.com/office/drawing/2014/main" xmlns="" id="{BD2A4EBE-F2C9-4A1B-AB01-856AC014A973}"/>
                </a:ext>
              </a:extLst>
            </p:cNvPr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A57C077-6116-4167-BFB3-8FE26F19874E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lamp, game, fruit&#10;&#10;Description automatically generated">
            <a:extLst>
              <a:ext uri="{FF2B5EF4-FFF2-40B4-BE49-F238E27FC236}">
                <a16:creationId xmlns:a16="http://schemas.microsoft.com/office/drawing/2014/main" xmlns="" id="{AB9904AA-21D2-4D8C-A017-72894F258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0000" l="10000" r="90000">
                        <a14:foregroundMark x1="30667" y1="33417" x2="30667" y2="33417"/>
                        <a14:foregroundMark x1="34583" y1="32000" x2="35583" y2="39000"/>
                        <a14:foregroundMark x1="35583" y1="39000" x2="29417" y2="42583"/>
                        <a14:foregroundMark x1="29417" y1="42583" x2="22500" y2="40500"/>
                        <a14:foregroundMark x1="22500" y1="40500" x2="16417" y2="34833"/>
                        <a14:foregroundMark x1="16417" y1="34833" x2="13750" y2="27833"/>
                        <a14:foregroundMark x1="13750" y1="27833" x2="19917" y2="22750"/>
                        <a14:foregroundMark x1="19917" y1="22750" x2="27000" y2="22250"/>
                        <a14:foregroundMark x1="27000" y1="22250" x2="29833" y2="24167"/>
                        <a14:foregroundMark x1="28583" y1="19083" x2="33917" y2="5667"/>
                        <a14:foregroundMark x1="33917" y1="5667" x2="39833" y2="9417"/>
                        <a14:foregroundMark x1="39833" y1="9417" x2="41917" y2="17083"/>
                        <a14:foregroundMark x1="41917" y1="17083" x2="42750" y2="32083"/>
                        <a14:foregroundMark x1="42750" y1="32083" x2="45833" y2="36750"/>
                        <a14:foregroundMark x1="35750" y1="33417" x2="41833" y2="37167"/>
                        <a14:foregroundMark x1="41833" y1="37167" x2="44000" y2="40833"/>
                        <a14:foregroundMark x1="23500" y1="37333" x2="24083" y2="40417"/>
                        <a14:foregroundMark x1="24083" y1="37750" x2="16667" y2="35250"/>
                        <a14:foregroundMark x1="16667" y1="35250" x2="16500" y2="28000"/>
                        <a14:foregroundMark x1="16500" y1="28000" x2="21667" y2="23250"/>
                        <a14:foregroundMark x1="21667" y1="23250" x2="36000" y2="27250"/>
                        <a14:foregroundMark x1="36000" y1="27250" x2="35167" y2="31417"/>
                        <a14:foregroundMark x1="33500" y1="3667" x2="30417" y2="10833"/>
                        <a14:foregroundMark x1="33083" y1="5500" x2="32083" y2="12667"/>
                        <a14:foregroundMark x1="32083" y1="12667" x2="33167" y2="19667"/>
                        <a14:foregroundMark x1="33167" y1="19667" x2="33750" y2="20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2894">
            <a:off x="9472273" y="4337766"/>
            <a:ext cx="3050677" cy="3383429"/>
          </a:xfrm>
          <a:prstGeom prst="rect">
            <a:avLst/>
          </a:prstGeom>
        </p:spPr>
      </p:pic>
      <p:pic>
        <p:nvPicPr>
          <p:cNvPr id="31" name="Picture 30" descr="A picture containing lamp, game, fruit&#10;&#10;Description automatically generated">
            <a:extLst>
              <a:ext uri="{FF2B5EF4-FFF2-40B4-BE49-F238E27FC236}">
                <a16:creationId xmlns:a16="http://schemas.microsoft.com/office/drawing/2014/main" xmlns="" id="{A8C9942C-ED4C-4816-8502-CF26C4F8A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90000" l="10000" r="90000">
                        <a14:foregroundMark x1="30667" y1="33417" x2="30667" y2="33417"/>
                        <a14:foregroundMark x1="34583" y1="32000" x2="35583" y2="39000"/>
                        <a14:foregroundMark x1="35583" y1="39000" x2="29417" y2="42583"/>
                        <a14:foregroundMark x1="29417" y1="42583" x2="22500" y2="40500"/>
                        <a14:foregroundMark x1="22500" y1="40500" x2="16417" y2="34833"/>
                        <a14:foregroundMark x1="16417" y1="34833" x2="13750" y2="27833"/>
                        <a14:foregroundMark x1="13750" y1="27833" x2="19917" y2="22750"/>
                        <a14:foregroundMark x1="19917" y1="22750" x2="27000" y2="22250"/>
                        <a14:foregroundMark x1="27000" y1="22250" x2="29833" y2="24167"/>
                        <a14:foregroundMark x1="28583" y1="19083" x2="33917" y2="5667"/>
                        <a14:foregroundMark x1="33917" y1="5667" x2="39833" y2="9417"/>
                        <a14:foregroundMark x1="39833" y1="9417" x2="41917" y2="17083"/>
                        <a14:foregroundMark x1="41917" y1="17083" x2="42750" y2="32083"/>
                        <a14:foregroundMark x1="42750" y1="32083" x2="45833" y2="36750"/>
                        <a14:foregroundMark x1="35750" y1="33417" x2="41833" y2="37167"/>
                        <a14:foregroundMark x1="41833" y1="37167" x2="44000" y2="40833"/>
                        <a14:foregroundMark x1="23500" y1="37333" x2="24083" y2="40417"/>
                        <a14:foregroundMark x1="24083" y1="37750" x2="16667" y2="35250"/>
                        <a14:foregroundMark x1="16667" y1="35250" x2="16500" y2="28000"/>
                        <a14:foregroundMark x1="16500" y1="28000" x2="21667" y2="23250"/>
                        <a14:foregroundMark x1="21667" y1="23250" x2="36000" y2="27250"/>
                        <a14:foregroundMark x1="36000" y1="27250" x2="35167" y2="31417"/>
                        <a14:foregroundMark x1="33500" y1="3667" x2="30417" y2="10833"/>
                        <a14:foregroundMark x1="33083" y1="5500" x2="32083" y2="12667"/>
                        <a14:foregroundMark x1="32083" y1="12667" x2="33167" y2="19667"/>
                        <a14:foregroundMark x1="33167" y1="19667" x2="33750" y2="20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06" y="3380085"/>
            <a:ext cx="3094781" cy="34323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FBD1636-4835-413E-9D1F-52AFC45E5885}"/>
              </a:ext>
            </a:extLst>
          </p:cNvPr>
          <p:cNvSpPr/>
          <p:nvPr/>
        </p:nvSpPr>
        <p:spPr>
          <a:xfrm>
            <a:off x="801535" y="3969073"/>
            <a:ext cx="136329" cy="14837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C262A30-7047-45FF-BDAE-40A70AF4BB77}"/>
              </a:ext>
            </a:extLst>
          </p:cNvPr>
          <p:cNvGrpSpPr/>
          <p:nvPr/>
        </p:nvGrpSpPr>
        <p:grpSpPr>
          <a:xfrm>
            <a:off x="388257" y="180961"/>
            <a:ext cx="1905000" cy="631839"/>
            <a:chOff x="228600" y="228600"/>
            <a:chExt cx="2332704" cy="838200"/>
          </a:xfrm>
        </p:grpSpPr>
        <p:sp>
          <p:nvSpPr>
            <p:cNvPr id="5" name="Rounded Rectangle 14">
              <a:extLst>
                <a:ext uri="{FF2B5EF4-FFF2-40B4-BE49-F238E27FC236}">
                  <a16:creationId xmlns:a16="http://schemas.microsoft.com/office/drawing/2014/main" xmlns="" id="{93482CA9-381E-4E92-BC16-170AF15B1A25}"/>
                </a:ext>
              </a:extLst>
            </p:cNvPr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184F30F-A4E0-4F51-B0E5-0DFE5EB29C3C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8" name="Picture 7" descr="A picture containing lamp, game, fruit&#10;&#10;Description automatically generated">
            <a:extLst>
              <a:ext uri="{FF2B5EF4-FFF2-40B4-BE49-F238E27FC236}">
                <a16:creationId xmlns:a16="http://schemas.microsoft.com/office/drawing/2014/main" xmlns="" id="{F8FF6C5C-DD8D-46C8-956A-10F85BF71E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67" b="90000" l="10000" r="90000">
                        <a14:foregroundMark x1="30667" y1="33417" x2="30667" y2="33417"/>
                        <a14:foregroundMark x1="34583" y1="32000" x2="35583" y2="39000"/>
                        <a14:foregroundMark x1="35583" y1="39000" x2="29417" y2="42583"/>
                        <a14:foregroundMark x1="29417" y1="42583" x2="22500" y2="40500"/>
                        <a14:foregroundMark x1="22500" y1="40500" x2="16417" y2="34833"/>
                        <a14:foregroundMark x1="16417" y1="34833" x2="13750" y2="27833"/>
                        <a14:foregroundMark x1="13750" y1="27833" x2="19917" y2="22750"/>
                        <a14:foregroundMark x1="19917" y1="22750" x2="27000" y2="22250"/>
                        <a14:foregroundMark x1="27000" y1="22250" x2="29833" y2="24167"/>
                        <a14:foregroundMark x1="28583" y1="19083" x2="33917" y2="5667"/>
                        <a14:foregroundMark x1="33917" y1="5667" x2="39833" y2="9417"/>
                        <a14:foregroundMark x1="39833" y1="9417" x2="41917" y2="17083"/>
                        <a14:foregroundMark x1="41917" y1="17083" x2="42750" y2="32083"/>
                        <a14:foregroundMark x1="42750" y1="32083" x2="45833" y2="36750"/>
                        <a14:foregroundMark x1="35750" y1="33417" x2="41833" y2="37167"/>
                        <a14:foregroundMark x1="41833" y1="37167" x2="44000" y2="40833"/>
                        <a14:foregroundMark x1="23500" y1="37333" x2="24083" y2="40417"/>
                        <a14:foregroundMark x1="24083" y1="37750" x2="16667" y2="35250"/>
                        <a14:foregroundMark x1="16667" y1="35250" x2="16500" y2="28000"/>
                        <a14:foregroundMark x1="16500" y1="28000" x2="21667" y2="23250"/>
                        <a14:foregroundMark x1="21667" y1="23250" x2="36000" y2="27250"/>
                        <a14:foregroundMark x1="36000" y1="27250" x2="35167" y2="31417"/>
                        <a14:foregroundMark x1="33500" y1="3667" x2="30417" y2="10833"/>
                        <a14:foregroundMark x1="33083" y1="5500" x2="32083" y2="12667"/>
                        <a14:foregroundMark x1="32083" y1="12667" x2="33167" y2="19667"/>
                        <a14:foregroundMark x1="33167" y1="19667" x2="33750" y2="20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45" y="2237539"/>
            <a:ext cx="3550919" cy="3550919"/>
          </a:xfrm>
          <a:prstGeom prst="rect">
            <a:avLst/>
          </a:prstGeom>
        </p:spPr>
      </p:pic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A3F9858D-DFE1-4F88-A497-EACF18A479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37" b="90000" l="1024" r="98772">
                        <a14:foregroundMark x1="15455" y1="25093" x2="3173" y2="36389"/>
                        <a14:foregroundMark x1="3173" y1="36389" x2="1024" y2="53704"/>
                        <a14:foregroundMark x1="1024" y1="53704" x2="7984" y2="73889"/>
                        <a14:foregroundMark x1="88025" y1="28704" x2="98976" y2="42037"/>
                        <a14:foregroundMark x1="98976" y1="42037" x2="98976" y2="61389"/>
                        <a14:foregroundMark x1="98976" y1="61389" x2="90993" y2="74259"/>
                        <a14:foregroundMark x1="50972" y1="9907" x2="53429" y2="13519"/>
                        <a14:foregroundMark x1="60389" y1="8519" x2="64381" y2="15278"/>
                        <a14:foregroundMark x1="59877" y1="9907" x2="59877" y2="12130"/>
                        <a14:foregroundMark x1="66325" y1="5463" x2="69294" y2="6296"/>
                        <a14:foregroundMark x1="41556" y1="4537" x2="49539" y2="12130"/>
                        <a14:foregroundMark x1="44524" y1="11204" x2="45548" y2="14815"/>
                        <a14:foregroundMark x1="47083" y1="10833" x2="48516" y2="6759"/>
                        <a14:foregroundMark x1="50051" y1="6759" x2="48004" y2="12130"/>
                        <a14:foregroundMark x1="56397" y1="7685" x2="56397" y2="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4673878"/>
            <a:ext cx="2476028" cy="2563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E1BE06-646C-4A09-B8BB-FBE5C698F70F}"/>
              </a:ext>
            </a:extLst>
          </p:cNvPr>
          <p:cNvSpPr txBox="1"/>
          <p:nvPr/>
        </p:nvSpPr>
        <p:spPr>
          <a:xfrm>
            <a:off x="157597" y="5607976"/>
            <a:ext cx="261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thñy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thñ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367B1F6A-9EA6-47AC-8CAD-9C986BCFD6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37" b="90000" l="1024" r="98772">
                        <a14:foregroundMark x1="15455" y1="25093" x2="3173" y2="36389"/>
                        <a14:foregroundMark x1="3173" y1="36389" x2="1024" y2="53704"/>
                        <a14:foregroundMark x1="1024" y1="53704" x2="7984" y2="73889"/>
                        <a14:foregroundMark x1="88025" y1="28704" x2="98976" y2="42037"/>
                        <a14:foregroundMark x1="98976" y1="42037" x2="98976" y2="61389"/>
                        <a14:foregroundMark x1="98976" y1="61389" x2="90993" y2="74259"/>
                        <a14:foregroundMark x1="50972" y1="9907" x2="53429" y2="13519"/>
                        <a14:foregroundMark x1="60389" y1="8519" x2="64381" y2="15278"/>
                        <a14:foregroundMark x1="59877" y1="9907" x2="59877" y2="12130"/>
                        <a14:foregroundMark x1="66325" y1="5463" x2="69294" y2="6296"/>
                        <a14:foregroundMark x1="41556" y1="4537" x2="49539" y2="12130"/>
                        <a14:foregroundMark x1="44524" y1="11204" x2="45548" y2="14815"/>
                        <a14:foregroundMark x1="47083" y1="10833" x2="48516" y2="6759"/>
                        <a14:foregroundMark x1="50051" y1="6759" x2="48004" y2="12130"/>
                        <a14:foregroundMark x1="56397" y1="7685" x2="56397" y2="8519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695">
            <a:off x="82135" y="2622678"/>
            <a:ext cx="2455491" cy="2542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7DC048-F54F-4152-B976-5DCA7C8855A6}"/>
              </a:ext>
            </a:extLst>
          </p:cNvPr>
          <p:cNvSpPr txBox="1"/>
          <p:nvPr/>
        </p:nvSpPr>
        <p:spPr>
          <a:xfrm>
            <a:off x="253595" y="3576215"/>
            <a:ext cx="261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lùu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lo¸t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74C3B6AF-047E-402F-9676-4330068B59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37" b="90000" l="1024" r="98772">
                        <a14:foregroundMark x1="15455" y1="25093" x2="3173" y2="36389"/>
                        <a14:foregroundMark x1="3173" y1="36389" x2="1024" y2="53704"/>
                        <a14:foregroundMark x1="1024" y1="53704" x2="7984" y2="73889"/>
                        <a14:foregroundMark x1="88025" y1="28704" x2="98976" y2="42037"/>
                        <a14:foregroundMark x1="98976" y1="42037" x2="98976" y2="61389"/>
                        <a14:foregroundMark x1="98976" y1="61389" x2="90993" y2="74259"/>
                        <a14:foregroundMark x1="50972" y1="9907" x2="53429" y2="13519"/>
                        <a14:foregroundMark x1="60389" y1="8519" x2="64381" y2="15278"/>
                        <a14:foregroundMark x1="59877" y1="9907" x2="59877" y2="12130"/>
                        <a14:foregroundMark x1="66325" y1="5463" x2="69294" y2="6296"/>
                        <a14:foregroundMark x1="41556" y1="4537" x2="49539" y2="12130"/>
                        <a14:foregroundMark x1="44524" y1="11204" x2="45548" y2="14815"/>
                        <a14:foregroundMark x1="47083" y1="10833" x2="48516" y2="6759"/>
                        <a14:foregroundMark x1="50051" y1="6759" x2="48004" y2="12130"/>
                        <a14:foregroundMark x1="56397" y1="7685" x2="56397" y2="8519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695">
            <a:off x="2330632" y="1225160"/>
            <a:ext cx="2884050" cy="30826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D226E3-E48A-48F8-9ECB-482BD1EDB47A}"/>
              </a:ext>
            </a:extLst>
          </p:cNvPr>
          <p:cNvSpPr txBox="1"/>
          <p:nvPr/>
        </p:nvSpPr>
        <p:spPr>
          <a:xfrm>
            <a:off x="2802204" y="1996939"/>
            <a:ext cx="2362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ngoan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ngo·n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pic>
        <p:nvPicPr>
          <p:cNvPr id="19" name="Picture 18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1DAD7005-B223-4EDA-96E8-7F99C237E72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537" b="90000" l="1024" r="98772">
                        <a14:foregroundMark x1="15455" y1="25093" x2="3173" y2="36389"/>
                        <a14:foregroundMark x1="3173" y1="36389" x2="1024" y2="53704"/>
                        <a14:foregroundMark x1="1024" y1="53704" x2="7984" y2="73889"/>
                        <a14:foregroundMark x1="88025" y1="28704" x2="98976" y2="42037"/>
                        <a14:foregroundMark x1="98976" y1="42037" x2="98976" y2="61389"/>
                        <a14:foregroundMark x1="98976" y1="61389" x2="90993" y2="74259"/>
                        <a14:foregroundMark x1="50972" y1="9907" x2="53429" y2="13519"/>
                        <a14:foregroundMark x1="60389" y1="8519" x2="64381" y2="15278"/>
                        <a14:foregroundMark x1="59877" y1="9907" x2="59877" y2="12130"/>
                        <a14:foregroundMark x1="66325" y1="5463" x2="69294" y2="6296"/>
                        <a14:foregroundMark x1="41556" y1="4537" x2="49539" y2="12130"/>
                        <a14:foregroundMark x1="44524" y1="11204" x2="45548" y2="14815"/>
                        <a14:foregroundMark x1="47083" y1="10833" x2="48516" y2="6759"/>
                        <a14:foregroundMark x1="50051" y1="6759" x2="48004" y2="12130"/>
                        <a14:foregroundMark x1="56397" y1="7685" x2="56397" y2="8519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695">
            <a:off x="2819508" y="3635418"/>
            <a:ext cx="2672606" cy="27045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ABCC2C-8AEB-47CE-A6B5-B18172E3C865}"/>
              </a:ext>
            </a:extLst>
          </p:cNvPr>
          <p:cNvSpPr txBox="1"/>
          <p:nvPr/>
        </p:nvSpPr>
        <p:spPr>
          <a:xfrm>
            <a:off x="2852888" y="4564340"/>
            <a:ext cx="2728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xum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xu</a:t>
            </a:r>
            <a:r>
              <a:rPr lang="en-US" sz="4400" b="1" dirty="0">
                <a:latin typeface=".VnAvant" panose="020B7200000000000000" pitchFamily="34" charset="0"/>
              </a:rPr>
              <a:t>ª</a:t>
            </a:r>
          </a:p>
        </p:txBody>
      </p:sp>
      <p:pic>
        <p:nvPicPr>
          <p:cNvPr id="21" name="Picture 20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6FC0B58E-9B65-4B44-902D-A319DAD6843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537" b="90000" l="1024" r="98772">
                        <a14:foregroundMark x1="15455" y1="25093" x2="3173" y2="36389"/>
                        <a14:foregroundMark x1="3173" y1="36389" x2="1024" y2="53704"/>
                        <a14:foregroundMark x1="1024" y1="53704" x2="7984" y2="73889"/>
                        <a14:foregroundMark x1="88025" y1="28704" x2="98976" y2="42037"/>
                        <a14:foregroundMark x1="98976" y1="42037" x2="98976" y2="61389"/>
                        <a14:foregroundMark x1="98976" y1="61389" x2="90993" y2="74259"/>
                        <a14:foregroundMark x1="50972" y1="9907" x2="53429" y2="13519"/>
                        <a14:foregroundMark x1="60389" y1="8519" x2="64381" y2="15278"/>
                        <a14:foregroundMark x1="59877" y1="9907" x2="59877" y2="12130"/>
                        <a14:foregroundMark x1="66325" y1="5463" x2="69294" y2="6296"/>
                        <a14:foregroundMark x1="41556" y1="4537" x2="49539" y2="12130"/>
                        <a14:foregroundMark x1="44524" y1="11204" x2="45548" y2="14815"/>
                        <a14:foregroundMark x1="47083" y1="10833" x2="48516" y2="6759"/>
                        <a14:foregroundMark x1="50051" y1="6759" x2="48004" y2="12130"/>
                        <a14:foregroundMark x1="56397" y1="7685" x2="56397" y2="8519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695">
            <a:off x="4624584" y="4743840"/>
            <a:ext cx="2522321" cy="25524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C215AC-0B6A-4902-8205-71F7C4CCE818}"/>
              </a:ext>
            </a:extLst>
          </p:cNvPr>
          <p:cNvSpPr txBox="1"/>
          <p:nvPr/>
        </p:nvSpPr>
        <p:spPr>
          <a:xfrm>
            <a:off x="4787831" y="5672973"/>
            <a:ext cx="2728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tuÇn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lÔ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A4FDB20-BE56-4A25-870C-530BE4DF24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537" b="90000" l="1024" r="98772">
                        <a14:foregroundMark x1="15455" y1="25093" x2="3173" y2="36389"/>
                        <a14:foregroundMark x1="3173" y1="36389" x2="1024" y2="53704"/>
                        <a14:foregroundMark x1="1024" y1="53704" x2="7984" y2="73889"/>
                        <a14:foregroundMark x1="88025" y1="28704" x2="98976" y2="42037"/>
                        <a14:foregroundMark x1="98976" y1="42037" x2="98976" y2="61389"/>
                        <a14:foregroundMark x1="98976" y1="61389" x2="90993" y2="74259"/>
                        <a14:foregroundMark x1="50972" y1="9907" x2="53429" y2="13519"/>
                        <a14:foregroundMark x1="60389" y1="8519" x2="64381" y2="15278"/>
                        <a14:foregroundMark x1="59877" y1="9907" x2="59877" y2="12130"/>
                        <a14:foregroundMark x1="66325" y1="5463" x2="69294" y2="6296"/>
                        <a14:foregroundMark x1="41556" y1="4537" x2="49539" y2="12130"/>
                        <a14:foregroundMark x1="44524" y1="11204" x2="45548" y2="14815"/>
                        <a14:foregroundMark x1="47083" y1="10833" x2="48516" y2="6759"/>
                        <a14:foregroundMark x1="50051" y1="6759" x2="48004" y2="12130"/>
                        <a14:foregroundMark x1="56397" y1="7685" x2="56397" y2="8519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695">
            <a:off x="6962250" y="4452466"/>
            <a:ext cx="3110888" cy="28666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2D0050F-FF96-48C2-8F90-53200AEBFEAA}"/>
              </a:ext>
            </a:extLst>
          </p:cNvPr>
          <p:cNvSpPr txBox="1"/>
          <p:nvPr/>
        </p:nvSpPr>
        <p:spPr>
          <a:xfrm>
            <a:off x="7110557" y="5501059"/>
            <a:ext cx="3782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xuÊt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ph¸t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pic>
        <p:nvPicPr>
          <p:cNvPr id="25" name="Picture 2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7A7928D8-D718-4C8B-A1D9-5EDB930A4CC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537" b="90000" l="1024" r="98772">
                        <a14:foregroundMark x1="15455" y1="25093" x2="3173" y2="36389"/>
                        <a14:foregroundMark x1="3173" y1="36389" x2="1024" y2="53704"/>
                        <a14:foregroundMark x1="1024" y1="53704" x2="7984" y2="73889"/>
                        <a14:foregroundMark x1="88025" y1="28704" x2="98976" y2="42037"/>
                        <a14:foregroundMark x1="98976" y1="42037" x2="98976" y2="61389"/>
                        <a14:foregroundMark x1="98976" y1="61389" x2="90993" y2="74259"/>
                        <a14:foregroundMark x1="50972" y1="9907" x2="53429" y2="13519"/>
                        <a14:foregroundMark x1="60389" y1="8519" x2="64381" y2="15278"/>
                        <a14:foregroundMark x1="59877" y1="9907" x2="59877" y2="12130"/>
                        <a14:foregroundMark x1="66325" y1="5463" x2="69294" y2="6296"/>
                        <a14:foregroundMark x1="41556" y1="4537" x2="49539" y2="12130"/>
                        <a14:foregroundMark x1="44524" y1="11204" x2="45548" y2="14815"/>
                        <a14:foregroundMark x1="47083" y1="10833" x2="48516" y2="6759"/>
                        <a14:foregroundMark x1="50051" y1="6759" x2="48004" y2="12130"/>
                        <a14:foregroundMark x1="56397" y1="7685" x2="56397" y2="8519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695">
            <a:off x="9141761" y="2638801"/>
            <a:ext cx="2956304" cy="27241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9B1C13-2E45-412E-A16D-A2C686D505CA}"/>
              </a:ext>
            </a:extLst>
          </p:cNvPr>
          <p:cNvSpPr txBox="1"/>
          <p:nvPr/>
        </p:nvSpPr>
        <p:spPr>
          <a:xfrm>
            <a:off x="8872249" y="3282761"/>
            <a:ext cx="37824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anose="020B7200000000000000" pitchFamily="34" charset="0"/>
              </a:rPr>
              <a:t>vµnh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</a:p>
          <a:p>
            <a:pPr algn="ctr"/>
            <a:r>
              <a:rPr lang="en-US" sz="4400" b="1" dirty="0" err="1">
                <a:latin typeface=".VnAvant" panose="020B7200000000000000" pitchFamily="34" charset="0"/>
              </a:rPr>
              <a:t>khuyªn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pic>
        <p:nvPicPr>
          <p:cNvPr id="27" name="Picture 26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CC97F0A6-C123-4303-91BB-527B80B8F15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537" b="90000" l="1024" r="98772">
                        <a14:foregroundMark x1="15455" y1="25093" x2="3173" y2="36389"/>
                        <a14:foregroundMark x1="3173" y1="36389" x2="1024" y2="53704"/>
                        <a14:foregroundMark x1="1024" y1="53704" x2="7984" y2="73889"/>
                        <a14:foregroundMark x1="88025" y1="28704" x2="98976" y2="42037"/>
                        <a14:foregroundMark x1="98976" y1="42037" x2="98976" y2="61389"/>
                        <a14:foregroundMark x1="98976" y1="61389" x2="90993" y2="74259"/>
                        <a14:foregroundMark x1="50972" y1="9907" x2="53429" y2="13519"/>
                        <a14:foregroundMark x1="60389" y1="8519" x2="64381" y2="15278"/>
                        <a14:foregroundMark x1="59877" y1="9907" x2="59877" y2="12130"/>
                        <a14:foregroundMark x1="66325" y1="5463" x2="69294" y2="6296"/>
                        <a14:foregroundMark x1="41556" y1="4537" x2="49539" y2="12130"/>
                        <a14:foregroundMark x1="44524" y1="11204" x2="45548" y2="14815"/>
                        <a14:foregroundMark x1="47083" y1="10833" x2="48516" y2="6759"/>
                        <a14:foregroundMark x1="50051" y1="6759" x2="48004" y2="12130"/>
                        <a14:foregroundMark x1="56397" y1="7685" x2="56397" y2="8519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695">
            <a:off x="4794677" y="2481591"/>
            <a:ext cx="2956304" cy="27241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31F5EA5-6261-4155-A72F-52357E1036A9}"/>
              </a:ext>
            </a:extLst>
          </p:cNvPr>
          <p:cNvSpPr txBox="1"/>
          <p:nvPr/>
        </p:nvSpPr>
        <p:spPr>
          <a:xfrm>
            <a:off x="3690500" y="3506800"/>
            <a:ext cx="5299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anose="020B7200000000000000" pitchFamily="34" charset="0"/>
              </a:rPr>
              <a:t>ngo¸i</a:t>
            </a:r>
            <a:r>
              <a:rPr lang="en-US" sz="4400" b="1" dirty="0">
                <a:latin typeface=".VnAvant" panose="020B7200000000000000" pitchFamily="34" charset="0"/>
              </a:rPr>
              <a:t> l¹i</a:t>
            </a:r>
          </a:p>
        </p:txBody>
      </p:sp>
      <p:pic>
        <p:nvPicPr>
          <p:cNvPr id="29" name="Picture 28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A6C86503-2154-48D4-A4DB-2C483F04E9B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537" b="90000" l="1024" r="98772">
                        <a14:foregroundMark x1="15455" y1="25093" x2="3173" y2="36389"/>
                        <a14:foregroundMark x1="3173" y1="36389" x2="1024" y2="53704"/>
                        <a14:foregroundMark x1="1024" y1="53704" x2="7984" y2="73889"/>
                        <a14:foregroundMark x1="88025" y1="28704" x2="98976" y2="42037"/>
                        <a14:foregroundMark x1="98976" y1="42037" x2="98976" y2="61389"/>
                        <a14:foregroundMark x1="98976" y1="61389" x2="90993" y2="74259"/>
                        <a14:foregroundMark x1="50972" y1="9907" x2="53429" y2="13519"/>
                        <a14:foregroundMark x1="60389" y1="8519" x2="64381" y2="15278"/>
                        <a14:foregroundMark x1="59877" y1="9907" x2="59877" y2="12130"/>
                        <a14:foregroundMark x1="66325" y1="5463" x2="69294" y2="6296"/>
                        <a14:foregroundMark x1="41556" y1="4537" x2="49539" y2="12130"/>
                        <a14:foregroundMark x1="44524" y1="11204" x2="45548" y2="14815"/>
                        <a14:foregroundMark x1="47083" y1="10833" x2="48516" y2="6759"/>
                        <a14:foregroundMark x1="50051" y1="6759" x2="48004" y2="12130"/>
                        <a14:foregroundMark x1="56397" y1="7685" x2="56397" y2="8519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695">
            <a:off x="7286043" y="840437"/>
            <a:ext cx="2956304" cy="27241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424BE02-A95C-4514-A72C-5ACC9FC3D6F1}"/>
              </a:ext>
            </a:extLst>
          </p:cNvPr>
          <p:cNvSpPr txBox="1"/>
          <p:nvPr/>
        </p:nvSpPr>
        <p:spPr>
          <a:xfrm>
            <a:off x="6152212" y="1514264"/>
            <a:ext cx="5299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anose="020B7200000000000000" pitchFamily="34" charset="0"/>
              </a:rPr>
              <a:t>tho¨n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</a:p>
          <a:p>
            <a:pPr algn="ctr"/>
            <a:r>
              <a:rPr lang="en-US" sz="4400" b="1" dirty="0">
                <a:latin typeface=".VnAvant" panose="020B7200000000000000" pitchFamily="34" charset="0"/>
              </a:rPr>
              <a:t>tho¾t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58436C4-364E-4D4A-984B-32F4EBE45CF4}"/>
              </a:ext>
            </a:extLst>
          </p:cNvPr>
          <p:cNvSpPr/>
          <p:nvPr/>
        </p:nvSpPr>
        <p:spPr>
          <a:xfrm>
            <a:off x="522514" y="4149526"/>
            <a:ext cx="212627" cy="2231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6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35038" y="2803574"/>
            <a:ext cx="2946398" cy="990600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ngoan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ngoaõn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49037" y="4044545"/>
            <a:ext cx="26670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löu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loaùt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35038" y="5287331"/>
            <a:ext cx="2667000" cy="99060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thuûy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thuû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516866" y="2803574"/>
            <a:ext cx="2667000" cy="990600"/>
          </a:xfrm>
          <a:prstGeom prst="roundRect">
            <a:avLst/>
          </a:prstGeom>
          <a:solidFill>
            <a:srgbClr val="99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tuyeät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vôøi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619296" y="2770529"/>
            <a:ext cx="2667000" cy="990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ngoaùi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516866" y="4037288"/>
            <a:ext cx="2667000" cy="990600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xum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xueâ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16866" y="5327245"/>
            <a:ext cx="2667000" cy="990600"/>
          </a:xfrm>
          <a:prstGeom prst="roundRect">
            <a:avLst/>
          </a:prstGeom>
          <a:solidFill>
            <a:srgbClr val="FFFF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Tuaàn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leã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619296" y="4044545"/>
            <a:ext cx="2667000" cy="990600"/>
          </a:xfrm>
          <a:prstGeom prst="round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thoaên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thoaét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CF5B316-20C4-4593-A2A3-877FE7B78732}"/>
              </a:ext>
            </a:extLst>
          </p:cNvPr>
          <p:cNvGrpSpPr/>
          <p:nvPr/>
        </p:nvGrpSpPr>
        <p:grpSpPr>
          <a:xfrm>
            <a:off x="669611" y="72882"/>
            <a:ext cx="1905000" cy="631839"/>
            <a:chOff x="228600" y="228600"/>
            <a:chExt cx="2332704" cy="838200"/>
          </a:xfrm>
        </p:grpSpPr>
        <p:sp>
          <p:nvSpPr>
            <p:cNvPr id="18" name="Rounded Rectangle 14">
              <a:extLst>
                <a:ext uri="{FF2B5EF4-FFF2-40B4-BE49-F238E27FC236}">
                  <a16:creationId xmlns:a16="http://schemas.microsoft.com/office/drawing/2014/main" xmlns="" id="{4AC31F05-98D8-4A1B-82D0-B5694E1DF3A6}"/>
                </a:ext>
              </a:extLst>
            </p:cNvPr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6DBD6AFA-9776-4C29-BC13-F44B9FB572D5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11ADD15-E610-410D-A9A1-EC4FFB2FA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32093"/>
              </p:ext>
            </p:extLst>
          </p:nvPr>
        </p:nvGraphicFramePr>
        <p:xfrm>
          <a:off x="195942" y="990232"/>
          <a:ext cx="1180011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1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1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37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76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22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711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783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ngoan</a:t>
                      </a: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loaùt</a:t>
                      </a: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thoaên</a:t>
                      </a: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hoaét</a:t>
                      </a: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loaøi</a:t>
                      </a: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hueä</a:t>
                      </a: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tuøy</a:t>
                      </a: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luaän</a:t>
                      </a: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luaät</a:t>
                      </a: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chuyeån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duyeät</a:t>
                      </a: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Rounded Rectangle 13">
            <a:extLst>
              <a:ext uri="{FF2B5EF4-FFF2-40B4-BE49-F238E27FC236}">
                <a16:creationId xmlns:a16="http://schemas.microsoft.com/office/drawing/2014/main" xmlns="" id="{5037AAE4-AA11-4786-8DF8-8D80A7C8243A}"/>
              </a:ext>
            </a:extLst>
          </p:cNvPr>
          <p:cNvSpPr/>
          <p:nvPr/>
        </p:nvSpPr>
        <p:spPr bwMode="auto">
          <a:xfrm>
            <a:off x="6619296" y="5334502"/>
            <a:ext cx="2801257" cy="943429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vaønh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khuyeân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xmlns="" id="{3C922E15-0D8B-44A9-B8FA-690DE279F81A}"/>
              </a:ext>
            </a:extLst>
          </p:cNvPr>
          <p:cNvSpPr/>
          <p:nvPr/>
        </p:nvSpPr>
        <p:spPr bwMode="auto">
          <a:xfrm>
            <a:off x="9420553" y="2746555"/>
            <a:ext cx="2518228" cy="9434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xuaát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phaùt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1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172307" y="1295400"/>
            <a:ext cx="9923585" cy="5105400"/>
          </a:xfrm>
          <a:prstGeom prst="roundRect">
            <a:avLst/>
          </a:prstGeom>
          <a:solidFill>
            <a:srgbClr val="D9FFFF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Moãi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laàn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veà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queâ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ñöôïc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baø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keå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nhieàu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caâu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chuyeän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hay.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truyeàn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thuyeát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veà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Laïc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Long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Quaân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truyeàn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thuyeát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Thaùnh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Gioùng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truyeàn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thuyeát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veà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hoà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Hoaøn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Kieám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söï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quaát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söï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xoaøi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…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Gioïng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keå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baø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aám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bò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cuoán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caâu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chuyeän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suoát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töø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NI-Avo" pitchFamily="2" charset="0"/>
              </a:rPr>
              <a:t>cuoái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D672931-A291-4C4B-8E8F-4841306AA59B}"/>
              </a:ext>
            </a:extLst>
          </p:cNvPr>
          <p:cNvGrpSpPr/>
          <p:nvPr/>
        </p:nvGrpSpPr>
        <p:grpSpPr>
          <a:xfrm>
            <a:off x="585205" y="141280"/>
            <a:ext cx="1905000" cy="631839"/>
            <a:chOff x="228600" y="228600"/>
            <a:chExt cx="2332704" cy="838200"/>
          </a:xfrm>
        </p:grpSpPr>
        <p:sp>
          <p:nvSpPr>
            <p:cNvPr id="7" name="Rounded Rectangle 14">
              <a:extLst>
                <a:ext uri="{FF2B5EF4-FFF2-40B4-BE49-F238E27FC236}">
                  <a16:creationId xmlns:a16="http://schemas.microsoft.com/office/drawing/2014/main" xmlns="" id="{259DF049-CA2C-4C0A-A7B5-0657D0405C98}"/>
                </a:ext>
              </a:extLst>
            </p:cNvPr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DDF6FEA6-1984-486D-ADAB-5C2B87187B48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0000">
            <a:off x="-1790065" y="-1162685"/>
            <a:ext cx="5180965" cy="8503285"/>
          </a:xfrm>
          <a:prstGeom prst="rect">
            <a:avLst/>
          </a:prstGeom>
        </p:spPr>
      </p:pic>
      <p:pic>
        <p:nvPicPr>
          <p:cNvPr id="2" name="图片 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" flipH="1">
            <a:off x="8546465" y="-1122680"/>
            <a:ext cx="5156200" cy="8503285"/>
          </a:xfrm>
          <a:prstGeom prst="rect">
            <a:avLst/>
          </a:prstGeom>
        </p:spPr>
      </p:pic>
      <p:grpSp>
        <p:nvGrpSpPr>
          <p:cNvPr id="5300" name="组合 5299"/>
          <p:cNvGrpSpPr/>
          <p:nvPr/>
        </p:nvGrpSpPr>
        <p:grpSpPr>
          <a:xfrm>
            <a:off x="3174436" y="1368954"/>
            <a:ext cx="5736800" cy="4120092"/>
            <a:chOff x="6332827" y="512891"/>
            <a:chExt cx="5267933" cy="4039934"/>
          </a:xfrm>
        </p:grpSpPr>
        <p:sp>
          <p:nvSpPr>
            <p:cNvPr id="5301" name="Freeform 18"/>
            <p:cNvSpPr/>
            <p:nvPr/>
          </p:nvSpPr>
          <p:spPr bwMode="auto">
            <a:xfrm rot="5400000">
              <a:off x="6946826" y="-101109"/>
              <a:ext cx="4039934" cy="5267933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solidFill>
              <a:srgbClr val="1E9C8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02" name="Freeform 18"/>
            <p:cNvSpPr/>
            <p:nvPr/>
          </p:nvSpPr>
          <p:spPr bwMode="auto">
            <a:xfrm rot="5400000">
              <a:off x="7039595" y="20541"/>
              <a:ext cx="3854396" cy="5025998"/>
            </a:xfrm>
            <a:custGeom>
              <a:avLst/>
              <a:gdLst>
                <a:gd name="T0" fmla="*/ 381 w 762"/>
                <a:gd name="T1" fmla="*/ 762 h 762"/>
                <a:gd name="T2" fmla="*/ 315 w 762"/>
                <a:gd name="T3" fmla="*/ 722 h 762"/>
                <a:gd name="T4" fmla="*/ 301 w 762"/>
                <a:gd name="T5" fmla="*/ 712 h 762"/>
                <a:gd name="T6" fmla="*/ 120 w 762"/>
                <a:gd name="T7" fmla="*/ 585 h 762"/>
                <a:gd name="T8" fmla="*/ 149 w 762"/>
                <a:gd name="T9" fmla="*/ 534 h 762"/>
                <a:gd name="T10" fmla="*/ 133 w 762"/>
                <a:gd name="T11" fmla="*/ 506 h 762"/>
                <a:gd name="T12" fmla="*/ 100 w 762"/>
                <a:gd name="T13" fmla="*/ 516 h 762"/>
                <a:gd name="T14" fmla="*/ 46 w 762"/>
                <a:gd name="T15" fmla="*/ 456 h 762"/>
                <a:gd name="T16" fmla="*/ 38 w 762"/>
                <a:gd name="T17" fmla="*/ 446 h 762"/>
                <a:gd name="T18" fmla="*/ 0 w 762"/>
                <a:gd name="T19" fmla="*/ 381 h 762"/>
                <a:gd name="T20" fmla="*/ 38 w 762"/>
                <a:gd name="T21" fmla="*/ 316 h 762"/>
                <a:gd name="T22" fmla="*/ 46 w 762"/>
                <a:gd name="T23" fmla="*/ 306 h 762"/>
                <a:gd name="T24" fmla="*/ 100 w 762"/>
                <a:gd name="T25" fmla="*/ 246 h 762"/>
                <a:gd name="T26" fmla="*/ 133 w 762"/>
                <a:gd name="T27" fmla="*/ 256 h 762"/>
                <a:gd name="T28" fmla="*/ 149 w 762"/>
                <a:gd name="T29" fmla="*/ 228 h 762"/>
                <a:gd name="T30" fmla="*/ 120 w 762"/>
                <a:gd name="T31" fmla="*/ 177 h 762"/>
                <a:gd name="T32" fmla="*/ 301 w 762"/>
                <a:gd name="T33" fmla="*/ 50 h 762"/>
                <a:gd name="T34" fmla="*/ 315 w 762"/>
                <a:gd name="T35" fmla="*/ 40 h 762"/>
                <a:gd name="T36" fmla="*/ 381 w 762"/>
                <a:gd name="T37" fmla="*/ 0 h 762"/>
                <a:gd name="T38" fmla="*/ 448 w 762"/>
                <a:gd name="T39" fmla="*/ 40 h 762"/>
                <a:gd name="T40" fmla="*/ 461 w 762"/>
                <a:gd name="T41" fmla="*/ 50 h 762"/>
                <a:gd name="T42" fmla="*/ 642 w 762"/>
                <a:gd name="T43" fmla="*/ 177 h 762"/>
                <a:gd name="T44" fmla="*/ 614 w 762"/>
                <a:gd name="T45" fmla="*/ 228 h 762"/>
                <a:gd name="T46" fmla="*/ 630 w 762"/>
                <a:gd name="T47" fmla="*/ 256 h 762"/>
                <a:gd name="T48" fmla="*/ 662 w 762"/>
                <a:gd name="T49" fmla="*/ 246 h 762"/>
                <a:gd name="T50" fmla="*/ 716 w 762"/>
                <a:gd name="T51" fmla="*/ 306 h 762"/>
                <a:gd name="T52" fmla="*/ 724 w 762"/>
                <a:gd name="T53" fmla="*/ 316 h 762"/>
                <a:gd name="T54" fmla="*/ 762 w 762"/>
                <a:gd name="T55" fmla="*/ 381 h 762"/>
                <a:gd name="T56" fmla="*/ 724 w 762"/>
                <a:gd name="T57" fmla="*/ 446 h 762"/>
                <a:gd name="T58" fmla="*/ 716 w 762"/>
                <a:gd name="T59" fmla="*/ 456 h 762"/>
                <a:gd name="T60" fmla="*/ 662 w 762"/>
                <a:gd name="T61" fmla="*/ 516 h 762"/>
                <a:gd name="T62" fmla="*/ 630 w 762"/>
                <a:gd name="T63" fmla="*/ 506 h 762"/>
                <a:gd name="T64" fmla="*/ 614 w 762"/>
                <a:gd name="T65" fmla="*/ 534 h 762"/>
                <a:gd name="T66" fmla="*/ 642 w 762"/>
                <a:gd name="T67" fmla="*/ 585 h 762"/>
                <a:gd name="T68" fmla="*/ 461 w 762"/>
                <a:gd name="T69" fmla="*/ 712 h 762"/>
                <a:gd name="T70" fmla="*/ 448 w 762"/>
                <a:gd name="T71" fmla="*/ 722 h 762"/>
                <a:gd name="T72" fmla="*/ 381 w 762"/>
                <a:gd name="T7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358" y="762"/>
                    <a:pt x="328" y="751"/>
                    <a:pt x="315" y="722"/>
                  </a:cubicBezTo>
                  <a:cubicBezTo>
                    <a:pt x="301" y="712"/>
                    <a:pt x="301" y="712"/>
                    <a:pt x="301" y="712"/>
                  </a:cubicBezTo>
                  <a:cubicBezTo>
                    <a:pt x="228" y="706"/>
                    <a:pt x="132" y="638"/>
                    <a:pt x="120" y="585"/>
                  </a:cubicBezTo>
                  <a:cubicBezTo>
                    <a:pt x="115" y="565"/>
                    <a:pt x="125" y="548"/>
                    <a:pt x="149" y="53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121" y="513"/>
                    <a:pt x="110" y="516"/>
                    <a:pt x="100" y="516"/>
                  </a:cubicBezTo>
                  <a:cubicBezTo>
                    <a:pt x="69" y="516"/>
                    <a:pt x="53" y="479"/>
                    <a:pt x="46" y="456"/>
                  </a:cubicBezTo>
                  <a:cubicBezTo>
                    <a:pt x="38" y="446"/>
                    <a:pt x="38" y="446"/>
                    <a:pt x="38" y="446"/>
                  </a:cubicBezTo>
                  <a:cubicBezTo>
                    <a:pt x="10" y="433"/>
                    <a:pt x="0" y="404"/>
                    <a:pt x="0" y="381"/>
                  </a:cubicBezTo>
                  <a:cubicBezTo>
                    <a:pt x="0" y="358"/>
                    <a:pt x="10" y="329"/>
                    <a:pt x="38" y="316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53" y="284"/>
                    <a:pt x="69" y="246"/>
                    <a:pt x="100" y="246"/>
                  </a:cubicBezTo>
                  <a:cubicBezTo>
                    <a:pt x="110" y="246"/>
                    <a:pt x="121" y="249"/>
                    <a:pt x="133" y="256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25" y="215"/>
                    <a:pt x="115" y="198"/>
                    <a:pt x="120" y="177"/>
                  </a:cubicBezTo>
                  <a:cubicBezTo>
                    <a:pt x="132" y="124"/>
                    <a:pt x="228" y="56"/>
                    <a:pt x="301" y="5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28" y="11"/>
                    <a:pt x="358" y="0"/>
                    <a:pt x="381" y="0"/>
                  </a:cubicBezTo>
                  <a:cubicBezTo>
                    <a:pt x="405" y="0"/>
                    <a:pt x="435" y="11"/>
                    <a:pt x="448" y="4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534" y="56"/>
                    <a:pt x="631" y="124"/>
                    <a:pt x="642" y="177"/>
                  </a:cubicBezTo>
                  <a:cubicBezTo>
                    <a:pt x="647" y="198"/>
                    <a:pt x="638" y="215"/>
                    <a:pt x="614" y="228"/>
                  </a:cubicBezTo>
                  <a:cubicBezTo>
                    <a:pt x="630" y="256"/>
                    <a:pt x="630" y="256"/>
                    <a:pt x="630" y="256"/>
                  </a:cubicBezTo>
                  <a:cubicBezTo>
                    <a:pt x="641" y="249"/>
                    <a:pt x="652" y="246"/>
                    <a:pt x="662" y="246"/>
                  </a:cubicBezTo>
                  <a:cubicBezTo>
                    <a:pt x="693" y="246"/>
                    <a:pt x="709" y="284"/>
                    <a:pt x="716" y="306"/>
                  </a:cubicBezTo>
                  <a:cubicBezTo>
                    <a:pt x="724" y="316"/>
                    <a:pt x="724" y="316"/>
                    <a:pt x="724" y="316"/>
                  </a:cubicBezTo>
                  <a:cubicBezTo>
                    <a:pt x="752" y="329"/>
                    <a:pt x="762" y="358"/>
                    <a:pt x="762" y="381"/>
                  </a:cubicBezTo>
                  <a:cubicBezTo>
                    <a:pt x="762" y="404"/>
                    <a:pt x="752" y="433"/>
                    <a:pt x="724" y="446"/>
                  </a:cubicBezTo>
                  <a:cubicBezTo>
                    <a:pt x="716" y="456"/>
                    <a:pt x="716" y="456"/>
                    <a:pt x="716" y="456"/>
                  </a:cubicBezTo>
                  <a:cubicBezTo>
                    <a:pt x="709" y="479"/>
                    <a:pt x="693" y="516"/>
                    <a:pt x="662" y="516"/>
                  </a:cubicBezTo>
                  <a:cubicBezTo>
                    <a:pt x="652" y="516"/>
                    <a:pt x="641" y="513"/>
                    <a:pt x="630" y="506"/>
                  </a:cubicBezTo>
                  <a:cubicBezTo>
                    <a:pt x="614" y="534"/>
                    <a:pt x="614" y="534"/>
                    <a:pt x="614" y="534"/>
                  </a:cubicBezTo>
                  <a:cubicBezTo>
                    <a:pt x="638" y="548"/>
                    <a:pt x="647" y="565"/>
                    <a:pt x="642" y="585"/>
                  </a:cubicBezTo>
                  <a:cubicBezTo>
                    <a:pt x="631" y="638"/>
                    <a:pt x="534" y="706"/>
                    <a:pt x="461" y="712"/>
                  </a:cubicBezTo>
                  <a:cubicBezTo>
                    <a:pt x="448" y="722"/>
                    <a:pt x="448" y="722"/>
                    <a:pt x="448" y="722"/>
                  </a:cubicBezTo>
                  <a:cubicBezTo>
                    <a:pt x="435" y="751"/>
                    <a:pt x="405" y="762"/>
                    <a:pt x="381" y="762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lg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B6B747-518C-458D-87B5-A288C577818B}"/>
              </a:ext>
            </a:extLst>
          </p:cNvPr>
          <p:cNvSpPr txBox="1"/>
          <p:nvPr/>
        </p:nvSpPr>
        <p:spPr>
          <a:xfrm>
            <a:off x="3678164" y="3013501"/>
            <a:ext cx="523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.VnAvantH" panose="020B7200000000000000" pitchFamily="34" charset="0"/>
              </a:rPr>
              <a:t>NGHØ GI÷A </a:t>
            </a:r>
            <a:r>
              <a:rPr lang="en-US" sz="4800" b="1" dirty="0" err="1">
                <a:solidFill>
                  <a:schemeClr val="bg1"/>
                </a:solidFill>
                <a:latin typeface=".VnAvantH" panose="020B7200000000000000" pitchFamily="34" charset="0"/>
              </a:rPr>
              <a:t>GIê</a:t>
            </a:r>
            <a:endParaRPr lang="en-US" sz="4800" b="1" dirty="0">
              <a:solidFill>
                <a:schemeClr val="bg1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5831772-C9BB-4888-9DCD-D35973BDD53F}"/>
              </a:ext>
            </a:extLst>
          </p:cNvPr>
          <p:cNvGrpSpPr/>
          <p:nvPr/>
        </p:nvGrpSpPr>
        <p:grpSpPr>
          <a:xfrm>
            <a:off x="743857" y="485761"/>
            <a:ext cx="1905000" cy="631839"/>
            <a:chOff x="228600" y="228600"/>
            <a:chExt cx="2332704" cy="838200"/>
          </a:xfrm>
        </p:grpSpPr>
        <p:sp>
          <p:nvSpPr>
            <p:cNvPr id="7" name="Rounded Rectangle 14">
              <a:extLst>
                <a:ext uri="{FF2B5EF4-FFF2-40B4-BE49-F238E27FC236}">
                  <a16:creationId xmlns:a16="http://schemas.microsoft.com/office/drawing/2014/main" xmlns="" id="{E124224A-C7A8-41E8-B288-5B31FDB13F39}"/>
                </a:ext>
              </a:extLst>
            </p:cNvPr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A0554AC-78F8-430A-B754-EA17B41F13BB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C81FA2-F91B-4CD5-8109-1F66A5DDFF94}"/>
              </a:ext>
            </a:extLst>
          </p:cNvPr>
          <p:cNvSpPr txBox="1"/>
          <p:nvPr/>
        </p:nvSpPr>
        <p:spPr>
          <a:xfrm>
            <a:off x="1135001" y="1998133"/>
            <a:ext cx="1061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HP001 4 hàng" panose="020B0603050302020204" pitchFamily="34" charset="0"/>
              </a:rPr>
              <a:t>Xuân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về</a:t>
            </a:r>
            <a:r>
              <a:rPr lang="en-US" sz="4800" b="1" dirty="0">
                <a:latin typeface="HP001 4 hàng" panose="020B0603050302020204" pitchFamily="34" charset="0"/>
              </a:rPr>
              <a:t>, </a:t>
            </a:r>
            <a:r>
              <a:rPr lang="en-US" sz="4800" b="1" dirty="0" err="1">
                <a:latin typeface="HP001 4 hàng" panose="020B0603050302020204" pitchFamily="34" charset="0"/>
              </a:rPr>
              <a:t>đào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nở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thắm</a:t>
            </a:r>
            <a:r>
              <a:rPr lang="en-US" sz="4800" b="1" dirty="0">
                <a:latin typeface="HP001 4 hàng" panose="020B0603050302020204" pitchFamily="34" charset="0"/>
              </a:rPr>
              <a:t>, </a:t>
            </a:r>
            <a:r>
              <a:rPr lang="en-US" sz="4800" b="1" dirty="0" err="1">
                <a:latin typeface="HP001 4 hàng" panose="020B0603050302020204" pitchFamily="34" charset="0"/>
              </a:rPr>
              <a:t>quất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trĩu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quả</a:t>
            </a:r>
            <a:r>
              <a:rPr lang="en-US" sz="4800" b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64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57" y="-1135109"/>
            <a:ext cx="8019687" cy="856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99A8AEF-B89F-4198-A5A0-105ABC07E18B}"/>
              </a:ext>
            </a:extLst>
          </p:cNvPr>
          <p:cNvGrpSpPr/>
          <p:nvPr/>
        </p:nvGrpSpPr>
        <p:grpSpPr>
          <a:xfrm>
            <a:off x="570956" y="350294"/>
            <a:ext cx="1905000" cy="631839"/>
            <a:chOff x="228600" y="228600"/>
            <a:chExt cx="2332704" cy="838200"/>
          </a:xfrm>
        </p:grpSpPr>
        <p:sp>
          <p:nvSpPr>
            <p:cNvPr id="7" name="Rounded Rectangle 14">
              <a:extLst>
                <a:ext uri="{FF2B5EF4-FFF2-40B4-BE49-F238E27FC236}">
                  <a16:creationId xmlns:a16="http://schemas.microsoft.com/office/drawing/2014/main" xmlns="" id="{4EDFFFA1-D583-4471-955C-1AAA02491CCA}"/>
                </a:ext>
              </a:extLst>
            </p:cNvPr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DC253CF-E7B5-419A-A10B-C4AAD4E54A0C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97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268</Words>
  <Application>Microsoft Office PowerPoint</Application>
  <PresentationFormat>Custom</PresentationFormat>
  <Paragraphs>81</Paragraphs>
  <Slides>20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5</cp:revision>
  <dcterms:created xsi:type="dcterms:W3CDTF">2020-08-29T07:57:23Z</dcterms:created>
  <dcterms:modified xsi:type="dcterms:W3CDTF">2024-01-15T10:19:46Z</dcterms:modified>
</cp:coreProperties>
</file>