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6"/>
  </p:notesMasterIdLst>
  <p:sldIdLst>
    <p:sldId id="257" r:id="rId5"/>
    <p:sldId id="263" r:id="rId6"/>
    <p:sldId id="445" r:id="rId7"/>
    <p:sldId id="475" r:id="rId8"/>
    <p:sldId id="463" r:id="rId9"/>
    <p:sldId id="448" r:id="rId10"/>
    <p:sldId id="406" r:id="rId11"/>
    <p:sldId id="405" r:id="rId12"/>
    <p:sldId id="407" r:id="rId13"/>
    <p:sldId id="417" r:id="rId14"/>
    <p:sldId id="476" r:id="rId15"/>
    <p:sldId id="439" r:id="rId16"/>
    <p:sldId id="425" r:id="rId17"/>
    <p:sldId id="428" r:id="rId18"/>
    <p:sldId id="410" r:id="rId19"/>
    <p:sldId id="450" r:id="rId20"/>
    <p:sldId id="440" r:id="rId21"/>
    <p:sldId id="477" r:id="rId22"/>
    <p:sldId id="453" r:id="rId23"/>
    <p:sldId id="478" r:id="rId24"/>
    <p:sldId id="430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38" autoAdjust="0"/>
    <p:restoredTop sz="94660"/>
  </p:normalViewPr>
  <p:slideViewPr>
    <p:cSldViewPr snapToGrid="0" showGuides="1">
      <p:cViewPr varScale="1">
        <p:scale>
          <a:sx n="64" d="100"/>
          <a:sy n="64" d="100"/>
        </p:scale>
        <p:origin x="-126" y="-264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C126B5-CE2B-42AF-BE01-B654FE8623E8}" type="datetimeFigureOut">
              <a:rPr lang="en-US" smtClean="0"/>
              <a:pPr/>
              <a:t>1/15/2024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E8E864-F071-447E-AD46-0260C47D34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338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30902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26489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pPr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709296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pPr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825715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pPr/>
              <a:t>11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905863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59369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24341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6291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9202990-94B0-403C-B621-75CA74E92F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322D55A3-EDD3-48E4-A7F1-68334BF9FF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1CAAC37-ECFC-4584-ADA2-9CDCD3177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3F056-84F2-4570-A17E-4196765F9FA2}" type="datetimeFigureOut">
              <a:rPr lang="en-US" smtClean="0"/>
              <a:pPr/>
              <a:t>1/15/2024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9D35ED0-EDAD-424A-AB05-28302321D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B0938EF-DBC4-4212-AB2C-C7FD60100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2A899-C0A4-470C-9473-7C4F00C4A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545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3A90747-908D-4023-B608-DF75653C3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E1618180-B50D-4EC5-A7B4-3EA38202AB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82C3405-A78C-4ADD-8E00-9783A02C6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3F056-84F2-4570-A17E-4196765F9FA2}" type="datetimeFigureOut">
              <a:rPr lang="en-US" smtClean="0"/>
              <a:pPr/>
              <a:t>1/15/2024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06AA60F-B279-49E1-8CED-FB0114A34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D6BC1F4-CAE9-4EE4-91AC-73B93873C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2A899-C0A4-470C-9473-7C4F00C4A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781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B77B4590-E345-4EE5-9C52-19AB66C029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1721A7F2-C5B7-4E9A-A85D-452EBD068E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453435F-7C0A-4FB0-B83C-013AF1DDA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3F056-84F2-4570-A17E-4196765F9FA2}" type="datetimeFigureOut">
              <a:rPr lang="en-US" smtClean="0"/>
              <a:pPr/>
              <a:t>1/15/2024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C7F3579-6979-4293-8668-9C6377F77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ED8F160-7A3E-4C04-9432-B7DD91A0F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2A899-C0A4-470C-9473-7C4F00C4A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3618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ews 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 hasCustomPrompt="1"/>
          </p:nvPr>
        </p:nvSpPr>
        <p:spPr>
          <a:xfrm>
            <a:off x="935725" y="4058717"/>
            <a:ext cx="2286000" cy="18288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Image #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1" hasCustomPrompt="1"/>
          </p:nvPr>
        </p:nvSpPr>
        <p:spPr>
          <a:xfrm>
            <a:off x="3613908" y="4058717"/>
            <a:ext cx="2286000" cy="18288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Image #</a:t>
            </a:r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2" hasCustomPrompt="1"/>
          </p:nvPr>
        </p:nvSpPr>
        <p:spPr>
          <a:xfrm>
            <a:off x="6292091" y="4058717"/>
            <a:ext cx="2286000" cy="18288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Image #</a:t>
            </a:r>
          </a:p>
        </p:txBody>
      </p:sp>
      <p:sp>
        <p:nvSpPr>
          <p:cNvPr id="16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8970274" y="4058717"/>
            <a:ext cx="2286000" cy="18288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Image #</a:t>
            </a:r>
          </a:p>
        </p:txBody>
      </p:sp>
    </p:spTree>
    <p:extLst>
      <p:ext uri="{BB962C8B-B14F-4D97-AF65-F5344CB8AC3E}">
        <p14:creationId xmlns:p14="http://schemas.microsoft.com/office/powerpoint/2010/main" val="1724339970"/>
      </p:ext>
    </p:extLst>
  </p:cSld>
  <p:clrMapOvr>
    <a:masterClrMapping/>
  </p:clrMapOvr>
  <p:transition spd="slow" advTm="9323"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665A625-09D7-4386-B190-696790783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02EEAD1-9FB8-45F2-BC16-25DDA1457C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C0097C8-A647-4CDC-948D-92D3053670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3F056-84F2-4570-A17E-4196765F9FA2}" type="datetimeFigureOut">
              <a:rPr lang="en-US" smtClean="0"/>
              <a:pPr/>
              <a:t>1/15/2024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CD4A1A1-8C5D-4E99-B0C4-E49B59E84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2B3F849-5725-4CA7-9D3C-10154EA8A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2A899-C0A4-470C-9473-7C4F00C4A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722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F518003-600A-4D9A-A828-A01B3948A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8013208-79F6-43E0-AC83-26ABD77911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C473663-D59C-49C3-9CAC-95DBF6FB9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3F056-84F2-4570-A17E-4196765F9FA2}" type="datetimeFigureOut">
              <a:rPr lang="en-US" smtClean="0"/>
              <a:pPr/>
              <a:t>1/15/2024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EE5CDCE-26FD-45C2-B9FE-8B55E3322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85EFFBA-F3D1-433C-AF9D-05B4CCD32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2A899-C0A4-470C-9473-7C4F00C4A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601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D790AB2-C1AC-4F99-865C-5D4DB08D5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C1D9847-73FD-43F5-8E4A-F2E5E41173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9F379054-AE3C-4311-B60B-33CF158B65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6EE8E63-04DC-4F48-BFD1-9DEA64E15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3F056-84F2-4570-A17E-4196765F9FA2}" type="datetimeFigureOut">
              <a:rPr lang="en-US" smtClean="0"/>
              <a:pPr/>
              <a:t>1/15/2024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018F3B3-A9D0-4F38-AFDD-C4EC06BB2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086B5518-AEBD-4AD9-BB1D-16C30F581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2A899-C0A4-470C-9473-7C4F00C4A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891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0C7DA67-AC7F-4839-91A3-150CDB1F5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3583271-E120-43F8-A197-62ECA0EA41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EBE7042B-468C-412D-8C24-C7A7D982AF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E67BD0DE-F9ED-4E6B-9F46-C3618F3C33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32732F39-1A9D-4401-BA5B-6D66F3BEAD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7399A39F-DA33-47F5-8029-91FE4B607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3F056-84F2-4570-A17E-4196765F9FA2}" type="datetimeFigureOut">
              <a:rPr lang="en-US" smtClean="0"/>
              <a:pPr/>
              <a:t>1/15/2024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9876C7FF-FF9A-46E9-89C6-915CC7DAA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938233FA-47DF-440B-B377-DD6F5ED20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2A899-C0A4-470C-9473-7C4F00C4A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251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4867D5A-FC3B-4D61-A347-BD41F7F7A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E450F6F1-660A-45AE-9FA1-C473DDE1D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3F056-84F2-4570-A17E-4196765F9FA2}" type="datetimeFigureOut">
              <a:rPr lang="en-US" smtClean="0"/>
              <a:pPr/>
              <a:t>1/15/2024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EE55C010-D967-4657-AB5A-1A688C296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E1A9B4DF-F986-40ED-8BE9-4C320B8F7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2A899-C0A4-470C-9473-7C4F00C4A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419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6EC5FE70-EEDF-45A0-BCBE-2E464683D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3F056-84F2-4570-A17E-4196765F9FA2}" type="datetimeFigureOut">
              <a:rPr lang="en-US" smtClean="0"/>
              <a:pPr/>
              <a:t>1/15/2024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B13CD92D-8A0A-4B44-BC16-796E37ACD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8DC6E52A-937E-407A-9B07-EA4EC93E6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2A899-C0A4-470C-9473-7C4F00C4A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125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8A8B4EE-E340-42AE-956E-B5F786573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ABF3A2C-7A34-4CD7-8BB6-F556F9DD99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A8393691-F58B-415B-9642-9986F52C97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EFE485D-8CA5-4670-9BD9-CA8A450A8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3F056-84F2-4570-A17E-4196765F9FA2}" type="datetimeFigureOut">
              <a:rPr lang="en-US" smtClean="0"/>
              <a:pPr/>
              <a:t>1/15/2024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8B3C811-727A-4185-A266-77BBE1B5A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5329218-D470-422C-B166-2A6C14061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2A899-C0A4-470C-9473-7C4F00C4A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552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DB6F3E3-3125-4590-8D90-A25955544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8C5138FC-441B-473D-AF12-15037A57B4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F0A3C081-9727-4C61-9780-80DE721FD1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AB985399-AAF0-4D0C-A8C0-A8779DB2B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3F056-84F2-4570-A17E-4196765F9FA2}" type="datetimeFigureOut">
              <a:rPr lang="en-US" smtClean="0"/>
              <a:pPr/>
              <a:t>1/15/2024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FAC516B-3C77-4BDD-A6C1-4BEE62DFD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45C6800-DBEB-46C7-907E-22A7CE2E7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2A899-C0A4-470C-9473-7C4F00C4A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408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7C07CCBE-F460-4C5E-8CAA-2692EC3DB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53F31A8-5AC9-4773-9179-399D296CEC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E9F5BCD-F478-4D1D-A7FB-1CD1D7F20D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A3F056-84F2-4570-A17E-4196765F9FA2}" type="datetimeFigureOut">
              <a:rPr lang="en-US" smtClean="0"/>
              <a:pPr/>
              <a:t>1/15/2024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D12DDD4-1C8D-4FB3-B767-9F5EA91C2F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23DF834-1E7D-4230-9B20-BCC681F41A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22A899-C0A4-470C-9473-7C4F00C4A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63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67" t="34134" r="9200" b="25096"/>
          <a:stretch/>
        </p:blipFill>
        <p:spPr>
          <a:xfrm>
            <a:off x="9395968" y="2738656"/>
            <a:ext cx="1436155" cy="239823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0" t="36504" r="30000" b="16814"/>
          <a:stretch/>
        </p:blipFill>
        <p:spPr>
          <a:xfrm>
            <a:off x="6534912" y="3154118"/>
            <a:ext cx="1593088" cy="255072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00" t="36504" r="52933" b="21541"/>
          <a:stretch/>
        </p:blipFill>
        <p:spPr>
          <a:xfrm>
            <a:off x="4291584" y="3150010"/>
            <a:ext cx="1121664" cy="223072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33" t="29392" r="73333" b="21541"/>
          <a:stretch/>
        </p:blipFill>
        <p:spPr>
          <a:xfrm>
            <a:off x="1658112" y="2852420"/>
            <a:ext cx="1593088" cy="252831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933" b="11822"/>
          <a:stretch/>
        </p:blipFill>
        <p:spPr>
          <a:xfrm>
            <a:off x="0" y="3429000"/>
            <a:ext cx="12192000" cy="252831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00" t="66370"/>
          <a:stretch/>
        </p:blipFill>
        <p:spPr>
          <a:xfrm>
            <a:off x="4876800" y="4551680"/>
            <a:ext cx="7315200" cy="230632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504" r="34000"/>
          <a:stretch/>
        </p:blipFill>
        <p:spPr>
          <a:xfrm>
            <a:off x="0" y="4697984"/>
            <a:ext cx="8046720" cy="2160016"/>
          </a:xfrm>
          <a:prstGeom prst="rect">
            <a:avLst/>
          </a:prstGeom>
        </p:spPr>
      </p:pic>
      <p:sp>
        <p:nvSpPr>
          <p:cNvPr id="20" name="Google Shape;387;p28">
            <a:extLst>
              <a:ext uri="{FF2B5EF4-FFF2-40B4-BE49-F238E27FC236}">
                <a16:creationId xmlns="" xmlns:a16="http://schemas.microsoft.com/office/drawing/2014/main" id="{78748FC1-0945-4D75-B6CA-B05CD1E933FE}"/>
              </a:ext>
            </a:extLst>
          </p:cNvPr>
          <p:cNvSpPr txBox="1">
            <a:spLocks/>
          </p:cNvSpPr>
          <p:nvPr/>
        </p:nvSpPr>
        <p:spPr>
          <a:xfrm>
            <a:off x="4023360" y="-323854"/>
            <a:ext cx="11360800" cy="17568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solidFill>
                  <a:schemeClr val="accent1">
                    <a:lumMod val="75000"/>
                  </a:schemeClr>
                </a:solidFill>
                <a:latin typeface=".VnAvantH" panose="020B7200000000000000" pitchFamily="34" charset="0"/>
              </a:rPr>
              <a:t>TIÕNG VIÖT 1</a:t>
            </a:r>
          </a:p>
        </p:txBody>
      </p:sp>
      <p:sp>
        <p:nvSpPr>
          <p:cNvPr id="21" name="Google Shape;388;p28">
            <a:extLst>
              <a:ext uri="{FF2B5EF4-FFF2-40B4-BE49-F238E27FC236}">
                <a16:creationId xmlns="" xmlns:a16="http://schemas.microsoft.com/office/drawing/2014/main" id="{062584D4-5AC4-4ADC-970E-41CB8959DE54}"/>
              </a:ext>
            </a:extLst>
          </p:cNvPr>
          <p:cNvSpPr txBox="1">
            <a:spLocks/>
          </p:cNvSpPr>
          <p:nvPr/>
        </p:nvSpPr>
        <p:spPr>
          <a:xfrm>
            <a:off x="1843451" y="1309572"/>
            <a:ext cx="8946517" cy="1056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5400" b="1" dirty="0">
                <a:latin typeface=".VnAvant" panose="020B7200000000000000" pitchFamily="34" charset="0"/>
              </a:rPr>
              <a:t>   </a:t>
            </a:r>
            <a:r>
              <a:rPr lang="en-US" sz="4800" b="1" dirty="0" err="1">
                <a:latin typeface=".VnAvant" panose="020B7200000000000000" pitchFamily="34" charset="0"/>
              </a:rPr>
              <a:t>Bµi</a:t>
            </a:r>
            <a:r>
              <a:rPr lang="en-US" sz="4800" b="1" dirty="0">
                <a:latin typeface=".VnAvant" panose="020B7200000000000000" pitchFamily="34" charset="0"/>
              </a:rPr>
              <a:t> </a:t>
            </a:r>
            <a:r>
              <a:rPr lang="en-US" sz="4800" b="1" dirty="0" smtClean="0">
                <a:latin typeface=".VnAvant" panose="020B7200000000000000" pitchFamily="34" charset="0"/>
              </a:rPr>
              <a:t>79 : </a:t>
            </a:r>
            <a:r>
              <a:rPr lang="en-US" sz="5400" b="1" dirty="0" err="1" smtClean="0">
                <a:solidFill>
                  <a:srgbClr val="FF0000"/>
                </a:solidFill>
                <a:latin typeface="VNI-Avo" pitchFamily="2" charset="0"/>
              </a:rPr>
              <a:t>uyeân</a:t>
            </a:r>
            <a:r>
              <a:rPr lang="en-US" sz="5400" b="1" dirty="0" smtClean="0">
                <a:solidFill>
                  <a:srgbClr val="FF0000"/>
                </a:solidFill>
                <a:latin typeface="VNI-Avo" pitchFamily="2" charset="0"/>
              </a:rPr>
              <a:t>    </a:t>
            </a:r>
            <a:r>
              <a:rPr lang="en-US" sz="5400" b="1" dirty="0" err="1" smtClean="0">
                <a:solidFill>
                  <a:srgbClr val="FF0000"/>
                </a:solidFill>
                <a:latin typeface="VNI-Avo" pitchFamily="2" charset="0"/>
              </a:rPr>
              <a:t>uyeât</a:t>
            </a:r>
            <a:endParaRPr lang="en-US" sz="5400" b="1" dirty="0">
              <a:solidFill>
                <a:srgbClr val="FF0000"/>
              </a:solidFill>
              <a:latin typeface="VNI-Avo" pitchFamily="2" charset="0"/>
            </a:endParaRPr>
          </a:p>
          <a:p>
            <a:pPr marL="0" indent="0">
              <a:buNone/>
            </a:pPr>
            <a:endParaRPr lang="en-US" sz="5400" b="1" dirty="0">
              <a:solidFill>
                <a:srgbClr val="FF0000"/>
              </a:solidFill>
              <a:latin typeface="VNI-Avo" pitchFamily="2" charset="0"/>
            </a:endParaRPr>
          </a:p>
          <a:p>
            <a:pPr marL="0" indent="0">
              <a:buNone/>
            </a:pPr>
            <a:endParaRPr lang="en-US" sz="5400" b="1" dirty="0">
              <a:solidFill>
                <a:srgbClr val="FF0000"/>
              </a:solidFill>
              <a:latin typeface="VNI-Avo" pitchFamily="2" charset="0"/>
            </a:endParaRPr>
          </a:p>
          <a:p>
            <a:pPr marL="0" indent="0">
              <a:buNone/>
            </a:pPr>
            <a:endParaRPr lang="en-US" sz="5400" b="1" dirty="0">
              <a:solidFill>
                <a:srgbClr val="FF0000"/>
              </a:solidFill>
              <a:latin typeface="VNI-Avo" pitchFamily="2" charset="0"/>
            </a:endParaRPr>
          </a:p>
          <a:p>
            <a:pPr marL="0" indent="0">
              <a:buNone/>
            </a:pPr>
            <a:r>
              <a:rPr lang="en-US" sz="54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­­  </a:t>
            </a:r>
            <a:endParaRPr lang="en-US" sz="54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1025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9189B4AD-9D96-4642-B0B4-15F4E625DA6E}"/>
              </a:ext>
            </a:extLst>
          </p:cNvPr>
          <p:cNvSpPr txBox="1"/>
          <p:nvPr/>
        </p:nvSpPr>
        <p:spPr>
          <a:xfrm>
            <a:off x="377688" y="1432659"/>
            <a:ext cx="10929978" cy="2670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400" b="1" dirty="0">
                <a:latin typeface="VNI-Avo" pitchFamily="2" charset="0"/>
              </a:rPr>
              <a:t> </a:t>
            </a:r>
            <a:r>
              <a:rPr lang="en-US" sz="5400" b="1" dirty="0" smtClean="0">
                <a:latin typeface="VNI-Avo" pitchFamily="2" charset="0"/>
              </a:rPr>
              <a:t> </a:t>
            </a:r>
            <a:r>
              <a:rPr lang="en-US" sz="6000" b="1" dirty="0" smtClean="0">
                <a:latin typeface="VNI-Avo" pitchFamily="2" charset="0"/>
              </a:rPr>
              <a:t>con </a:t>
            </a:r>
            <a:r>
              <a:rPr lang="en-US" sz="6000" b="1" dirty="0" err="1" smtClean="0">
                <a:latin typeface="VNI-Avo" pitchFamily="2" charset="0"/>
              </a:rPr>
              <a:t>th</a:t>
            </a:r>
            <a:r>
              <a:rPr lang="en-US" sz="6000" b="1" dirty="0" err="1" smtClean="0">
                <a:solidFill>
                  <a:srgbClr val="FF0000"/>
                </a:solidFill>
                <a:latin typeface="VNI-Avo" pitchFamily="2" charset="0"/>
              </a:rPr>
              <a:t>uyeàn</a:t>
            </a:r>
            <a:r>
              <a:rPr lang="en-US" sz="6000" b="1" dirty="0" smtClean="0">
                <a:latin typeface="VNI-Avo" pitchFamily="2" charset="0"/>
              </a:rPr>
              <a:t>     </a:t>
            </a:r>
            <a:r>
              <a:rPr lang="en-US" sz="6000" b="1" dirty="0" err="1" smtClean="0">
                <a:latin typeface="VNI-Avo" pitchFamily="2" charset="0"/>
              </a:rPr>
              <a:t>traêng</a:t>
            </a:r>
            <a:r>
              <a:rPr lang="en-US" sz="6000" b="1" dirty="0" smtClean="0">
                <a:latin typeface="VNI-Avo" pitchFamily="2" charset="0"/>
              </a:rPr>
              <a:t> </a:t>
            </a:r>
            <a:r>
              <a:rPr lang="en-US" sz="6000" b="1" dirty="0" err="1" smtClean="0">
                <a:latin typeface="VNI-Avo" pitchFamily="2" charset="0"/>
              </a:rPr>
              <a:t>kh</a:t>
            </a:r>
            <a:r>
              <a:rPr lang="en-US" sz="6000" b="1" dirty="0" err="1" smtClean="0">
                <a:solidFill>
                  <a:srgbClr val="FF0000"/>
                </a:solidFill>
                <a:latin typeface="VNI-Avo" pitchFamily="2" charset="0"/>
              </a:rPr>
              <a:t>uyeát</a:t>
            </a:r>
            <a:r>
              <a:rPr lang="en-US" sz="6000" b="1" dirty="0" smtClean="0">
                <a:latin typeface="VNI-Avo" pitchFamily="2" charset="0"/>
              </a:rPr>
              <a:t>   </a:t>
            </a:r>
            <a:r>
              <a:rPr lang="en-US" sz="6000" b="1" dirty="0" err="1" smtClean="0">
                <a:latin typeface="VNI-Avo" pitchFamily="2" charset="0"/>
              </a:rPr>
              <a:t>truyeàn</a:t>
            </a:r>
            <a:r>
              <a:rPr lang="en-US" sz="6000" b="1" dirty="0" smtClean="0">
                <a:latin typeface="VNI-Avo" pitchFamily="2" charset="0"/>
              </a:rPr>
              <a:t> </a:t>
            </a:r>
            <a:r>
              <a:rPr lang="en-US" sz="6000" b="1" dirty="0" err="1" smtClean="0">
                <a:latin typeface="VNI-Avo" pitchFamily="2" charset="0"/>
              </a:rPr>
              <a:t>th</a:t>
            </a:r>
            <a:r>
              <a:rPr lang="en-US" sz="6000" b="1" dirty="0" err="1" smtClean="0">
                <a:solidFill>
                  <a:srgbClr val="FF0000"/>
                </a:solidFill>
                <a:latin typeface="VNI-Avo" pitchFamily="2" charset="0"/>
              </a:rPr>
              <a:t>uyeát</a:t>
            </a:r>
            <a:endParaRPr lang="en-US" sz="6000" b="1" dirty="0">
              <a:solidFill>
                <a:srgbClr val="FF000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4509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 flipH="1">
            <a:off x="3326187" y="-98560"/>
            <a:ext cx="75493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VNI-Avo" pitchFamily="2" charset="0"/>
              </a:rPr>
              <a:t>uyeân</a:t>
            </a:r>
            <a:r>
              <a:rPr lang="en-US" sz="4400" b="1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4400" b="1" dirty="0" smtClean="0">
                <a:solidFill>
                  <a:srgbClr val="FF0000"/>
                </a:solidFill>
                <a:latin typeface="VNI-Avo" pitchFamily="2" charset="0"/>
              </a:rPr>
              <a:t>        </a:t>
            </a:r>
            <a:r>
              <a:rPr lang="en-US" sz="4400" b="1" dirty="0" err="1">
                <a:solidFill>
                  <a:srgbClr val="FF0000"/>
                </a:solidFill>
                <a:latin typeface="VNI-Avo" pitchFamily="2" charset="0"/>
              </a:rPr>
              <a:t>uyeât</a:t>
            </a:r>
            <a:endParaRPr lang="en-US" sz="4400" b="1" dirty="0">
              <a:solidFill>
                <a:srgbClr val="FF0000"/>
              </a:solidFill>
              <a:latin typeface="VNI-Avo" pitchFamily="2" charset="0"/>
            </a:endParaRPr>
          </a:p>
          <a:p>
            <a:endParaRPr lang="en-US" sz="54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1811190"/>
              </p:ext>
            </p:extLst>
          </p:nvPr>
        </p:nvGraphicFramePr>
        <p:xfrm>
          <a:off x="4168087" y="920495"/>
          <a:ext cx="3253792" cy="15179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689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2689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758953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 smtClean="0">
                          <a:solidFill>
                            <a:schemeClr val="tx1"/>
                          </a:solidFill>
                          <a:latin typeface=".VnAvant" pitchFamily="34" charset="0"/>
                        </a:rPr>
                        <a:t>ch</a:t>
                      </a:r>
                      <a:endParaRPr lang="en-US" sz="4000" dirty="0">
                        <a:solidFill>
                          <a:schemeClr val="tx1"/>
                        </a:solidFill>
                        <a:latin typeface=".VnAvant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 smtClean="0">
                          <a:solidFill>
                            <a:srgbClr val="FF0000"/>
                          </a:solidFill>
                          <a:latin typeface="VNI-Avo" pitchFamily="2" charset="0"/>
                        </a:rPr>
                        <a:t>uyeân</a:t>
                      </a:r>
                      <a:endParaRPr lang="en-US" sz="4000" dirty="0">
                        <a:solidFill>
                          <a:srgbClr val="FF0000"/>
                        </a:solidFill>
                        <a:latin typeface="VNI-Avo" pitchFamily="2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58953">
                <a:tc gridSpan="2">
                  <a:txBody>
                    <a:bodyPr/>
                    <a:lstStyle/>
                    <a:p>
                      <a:pPr algn="ctr"/>
                      <a:r>
                        <a:rPr lang="en-US" sz="4000" b="1" dirty="0" err="1" smtClean="0">
                          <a:solidFill>
                            <a:schemeClr val="tx1"/>
                          </a:solidFill>
                          <a:latin typeface="VNI-Avo" pitchFamily="2" charset="0"/>
                        </a:rPr>
                        <a:t>ch</a:t>
                      </a:r>
                      <a:r>
                        <a:rPr lang="en-US" sz="4000" b="1" dirty="0" err="1" smtClean="0">
                          <a:solidFill>
                            <a:srgbClr val="FF0000"/>
                          </a:solidFill>
                          <a:latin typeface="VNI-Avo" pitchFamily="2" charset="0"/>
                        </a:rPr>
                        <a:t>uyeän</a:t>
                      </a:r>
                      <a:endParaRPr lang="en-US" sz="4000" b="1" dirty="0">
                        <a:solidFill>
                          <a:srgbClr val="FF0000"/>
                        </a:solidFill>
                        <a:latin typeface="VNI-Avo" pitchFamily="2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 flipH="1">
            <a:off x="-300024" y="2438402"/>
            <a:ext cx="1235486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 err="1">
                <a:solidFill>
                  <a:srgbClr val="0070C0"/>
                </a:solidFill>
                <a:latin typeface="VNI-Avo" pitchFamily="2" charset="0"/>
              </a:rPr>
              <a:t>c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huyeán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       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luyeän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        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thuyeàn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       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truyeän</a:t>
            </a:r>
            <a:endParaRPr lang="en-US" sz="3600" b="1" dirty="0" smtClean="0">
              <a:solidFill>
                <a:srgbClr val="0070C0"/>
              </a:solidFill>
              <a:latin typeface="VNI-Avo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duyeät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           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khuyeát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        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tuyeát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        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nguyeät</a:t>
            </a:r>
            <a:endParaRPr lang="en-US" sz="3600" b="1" dirty="0" smtClean="0">
              <a:solidFill>
                <a:srgbClr val="0070C0"/>
              </a:solidFill>
              <a:latin typeface="VNI-Avo" pitchFamily="2" charset="0"/>
            </a:endParaRPr>
          </a:p>
          <a:p>
            <a:pPr algn="ctr">
              <a:lnSpc>
                <a:spcPct val="150000"/>
              </a:lnSpc>
            </a:pPr>
            <a:endParaRPr lang="en-US" sz="3600" b="1" dirty="0">
              <a:solidFill>
                <a:srgbClr val="0070C0"/>
              </a:solidFill>
              <a:latin typeface="VNI-Avo" pitchFamily="2" charset="0"/>
            </a:endParaRPr>
          </a:p>
          <a:p>
            <a:pPr algn="ctr">
              <a:lnSpc>
                <a:spcPct val="150000"/>
              </a:lnSpc>
            </a:pPr>
            <a:endParaRPr lang="en-US" sz="3600" b="1" dirty="0" smtClean="0">
              <a:solidFill>
                <a:srgbClr val="0070C0"/>
              </a:solidFill>
              <a:latin typeface="VNI-Avo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   con </a:t>
            </a:r>
            <a:r>
              <a:rPr lang="en-US" sz="3600" b="1" dirty="0" err="1">
                <a:solidFill>
                  <a:srgbClr val="0070C0"/>
                </a:solidFill>
                <a:latin typeface="VNI-Avo" pitchFamily="2" charset="0"/>
              </a:rPr>
              <a:t>thuyeàn</a:t>
            </a:r>
            <a:r>
              <a:rPr lang="en-US" sz="3600" b="1" dirty="0">
                <a:solidFill>
                  <a:srgbClr val="0070C0"/>
                </a:solidFill>
                <a:latin typeface="VNI-Avo" pitchFamily="2" charset="0"/>
              </a:rPr>
              <a:t>   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      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traêng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khuyeát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        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truyeàn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VNI-Avo" pitchFamily="2" charset="0"/>
              </a:rPr>
              <a:t>thuyeát</a:t>
            </a:r>
            <a:endParaRPr lang="en-US" sz="3600" b="1" dirty="0" smtClean="0">
              <a:solidFill>
                <a:srgbClr val="0070C0"/>
              </a:solidFill>
              <a:latin typeface="VNI-Avo" pitchFamily="2" charset="0"/>
            </a:endParaRPr>
          </a:p>
          <a:p>
            <a:pPr algn="ctr">
              <a:lnSpc>
                <a:spcPct val="150000"/>
              </a:lnSpc>
            </a:pPr>
            <a:endParaRPr lang="en-US" sz="3600" b="1" dirty="0">
              <a:solidFill>
                <a:srgbClr val="0070C0"/>
              </a:solidFill>
              <a:latin typeface="VNI-Avo" pitchFamily="2" charset="0"/>
            </a:endParaRPr>
          </a:p>
        </p:txBody>
      </p:sp>
      <p:sp>
        <p:nvSpPr>
          <p:cNvPr id="8" name="Rectangle: Rounded Corners 5">
            <a:extLst>
              <a:ext uri="{FF2B5EF4-FFF2-40B4-BE49-F238E27FC236}">
                <a16:creationId xmlns="" xmlns:a16="http://schemas.microsoft.com/office/drawing/2014/main" id="{EC07B194-AEED-4D12-9E20-3D5050BE3EE8}"/>
              </a:ext>
            </a:extLst>
          </p:cNvPr>
          <p:cNvSpPr/>
          <p:nvPr/>
        </p:nvSpPr>
        <p:spPr>
          <a:xfrm>
            <a:off x="879506" y="71721"/>
            <a:ext cx="1475641" cy="659799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.VnAvant" panose="020B7200000000000000" pitchFamily="34" charset="0"/>
              </a:rPr>
              <a:t>§</a:t>
            </a:r>
            <a:r>
              <a:rPr lang="en-US" sz="3200" b="1" dirty="0" err="1">
                <a:latin typeface=".VnAvant" panose="020B7200000000000000" pitchFamily="34" charset="0"/>
              </a:rPr>
              <a:t>äc</a:t>
            </a:r>
            <a:endParaRPr lang="en-US" sz="3200" b="1" dirty="0">
              <a:latin typeface=".VnAvant" panose="020B7200000000000000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="" xmlns:a16="http://schemas.microsoft.com/office/drawing/2014/main" id="{9E58B6F2-89D2-4A27-84D8-C51F94F3DFBD}"/>
              </a:ext>
            </a:extLst>
          </p:cNvPr>
          <p:cNvSpPr/>
          <p:nvPr/>
        </p:nvSpPr>
        <p:spPr>
          <a:xfrm>
            <a:off x="274226" y="136579"/>
            <a:ext cx="807604" cy="578057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7200000000000000" pitchFamily="34" charset="0"/>
              </a:rPr>
              <a:t>2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784" y="4297680"/>
            <a:ext cx="2847403" cy="160166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340" y="4249364"/>
            <a:ext cx="2674379" cy="164998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6512" y="4263486"/>
            <a:ext cx="2986373" cy="1621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652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hought Bubble: Cloud 5">
            <a:extLst>
              <a:ext uri="{FF2B5EF4-FFF2-40B4-BE49-F238E27FC236}">
                <a16:creationId xmlns="" xmlns:a16="http://schemas.microsoft.com/office/drawing/2014/main" id="{162ED6A2-28EE-4ED6-92C0-D7D3D2BAC16E}"/>
              </a:ext>
            </a:extLst>
          </p:cNvPr>
          <p:cNvSpPr/>
          <p:nvPr/>
        </p:nvSpPr>
        <p:spPr>
          <a:xfrm>
            <a:off x="2093165" y="790787"/>
            <a:ext cx="9322918" cy="2290038"/>
          </a:xfrm>
          <a:prstGeom prst="cloudCallout">
            <a:avLst>
              <a:gd name="adj1" fmla="val -59301"/>
              <a:gd name="adj2" fmla="val 4955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b="1" kern="1200">
                <a:solidFill>
                  <a:srgbClr val="FF0000"/>
                </a:solidFill>
                <a:latin typeface=".VnAvantH" panose="020B7200000000000000" pitchFamily="34" charset="0"/>
                <a:ea typeface="+mj-ea"/>
                <a:cs typeface="+mj-cs"/>
              </a:rPr>
              <a:t>NGHØ GI÷A GIê</a:t>
            </a:r>
          </a:p>
        </p:txBody>
      </p:sp>
      <p:pic>
        <p:nvPicPr>
          <p:cNvPr id="5" name="Content Placeholder 4" descr="A picture containing clock, room&#10;&#10;Description automatically generated">
            <a:extLst>
              <a:ext uri="{FF2B5EF4-FFF2-40B4-BE49-F238E27FC236}">
                <a16:creationId xmlns="" xmlns:a16="http://schemas.microsoft.com/office/drawing/2014/main" id="{35E5F69C-7429-4074-B2A3-60C26134A1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5934"/>
          <a:stretch/>
        </p:blipFill>
        <p:spPr>
          <a:xfrm>
            <a:off x="247356" y="2940791"/>
            <a:ext cx="4164414" cy="391720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1CCDA150-782D-4C2E-A5AE-6586D3275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252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66" t="43141" r="16000" b="18696"/>
          <a:stretch/>
        </p:blipFill>
        <p:spPr>
          <a:xfrm>
            <a:off x="8936140" y="3332989"/>
            <a:ext cx="1934005" cy="228952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00" t="72533" r="8533"/>
          <a:stretch/>
        </p:blipFill>
        <p:spPr>
          <a:xfrm>
            <a:off x="7056107" y="4974336"/>
            <a:ext cx="4470400" cy="188366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r="34400" b="5897"/>
          <a:stretch/>
        </p:blipFill>
        <p:spPr>
          <a:xfrm>
            <a:off x="151148" y="-255061"/>
            <a:ext cx="8128630" cy="645363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67" t="20385" r="6933" b="5896"/>
          <a:stretch/>
        </p:blipFill>
        <p:spPr>
          <a:xfrm>
            <a:off x="10599915" y="1529125"/>
            <a:ext cx="1853184" cy="505561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81" t="24563" r="40933" b="26282"/>
          <a:stretch/>
        </p:blipFill>
        <p:spPr>
          <a:xfrm flipH="1">
            <a:off x="239349" y="3082597"/>
            <a:ext cx="2497563" cy="337103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33" t="18963" r="21600" b="52948"/>
          <a:stretch/>
        </p:blipFill>
        <p:spPr>
          <a:xfrm>
            <a:off x="8312832" y="1443781"/>
            <a:ext cx="1983232" cy="192633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67" t="4030" r="30313" b="70607"/>
          <a:stretch/>
        </p:blipFill>
        <p:spPr>
          <a:xfrm>
            <a:off x="7007297" y="659429"/>
            <a:ext cx="1928843" cy="1739392"/>
          </a:xfrm>
          <a:prstGeom prst="rect">
            <a:avLst/>
          </a:prstGeom>
        </p:spPr>
      </p:pic>
      <p:sp>
        <p:nvSpPr>
          <p:cNvPr id="12" name="文本框 17">
            <a:extLst>
              <a:ext uri="{FF2B5EF4-FFF2-40B4-BE49-F238E27FC236}">
                <a16:creationId xmlns="" xmlns:a16="http://schemas.microsoft.com/office/drawing/2014/main" id="{C3D290E4-D4B9-476B-A8C9-4EDF4E9FBEBE}"/>
              </a:ext>
            </a:extLst>
          </p:cNvPr>
          <p:cNvSpPr txBox="1"/>
          <p:nvPr/>
        </p:nvSpPr>
        <p:spPr>
          <a:xfrm>
            <a:off x="1488130" y="1805181"/>
            <a:ext cx="6009979" cy="144655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altLang="zh-CN" sz="8800" b="1" dirty="0">
                <a:solidFill>
                  <a:srgbClr val="FF0000"/>
                </a:solidFill>
                <a:latin typeface=".VnAvantH" panose="020B7200000000000000" pitchFamily="34" charset="0"/>
                <a:ea typeface="宋体" panose="02010600030101010101" pitchFamily="2" charset="-122"/>
                <a:cs typeface="+mn-ea"/>
                <a:sym typeface="+mn-lt"/>
              </a:rPr>
              <a:t>LUYÖN VIÕT</a:t>
            </a:r>
            <a:endParaRPr kumimoji="0" lang="tr-TR" altLang="zh-CN" sz="8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01826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66" t="43141" r="16000" b="18696"/>
          <a:stretch/>
        </p:blipFill>
        <p:spPr>
          <a:xfrm>
            <a:off x="8936140" y="3332989"/>
            <a:ext cx="1934005" cy="228952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00" t="72533" r="8533"/>
          <a:stretch/>
        </p:blipFill>
        <p:spPr>
          <a:xfrm>
            <a:off x="7056107" y="4974336"/>
            <a:ext cx="4470400" cy="188366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r="34400" b="5897"/>
          <a:stretch/>
        </p:blipFill>
        <p:spPr>
          <a:xfrm>
            <a:off x="728949" y="0"/>
            <a:ext cx="7575296" cy="645363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67" t="20385" r="6933" b="5896"/>
          <a:stretch/>
        </p:blipFill>
        <p:spPr>
          <a:xfrm>
            <a:off x="10599915" y="1529125"/>
            <a:ext cx="1853184" cy="505561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81" t="24563" r="40933" b="26282"/>
          <a:stretch/>
        </p:blipFill>
        <p:spPr>
          <a:xfrm flipH="1">
            <a:off x="239349" y="3082597"/>
            <a:ext cx="2497563" cy="337103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33" t="18963" r="21600" b="52948"/>
          <a:stretch/>
        </p:blipFill>
        <p:spPr>
          <a:xfrm>
            <a:off x="8312832" y="1443781"/>
            <a:ext cx="1983232" cy="192633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67" t="4030" r="30313" b="70607"/>
          <a:stretch/>
        </p:blipFill>
        <p:spPr>
          <a:xfrm>
            <a:off x="7007297" y="659429"/>
            <a:ext cx="1928843" cy="1739392"/>
          </a:xfrm>
          <a:prstGeom prst="rect">
            <a:avLst/>
          </a:prstGeom>
        </p:spPr>
      </p:pic>
      <p:sp>
        <p:nvSpPr>
          <p:cNvPr id="12" name="文本框 17">
            <a:extLst>
              <a:ext uri="{FF2B5EF4-FFF2-40B4-BE49-F238E27FC236}">
                <a16:creationId xmlns="" xmlns:a16="http://schemas.microsoft.com/office/drawing/2014/main" id="{C3D290E4-D4B9-476B-A8C9-4EDF4E9FBEBE}"/>
              </a:ext>
            </a:extLst>
          </p:cNvPr>
          <p:cNvSpPr txBox="1"/>
          <p:nvPr/>
        </p:nvSpPr>
        <p:spPr>
          <a:xfrm>
            <a:off x="3297211" y="2705725"/>
            <a:ext cx="2983509" cy="144655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H" panose="020B7200000000000000" pitchFamily="34" charset="0"/>
                <a:ea typeface="宋体" panose="02010600030101010101" pitchFamily="2" charset="-122"/>
                <a:cs typeface="+mn-ea"/>
                <a:sym typeface="+mn-lt"/>
              </a:rPr>
              <a:t>TIÕT</a:t>
            </a:r>
            <a:r>
              <a:rPr kumimoji="0" lang="en-US" altLang="zh-CN" sz="8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H" panose="020B7200000000000000" pitchFamily="34" charset="0"/>
                <a:ea typeface="宋体" panose="02010600030101010101" pitchFamily="2" charset="-122"/>
                <a:cs typeface="+mn-ea"/>
                <a:sym typeface="+mn-lt"/>
              </a:rPr>
              <a:t> 2</a:t>
            </a:r>
            <a:endParaRPr kumimoji="0" lang="tr-TR" altLang="zh-CN" sz="8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51571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="" xmlns:a16="http://schemas.microsoft.com/office/drawing/2014/main" id="{02D39024-E25C-4900-9498-0CCEDB9184D9}"/>
              </a:ext>
            </a:extLst>
          </p:cNvPr>
          <p:cNvSpPr/>
          <p:nvPr/>
        </p:nvSpPr>
        <p:spPr>
          <a:xfrm>
            <a:off x="1169046" y="577794"/>
            <a:ext cx="1295858" cy="584415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atin typeface=".VnAvant" panose="020B7200000000000000" pitchFamily="34" charset="0"/>
              </a:rPr>
              <a:t>ViÕt</a:t>
            </a:r>
            <a:endParaRPr lang="en-US" sz="2800" b="1" dirty="0">
              <a:latin typeface=".VnAvant" panose="020B7200000000000000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0BB332C6-F60B-4D3D-B295-6CC02E98D35A}"/>
              </a:ext>
            </a:extLst>
          </p:cNvPr>
          <p:cNvSpPr/>
          <p:nvPr/>
        </p:nvSpPr>
        <p:spPr>
          <a:xfrm>
            <a:off x="818317" y="615372"/>
            <a:ext cx="551146" cy="496733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7200000000000000" pitchFamily="34" charset="0"/>
              </a:rPr>
              <a:t>3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65" y="1583750"/>
            <a:ext cx="11927756" cy="2709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438075"/>
      </p:ext>
    </p:extLst>
  </p:cSld>
  <p:clrMapOvr>
    <a:masterClrMapping/>
  </p:clrMapOvr>
  <p:transition spd="slow" advTm="9323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ITTran\Downloads\tu the viet - chu Thao v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-1"/>
            <a:ext cx="633035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9722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hought Bubble: Cloud 5">
            <a:extLst>
              <a:ext uri="{FF2B5EF4-FFF2-40B4-BE49-F238E27FC236}">
                <a16:creationId xmlns="" xmlns:a16="http://schemas.microsoft.com/office/drawing/2014/main" id="{162ED6A2-28EE-4ED6-92C0-D7D3D2BAC16E}"/>
              </a:ext>
            </a:extLst>
          </p:cNvPr>
          <p:cNvSpPr/>
          <p:nvPr/>
        </p:nvSpPr>
        <p:spPr>
          <a:xfrm>
            <a:off x="2093165" y="790787"/>
            <a:ext cx="9322918" cy="2290038"/>
          </a:xfrm>
          <a:prstGeom prst="cloudCallout">
            <a:avLst>
              <a:gd name="adj1" fmla="val -59301"/>
              <a:gd name="adj2" fmla="val 4955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b="1" kern="1200">
                <a:solidFill>
                  <a:srgbClr val="FF0000"/>
                </a:solidFill>
                <a:latin typeface=".VnAvantH" panose="020B7200000000000000" pitchFamily="34" charset="0"/>
                <a:ea typeface="+mj-ea"/>
                <a:cs typeface="+mj-cs"/>
              </a:rPr>
              <a:t>NGHØ GI÷A GIê</a:t>
            </a:r>
          </a:p>
        </p:txBody>
      </p:sp>
      <p:pic>
        <p:nvPicPr>
          <p:cNvPr id="5" name="Content Placeholder 4" descr="A picture containing clock, room&#10;&#10;Description automatically generated">
            <a:extLst>
              <a:ext uri="{FF2B5EF4-FFF2-40B4-BE49-F238E27FC236}">
                <a16:creationId xmlns="" xmlns:a16="http://schemas.microsoft.com/office/drawing/2014/main" id="{35E5F69C-7429-4074-B2A3-60C26134A1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5934"/>
          <a:stretch/>
        </p:blipFill>
        <p:spPr>
          <a:xfrm>
            <a:off x="247356" y="2940791"/>
            <a:ext cx="4164414" cy="391720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1CCDA150-782D-4C2E-A5AE-6586D3275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323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94" b="45556"/>
          <a:stretch/>
        </p:blipFill>
        <p:spPr>
          <a:xfrm>
            <a:off x="6241774" y="34636"/>
            <a:ext cx="5950225" cy="6864927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-9343" y="0"/>
            <a:ext cx="2514600" cy="838200"/>
            <a:chOff x="228600" y="228600"/>
            <a:chExt cx="2514600" cy="838200"/>
          </a:xfrm>
        </p:grpSpPr>
        <p:sp>
          <p:nvSpPr>
            <p:cNvPr id="9" name="Rounded Rectangle 8"/>
            <p:cNvSpPr/>
            <p:nvPr/>
          </p:nvSpPr>
          <p:spPr>
            <a:xfrm>
              <a:off x="961104" y="275304"/>
              <a:ext cx="1782096" cy="762000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>
                  <a:solidFill>
                    <a:schemeClr val="bg1"/>
                  </a:solidFill>
                </a:rPr>
                <a:t>Đọc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bg2">
                      <a:lumMod val="10000"/>
                    </a:schemeClr>
                  </a:solidFill>
                </a:rPr>
                <a:t>4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19268" y="884904"/>
            <a:ext cx="8773405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      </a:t>
            </a:r>
            <a:r>
              <a:rPr lang="en-US" sz="3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Traêng</a:t>
            </a:r>
            <a:r>
              <a:rPr lang="en-US" sz="3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saùng</a:t>
            </a:r>
            <a:endParaRPr lang="en-US" sz="3400" b="1" dirty="0">
              <a:solidFill>
                <a:schemeClr val="tx1">
                  <a:lumMod val="85000"/>
                  <a:lumOff val="15000"/>
                </a:schemeClr>
              </a:solidFill>
              <a:latin typeface="VNI-Avo" pitchFamily="2" charset="0"/>
            </a:endParaRPr>
          </a:p>
          <a:p>
            <a:pPr algn="just"/>
            <a:r>
              <a:rPr lang="en-US" sz="3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Saân</a:t>
            </a:r>
            <a:r>
              <a:rPr lang="en-US" sz="3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nhaø</a:t>
            </a:r>
            <a:r>
              <a:rPr lang="en-US" sz="3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em</a:t>
            </a:r>
            <a:r>
              <a:rPr lang="en-US" sz="3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saùng</a:t>
            </a:r>
            <a:r>
              <a:rPr lang="en-US" sz="3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quaù</a:t>
            </a:r>
            <a:endParaRPr lang="en-US" sz="3400" b="1" dirty="0">
              <a:solidFill>
                <a:schemeClr val="tx1">
                  <a:lumMod val="85000"/>
                  <a:lumOff val="15000"/>
                </a:schemeClr>
              </a:solidFill>
              <a:latin typeface="VNI-Avo" pitchFamily="2" charset="0"/>
            </a:endParaRPr>
          </a:p>
          <a:p>
            <a:pPr algn="just"/>
            <a:r>
              <a:rPr lang="en-US" sz="3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Nhôø</a:t>
            </a:r>
            <a:r>
              <a:rPr lang="en-US" sz="3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aùnh</a:t>
            </a:r>
            <a:r>
              <a:rPr lang="en-US" sz="3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traêng</a:t>
            </a:r>
            <a:r>
              <a:rPr lang="en-US" sz="3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saùng</a:t>
            </a:r>
            <a:r>
              <a:rPr lang="en-US" sz="3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ngôøi</a:t>
            </a:r>
            <a:r>
              <a:rPr lang="en-US" sz="3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.</a:t>
            </a:r>
          </a:p>
          <a:p>
            <a:pPr algn="just"/>
            <a:r>
              <a:rPr lang="en-US" sz="3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Traêng</a:t>
            </a:r>
            <a:r>
              <a:rPr lang="en-US" sz="3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troøn</a:t>
            </a:r>
            <a:r>
              <a:rPr lang="en-US" sz="3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nhö</a:t>
            </a:r>
            <a:r>
              <a:rPr lang="en-US" sz="3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caùi</a:t>
            </a:r>
            <a:r>
              <a:rPr lang="en-US" sz="3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ñóa</a:t>
            </a:r>
            <a:endParaRPr lang="en-US" sz="3400" b="1" dirty="0">
              <a:solidFill>
                <a:schemeClr val="tx1">
                  <a:lumMod val="85000"/>
                  <a:lumOff val="15000"/>
                </a:schemeClr>
              </a:solidFill>
              <a:latin typeface="VNI-Avo" pitchFamily="2" charset="0"/>
            </a:endParaRPr>
          </a:p>
          <a:p>
            <a:pPr algn="just"/>
            <a:r>
              <a:rPr lang="en-US" sz="3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Lô</a:t>
            </a:r>
            <a:r>
              <a:rPr lang="en-US" sz="3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löûng</a:t>
            </a:r>
            <a:r>
              <a:rPr lang="en-US" sz="3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maø</a:t>
            </a:r>
            <a:r>
              <a:rPr lang="en-US" sz="3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khoâng</a:t>
            </a:r>
            <a:r>
              <a:rPr lang="en-US" sz="3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rôi</a:t>
            </a:r>
            <a:r>
              <a:rPr lang="en-US" sz="3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.</a:t>
            </a:r>
          </a:p>
          <a:p>
            <a:pPr algn="just"/>
            <a:endParaRPr lang="en-US" sz="3400" b="1" dirty="0">
              <a:solidFill>
                <a:schemeClr val="tx1">
                  <a:lumMod val="85000"/>
                  <a:lumOff val="15000"/>
                </a:schemeClr>
              </a:solidFill>
              <a:latin typeface="VNI-Avo" pitchFamily="2" charset="0"/>
            </a:endParaRPr>
          </a:p>
          <a:p>
            <a:pPr algn="just"/>
            <a:r>
              <a:rPr lang="en-US" sz="3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Nhöõng</a:t>
            </a:r>
            <a:r>
              <a:rPr lang="en-US" sz="3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hoâm</a:t>
            </a:r>
            <a:r>
              <a:rPr lang="en-US" sz="3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naøo</a:t>
            </a:r>
            <a:r>
              <a:rPr lang="en-US" sz="3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traêng</a:t>
            </a:r>
            <a:r>
              <a:rPr lang="en-US" sz="3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khuyeát</a:t>
            </a:r>
            <a:r>
              <a:rPr lang="en-US" sz="3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,</a:t>
            </a:r>
          </a:p>
          <a:p>
            <a:pPr algn="just"/>
            <a:r>
              <a:rPr lang="en-US" sz="3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Troâng</a:t>
            </a:r>
            <a:r>
              <a:rPr lang="en-US" sz="3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gioáng</a:t>
            </a:r>
            <a:r>
              <a:rPr lang="en-US" sz="3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con </a:t>
            </a:r>
            <a:r>
              <a:rPr lang="en-US" sz="3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thuyeàn</a:t>
            </a:r>
            <a:r>
              <a:rPr lang="en-US" sz="3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troâi</a:t>
            </a:r>
            <a:r>
              <a:rPr lang="en-US" sz="3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.</a:t>
            </a:r>
          </a:p>
          <a:p>
            <a:pPr algn="just"/>
            <a:r>
              <a:rPr lang="en-US" sz="3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Em</a:t>
            </a:r>
            <a:r>
              <a:rPr lang="en-US" sz="3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ñi</a:t>
            </a:r>
            <a:r>
              <a:rPr lang="en-US" sz="3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traêng</a:t>
            </a:r>
            <a:r>
              <a:rPr lang="en-US" sz="3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theo</a:t>
            </a:r>
            <a:r>
              <a:rPr lang="en-US" sz="3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böôùc</a:t>
            </a:r>
            <a:endParaRPr lang="en-US" sz="3400" b="1" dirty="0">
              <a:solidFill>
                <a:schemeClr val="tx1">
                  <a:lumMod val="85000"/>
                  <a:lumOff val="15000"/>
                </a:schemeClr>
              </a:solidFill>
              <a:latin typeface="VNI-Avo" pitchFamily="2" charset="0"/>
            </a:endParaRPr>
          </a:p>
          <a:p>
            <a:pPr algn="just"/>
            <a:r>
              <a:rPr lang="en-US" sz="3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Nhö</a:t>
            </a:r>
            <a:r>
              <a:rPr lang="en-US" sz="3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muoán</a:t>
            </a:r>
            <a:r>
              <a:rPr lang="en-US" sz="3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cuøng</a:t>
            </a:r>
            <a:r>
              <a:rPr lang="en-US" sz="3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ñi</a:t>
            </a:r>
            <a:r>
              <a:rPr lang="en-US" sz="3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chôi</a:t>
            </a:r>
            <a:r>
              <a:rPr lang="en-US" sz="3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.</a:t>
            </a:r>
          </a:p>
          <a:p>
            <a:pPr algn="just"/>
            <a:endParaRPr lang="vi-VN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684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42288" y="31967"/>
            <a:ext cx="8811851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        </a:t>
            </a:r>
            <a:r>
              <a:rPr lang="en-US" sz="4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Traêng</a:t>
            </a:r>
            <a:r>
              <a:rPr lang="en-US" sz="4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saùng</a:t>
            </a:r>
            <a:endParaRPr lang="en-US" sz="4400" b="1" dirty="0">
              <a:solidFill>
                <a:schemeClr val="tx1">
                  <a:lumMod val="85000"/>
                  <a:lumOff val="15000"/>
                </a:schemeClr>
              </a:solidFill>
              <a:latin typeface="VNI-Avo" pitchFamily="2" charset="0"/>
            </a:endParaRPr>
          </a:p>
          <a:p>
            <a:pPr algn="just"/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Saân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nhaø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em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saùng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quaù</a:t>
            </a:r>
            <a:endParaRPr lang="en-US" sz="4000" b="1" dirty="0">
              <a:solidFill>
                <a:schemeClr val="tx1">
                  <a:lumMod val="85000"/>
                  <a:lumOff val="15000"/>
                </a:schemeClr>
              </a:solidFill>
              <a:latin typeface="VNI-Avo" pitchFamily="2" charset="0"/>
            </a:endParaRPr>
          </a:p>
          <a:p>
            <a:pPr algn="just"/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Nhôø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aùnh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traêng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saùng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ngôøi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.</a:t>
            </a:r>
          </a:p>
          <a:p>
            <a:pPr algn="just"/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Traêng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troøn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nhö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caùi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ñóa</a:t>
            </a:r>
            <a:endParaRPr lang="en-US" sz="4000" b="1" dirty="0">
              <a:solidFill>
                <a:schemeClr val="tx1">
                  <a:lumMod val="85000"/>
                  <a:lumOff val="15000"/>
                </a:schemeClr>
              </a:solidFill>
              <a:latin typeface="VNI-Avo" pitchFamily="2" charset="0"/>
            </a:endParaRPr>
          </a:p>
          <a:p>
            <a:pPr algn="just"/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Lô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löûng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maø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khoâng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rôi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.</a:t>
            </a:r>
          </a:p>
          <a:p>
            <a:pPr algn="just"/>
            <a:endParaRPr lang="en-US" sz="4000" b="1" dirty="0">
              <a:solidFill>
                <a:schemeClr val="tx1">
                  <a:lumMod val="85000"/>
                  <a:lumOff val="15000"/>
                </a:schemeClr>
              </a:solidFill>
              <a:latin typeface="VNI-Avo" pitchFamily="2" charset="0"/>
            </a:endParaRPr>
          </a:p>
          <a:p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Nhöõng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hoâm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naøo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traêng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khuyeát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,</a:t>
            </a:r>
          </a:p>
          <a:p>
            <a:pPr algn="just"/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Troâng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gioáng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con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thuyeàn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troâi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.</a:t>
            </a:r>
          </a:p>
          <a:p>
            <a:pPr algn="just"/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Em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ñi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traêng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theo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böôùc</a:t>
            </a:r>
            <a:endParaRPr lang="en-US" sz="4000" b="1" dirty="0">
              <a:solidFill>
                <a:schemeClr val="tx1">
                  <a:lumMod val="85000"/>
                  <a:lumOff val="15000"/>
                </a:schemeClr>
              </a:solidFill>
              <a:latin typeface="VNI-Avo" pitchFamily="2" charset="0"/>
            </a:endParaRPr>
          </a:p>
          <a:p>
            <a:pPr algn="just"/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Nhö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muoán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cuøng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ñi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chôi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.</a:t>
            </a:r>
          </a:p>
        </p:txBody>
      </p:sp>
      <p:sp>
        <p:nvSpPr>
          <p:cNvPr id="6" name="Oval 5"/>
          <p:cNvSpPr/>
          <p:nvPr/>
        </p:nvSpPr>
        <p:spPr bwMode="auto">
          <a:xfrm>
            <a:off x="8624725" y="1181814"/>
            <a:ext cx="381000" cy="390622"/>
          </a:xfrm>
          <a:prstGeom prst="ellips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FF0000"/>
                </a:solidFill>
                <a:latin typeface="Arial" charset="0"/>
              </a:rPr>
              <a:t>1</a:t>
            </a:r>
            <a:endParaRPr lang="vi-VN" sz="2000" b="1" dirty="0">
              <a:solidFill>
                <a:srgbClr val="FF0000"/>
              </a:solidFill>
              <a:latin typeface="Arial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8391023" y="1254796"/>
            <a:ext cx="236483" cy="766958"/>
            <a:chOff x="6400800" y="194146"/>
            <a:chExt cx="236483" cy="766958"/>
          </a:xfrm>
        </p:grpSpPr>
        <p:cxnSp>
          <p:nvCxnSpPr>
            <p:cNvPr id="8" name="Straight Connector 7"/>
            <p:cNvCxnSpPr/>
            <p:nvPr/>
          </p:nvCxnSpPr>
          <p:spPr bwMode="auto">
            <a:xfrm flipH="1">
              <a:off x="6400800" y="199104"/>
              <a:ext cx="152400" cy="7620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" name="Straight Connector 8"/>
            <p:cNvCxnSpPr/>
            <p:nvPr/>
          </p:nvCxnSpPr>
          <p:spPr bwMode="auto">
            <a:xfrm flipH="1">
              <a:off x="6484883" y="194146"/>
              <a:ext cx="152400" cy="7620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7" name="Oval 16"/>
          <p:cNvSpPr/>
          <p:nvPr/>
        </p:nvSpPr>
        <p:spPr bwMode="auto">
          <a:xfrm>
            <a:off x="7809396" y="2500728"/>
            <a:ext cx="381000" cy="390622"/>
          </a:xfrm>
          <a:prstGeom prst="ellips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FF0000"/>
                </a:solidFill>
                <a:latin typeface="Arial" charset="0"/>
              </a:rPr>
              <a:t>2</a:t>
            </a:r>
            <a:endParaRPr lang="vi-VN" sz="2000" b="1" dirty="0">
              <a:solidFill>
                <a:srgbClr val="FF0000"/>
              </a:solidFill>
              <a:latin typeface="Arial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9034263" y="4386403"/>
            <a:ext cx="236483" cy="766958"/>
            <a:chOff x="6400800" y="194146"/>
            <a:chExt cx="236483" cy="766958"/>
          </a:xfrm>
        </p:grpSpPr>
        <p:cxnSp>
          <p:nvCxnSpPr>
            <p:cNvPr id="19" name="Straight Connector 18"/>
            <p:cNvCxnSpPr/>
            <p:nvPr/>
          </p:nvCxnSpPr>
          <p:spPr bwMode="auto">
            <a:xfrm flipH="1">
              <a:off x="6400800" y="199104"/>
              <a:ext cx="152400" cy="7620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" name="Straight Connector 19"/>
            <p:cNvCxnSpPr/>
            <p:nvPr/>
          </p:nvCxnSpPr>
          <p:spPr bwMode="auto">
            <a:xfrm flipH="1">
              <a:off x="6484883" y="194146"/>
              <a:ext cx="152400" cy="7620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7" name="Group 26"/>
          <p:cNvGrpSpPr/>
          <p:nvPr/>
        </p:nvGrpSpPr>
        <p:grpSpPr>
          <a:xfrm>
            <a:off x="7565381" y="2427439"/>
            <a:ext cx="236483" cy="766958"/>
            <a:chOff x="6400800" y="194146"/>
            <a:chExt cx="236483" cy="766958"/>
          </a:xfrm>
        </p:grpSpPr>
        <p:cxnSp>
          <p:nvCxnSpPr>
            <p:cNvPr id="28" name="Straight Connector 27"/>
            <p:cNvCxnSpPr/>
            <p:nvPr/>
          </p:nvCxnSpPr>
          <p:spPr bwMode="auto">
            <a:xfrm flipH="1">
              <a:off x="6400800" y="199104"/>
              <a:ext cx="152400" cy="7620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9" name="Straight Connector 28"/>
            <p:cNvCxnSpPr/>
            <p:nvPr/>
          </p:nvCxnSpPr>
          <p:spPr bwMode="auto">
            <a:xfrm flipH="1">
              <a:off x="6484883" y="194146"/>
              <a:ext cx="152400" cy="7620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0" name="Group 29"/>
          <p:cNvGrpSpPr/>
          <p:nvPr/>
        </p:nvGrpSpPr>
        <p:grpSpPr>
          <a:xfrm>
            <a:off x="7934387" y="5574429"/>
            <a:ext cx="236483" cy="766958"/>
            <a:chOff x="6400800" y="194146"/>
            <a:chExt cx="236483" cy="766958"/>
          </a:xfrm>
        </p:grpSpPr>
        <p:cxnSp>
          <p:nvCxnSpPr>
            <p:cNvPr id="31" name="Straight Connector 30"/>
            <p:cNvCxnSpPr/>
            <p:nvPr/>
          </p:nvCxnSpPr>
          <p:spPr bwMode="auto">
            <a:xfrm flipH="1">
              <a:off x="6400800" y="199104"/>
              <a:ext cx="152400" cy="7620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2" name="Straight Connector 31"/>
            <p:cNvCxnSpPr/>
            <p:nvPr/>
          </p:nvCxnSpPr>
          <p:spPr bwMode="auto">
            <a:xfrm flipH="1">
              <a:off x="6484883" y="194146"/>
              <a:ext cx="152400" cy="7620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0" name="Oval 39"/>
          <p:cNvSpPr/>
          <p:nvPr/>
        </p:nvSpPr>
        <p:spPr bwMode="auto">
          <a:xfrm>
            <a:off x="8215004" y="5490835"/>
            <a:ext cx="381000" cy="390622"/>
          </a:xfrm>
          <a:prstGeom prst="ellips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FF0000"/>
                </a:solidFill>
                <a:latin typeface="Arial" charset="0"/>
              </a:rPr>
              <a:t>4</a:t>
            </a:r>
            <a:endParaRPr lang="vi-VN" sz="20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41" name="Oval 40"/>
          <p:cNvSpPr/>
          <p:nvPr/>
        </p:nvSpPr>
        <p:spPr bwMode="auto">
          <a:xfrm>
            <a:off x="9228776" y="4373250"/>
            <a:ext cx="381000" cy="390622"/>
          </a:xfrm>
          <a:prstGeom prst="ellips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FF0000"/>
                </a:solidFill>
                <a:latin typeface="Arial" charset="0"/>
              </a:rPr>
              <a:t>3</a:t>
            </a:r>
            <a:endParaRPr lang="vi-VN" sz="2000" b="1" dirty="0">
              <a:solidFill>
                <a:srgbClr val="FF0000"/>
              </a:solidFill>
              <a:latin typeface="Arial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7603481" y="712282"/>
            <a:ext cx="137890" cy="66484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 bwMode="auto">
          <a:xfrm>
            <a:off x="6310816" y="5009257"/>
            <a:ext cx="1552338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8" name="Straight Connector 57"/>
          <p:cNvCxnSpPr/>
          <p:nvPr/>
        </p:nvCxnSpPr>
        <p:spPr bwMode="auto">
          <a:xfrm>
            <a:off x="7950070" y="4386403"/>
            <a:ext cx="1320676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Straight Connector 34"/>
          <p:cNvCxnSpPr/>
          <p:nvPr/>
        </p:nvCxnSpPr>
        <p:spPr>
          <a:xfrm flipH="1">
            <a:off x="7565381" y="2031196"/>
            <a:ext cx="137890" cy="66484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9557189" y="3721560"/>
            <a:ext cx="137890" cy="66484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7794209" y="4912065"/>
            <a:ext cx="137890" cy="66484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1651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17" grpId="0" animBg="1"/>
      <p:bldP spid="40" grpId="0" animBg="1"/>
      <p:bldP spid="4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66" t="43141" r="16000" b="18696"/>
          <a:stretch/>
        </p:blipFill>
        <p:spPr>
          <a:xfrm>
            <a:off x="8936140" y="3332989"/>
            <a:ext cx="1934005" cy="228952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00" t="72533" r="8533"/>
          <a:stretch/>
        </p:blipFill>
        <p:spPr>
          <a:xfrm>
            <a:off x="7056107" y="4974336"/>
            <a:ext cx="4470400" cy="188366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r="34400" b="5897"/>
          <a:stretch/>
        </p:blipFill>
        <p:spPr>
          <a:xfrm>
            <a:off x="728949" y="0"/>
            <a:ext cx="7575296" cy="645363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67" t="20385" r="6933" b="5896"/>
          <a:stretch/>
        </p:blipFill>
        <p:spPr>
          <a:xfrm>
            <a:off x="10599915" y="1529125"/>
            <a:ext cx="1853184" cy="505561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81" t="24563" r="40933" b="26282"/>
          <a:stretch/>
        </p:blipFill>
        <p:spPr>
          <a:xfrm flipH="1">
            <a:off x="239349" y="3082597"/>
            <a:ext cx="2497563" cy="337103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33" t="18963" r="21600" b="52948"/>
          <a:stretch/>
        </p:blipFill>
        <p:spPr>
          <a:xfrm>
            <a:off x="8312832" y="1443781"/>
            <a:ext cx="1983232" cy="192633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67" t="4030" r="30313" b="70607"/>
          <a:stretch/>
        </p:blipFill>
        <p:spPr>
          <a:xfrm>
            <a:off x="7007297" y="659429"/>
            <a:ext cx="1928843" cy="1739392"/>
          </a:xfrm>
          <a:prstGeom prst="rect">
            <a:avLst/>
          </a:prstGeom>
        </p:spPr>
      </p:pic>
      <p:sp>
        <p:nvSpPr>
          <p:cNvPr id="12" name="文本框 17">
            <a:extLst>
              <a:ext uri="{FF2B5EF4-FFF2-40B4-BE49-F238E27FC236}">
                <a16:creationId xmlns="" xmlns:a16="http://schemas.microsoft.com/office/drawing/2014/main" id="{C3D290E4-D4B9-476B-A8C9-4EDF4E9FBEBE}"/>
              </a:ext>
            </a:extLst>
          </p:cNvPr>
          <p:cNvSpPr txBox="1"/>
          <p:nvPr/>
        </p:nvSpPr>
        <p:spPr>
          <a:xfrm>
            <a:off x="3297211" y="2705725"/>
            <a:ext cx="2983509" cy="144655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H" panose="020B7200000000000000" pitchFamily="34" charset="0"/>
                <a:ea typeface="宋体" panose="02010600030101010101" pitchFamily="2" charset="-122"/>
                <a:cs typeface="+mn-ea"/>
                <a:sym typeface="+mn-lt"/>
              </a:rPr>
              <a:t>TIÕT</a:t>
            </a:r>
            <a:r>
              <a:rPr kumimoji="0" lang="en-US" altLang="zh-CN" sz="8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H" panose="020B7200000000000000" pitchFamily="34" charset="0"/>
                <a:ea typeface="宋体" panose="02010600030101010101" pitchFamily="2" charset="-122"/>
                <a:cs typeface="+mn-ea"/>
                <a:sym typeface="+mn-lt"/>
              </a:rPr>
              <a:t> 1</a:t>
            </a:r>
            <a:endParaRPr kumimoji="0" lang="tr-TR" altLang="zh-CN" sz="8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52688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1752600" y="228600"/>
            <a:ext cx="2209800" cy="838200"/>
            <a:chOff x="228600" y="228600"/>
            <a:chExt cx="2209800" cy="838200"/>
          </a:xfrm>
        </p:grpSpPr>
        <p:sp>
          <p:nvSpPr>
            <p:cNvPr id="15" name="Rounded Rectangle 14"/>
            <p:cNvSpPr/>
            <p:nvPr/>
          </p:nvSpPr>
          <p:spPr>
            <a:xfrm>
              <a:off x="761999" y="228600"/>
              <a:ext cx="1676401" cy="838200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</a:rPr>
                <a:t> </a:t>
              </a:r>
              <a:r>
                <a:rPr lang="en-US" sz="4200" b="1" dirty="0" err="1">
                  <a:solidFill>
                    <a:schemeClr val="bg1"/>
                  </a:solidFill>
                </a:rPr>
                <a:t>Nói</a:t>
              </a:r>
              <a:endParaRPr lang="vi-VN" sz="4200" b="1" dirty="0">
                <a:solidFill>
                  <a:schemeClr val="bg1"/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bg2">
                      <a:lumMod val="10000"/>
                    </a:schemeClr>
                  </a:solidFill>
                </a:rPr>
                <a:t>5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677715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err="1">
                <a:latin typeface="VNI-Avo" pitchFamily="2" charset="0"/>
                <a:cs typeface="Times New Roman" panose="02020603050405020304" pitchFamily="18" charset="0"/>
              </a:rPr>
              <a:t>Caûnh</a:t>
            </a:r>
            <a:r>
              <a:rPr lang="en-US" b="1" dirty="0"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VNI-Avo" pitchFamily="2" charset="0"/>
                <a:cs typeface="Times New Roman" panose="02020603050405020304" pitchFamily="18" charset="0"/>
              </a:rPr>
              <a:t>vaät</a:t>
            </a:r>
            <a:endParaRPr lang="vi-V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22" r="446"/>
          <a:stretch/>
        </p:blipFill>
        <p:spPr>
          <a:xfrm>
            <a:off x="510208" y="1371599"/>
            <a:ext cx="11078817" cy="5247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074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66" t="43141" r="16000" b="18696"/>
          <a:stretch/>
        </p:blipFill>
        <p:spPr>
          <a:xfrm>
            <a:off x="8936140" y="3332989"/>
            <a:ext cx="1934005" cy="228952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00" t="72533" r="8533"/>
          <a:stretch/>
        </p:blipFill>
        <p:spPr>
          <a:xfrm>
            <a:off x="7056107" y="4974336"/>
            <a:ext cx="4470400" cy="188366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r="34400" b="5897"/>
          <a:stretch/>
        </p:blipFill>
        <p:spPr>
          <a:xfrm>
            <a:off x="466048" y="2644"/>
            <a:ext cx="7575296" cy="645363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67" t="20385" r="6933" b="5896"/>
          <a:stretch/>
        </p:blipFill>
        <p:spPr>
          <a:xfrm>
            <a:off x="10599915" y="1529125"/>
            <a:ext cx="1853184" cy="505561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81" t="24563" r="40933" b="26282"/>
          <a:stretch/>
        </p:blipFill>
        <p:spPr>
          <a:xfrm flipH="1">
            <a:off x="239349" y="3082597"/>
            <a:ext cx="2497563" cy="337103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33" t="18963" r="21600" b="52948"/>
          <a:stretch/>
        </p:blipFill>
        <p:spPr>
          <a:xfrm>
            <a:off x="8312832" y="1443781"/>
            <a:ext cx="1983232" cy="192633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67" t="4030" r="30313" b="70607"/>
          <a:stretch/>
        </p:blipFill>
        <p:spPr>
          <a:xfrm>
            <a:off x="7007297" y="659429"/>
            <a:ext cx="1928843" cy="1739392"/>
          </a:xfrm>
          <a:prstGeom prst="rect">
            <a:avLst/>
          </a:prstGeom>
        </p:spPr>
      </p:pic>
      <p:sp>
        <p:nvSpPr>
          <p:cNvPr id="12" name="文本框 17">
            <a:extLst>
              <a:ext uri="{FF2B5EF4-FFF2-40B4-BE49-F238E27FC236}">
                <a16:creationId xmlns="" xmlns:a16="http://schemas.microsoft.com/office/drawing/2014/main" id="{C3D290E4-D4B9-476B-A8C9-4EDF4E9FBEBE}"/>
              </a:ext>
            </a:extLst>
          </p:cNvPr>
          <p:cNvSpPr txBox="1"/>
          <p:nvPr/>
        </p:nvSpPr>
        <p:spPr>
          <a:xfrm>
            <a:off x="2773356" y="1669972"/>
            <a:ext cx="2954655" cy="92333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5400" b="1" dirty="0">
                <a:solidFill>
                  <a:srgbClr val="FF0000"/>
                </a:solidFill>
                <a:latin typeface=".VnAvantH" panose="020B7200000000000000" pitchFamily="34" charset="0"/>
                <a:ea typeface="宋体" panose="02010600030101010101" pitchFamily="2" charset="-122"/>
                <a:cs typeface="+mn-ea"/>
                <a:sym typeface="+mn-lt"/>
              </a:rPr>
              <a:t>DÆN </a:t>
            </a:r>
            <a:r>
              <a:rPr lang="en-US" altLang="zh-CN" sz="5400" b="1" dirty="0" err="1">
                <a:solidFill>
                  <a:srgbClr val="FF0000"/>
                </a:solidFill>
                <a:latin typeface=".VnAvantH" panose="020B7200000000000000" pitchFamily="34" charset="0"/>
                <a:ea typeface="宋体" panose="02010600030101010101" pitchFamily="2" charset="-122"/>
                <a:cs typeface="+mn-ea"/>
                <a:sym typeface="+mn-lt"/>
              </a:rPr>
              <a:t>Dß</a:t>
            </a:r>
            <a:endParaRPr kumimoji="0" lang="tr-TR" altLang="zh-CN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75572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2">
            <a:extLst>
              <a:ext uri="{FF2B5EF4-FFF2-40B4-BE49-F238E27FC236}">
                <a16:creationId xmlns="" xmlns:a16="http://schemas.microsoft.com/office/drawing/2014/main" id="{D8E83664-91EE-47FC-87CF-AF3112663C48}"/>
              </a:ext>
            </a:extLst>
          </p:cNvPr>
          <p:cNvSpPr/>
          <p:nvPr/>
        </p:nvSpPr>
        <p:spPr>
          <a:xfrm>
            <a:off x="3316638" y="368950"/>
            <a:ext cx="6034040" cy="58309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.VnAvant" panose="020B7200000000000000" pitchFamily="34" charset="0"/>
              </a:rPr>
              <a:t>¤n </a:t>
            </a:r>
            <a:r>
              <a:rPr lang="en-US" sz="400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.VnAvant" panose="020B7200000000000000" pitchFamily="34" charset="0"/>
              </a:rPr>
              <a:t>tËp</a:t>
            </a:r>
            <a:r>
              <a:rPr lang="en-US" sz="40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.VnAvant" panose="020B7200000000000000" pitchFamily="34" charset="0"/>
              </a:rPr>
              <a:t> vµ </a:t>
            </a:r>
            <a:r>
              <a:rPr lang="en-US" sz="400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.VnAvant" panose="020B7200000000000000" pitchFamily="34" charset="0"/>
              </a:rPr>
              <a:t>khëi</a:t>
            </a:r>
            <a:r>
              <a:rPr lang="en-US" sz="40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.VnAvant" panose="020B7200000000000000" pitchFamily="34" charset="0"/>
              </a:rPr>
              <a:t> ®</a:t>
            </a:r>
            <a:r>
              <a:rPr lang="en-US" sz="400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.VnAvant" panose="020B7200000000000000" pitchFamily="34" charset="0"/>
              </a:rPr>
              <a:t>éng</a:t>
            </a:r>
            <a:endParaRPr lang="en-US" sz="4000" dirty="0">
              <a:solidFill>
                <a:srgbClr val="C00000"/>
              </a:solidFill>
              <a:latin typeface=".VnAvant" panose="020B7200000000000000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05616" y="1209125"/>
            <a:ext cx="1125608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 err="1">
                <a:latin typeface="VNI-Avo" pitchFamily="2" charset="0"/>
              </a:rPr>
              <a:t>tuaàn</a:t>
            </a:r>
            <a:r>
              <a:rPr lang="en-US" sz="4000" b="1" dirty="0">
                <a:latin typeface="VNI-Avo" pitchFamily="2" charset="0"/>
              </a:rPr>
              <a:t> </a:t>
            </a:r>
            <a:r>
              <a:rPr lang="en-US" sz="4000" b="1" dirty="0" err="1">
                <a:latin typeface="VNI-Avo" pitchFamily="2" charset="0"/>
              </a:rPr>
              <a:t>tra</a:t>
            </a:r>
            <a:r>
              <a:rPr lang="en-US" sz="4000" b="1" dirty="0">
                <a:latin typeface="VNI-Avo" pitchFamily="2" charset="0"/>
              </a:rPr>
              <a:t>        </a:t>
            </a:r>
            <a:r>
              <a:rPr lang="en-US" sz="4000" b="1" dirty="0" smtClean="0">
                <a:latin typeface="VNI-Avo" pitchFamily="2" charset="0"/>
              </a:rPr>
              <a:t>     </a:t>
            </a:r>
            <a:r>
              <a:rPr lang="en-US" sz="4000" b="1" dirty="0" err="1">
                <a:latin typeface="VNI-Avo" pitchFamily="2" charset="0"/>
              </a:rPr>
              <a:t>muøa</a:t>
            </a:r>
            <a:r>
              <a:rPr lang="en-US" sz="4000" b="1" dirty="0">
                <a:latin typeface="VNI-Avo" pitchFamily="2" charset="0"/>
              </a:rPr>
              <a:t> </a:t>
            </a:r>
            <a:r>
              <a:rPr lang="en-US" sz="4000" b="1" dirty="0" err="1">
                <a:latin typeface="VNI-Avo" pitchFamily="2" charset="0"/>
              </a:rPr>
              <a:t>xuaân</a:t>
            </a:r>
            <a:r>
              <a:rPr lang="en-US" sz="4000" b="1" dirty="0">
                <a:latin typeface="VNI-Avo" pitchFamily="2" charset="0"/>
              </a:rPr>
              <a:t>       </a:t>
            </a:r>
            <a:r>
              <a:rPr lang="en-US" sz="4000" b="1" dirty="0" smtClean="0">
                <a:latin typeface="VNI-Avo" pitchFamily="2" charset="0"/>
              </a:rPr>
              <a:t>      </a:t>
            </a:r>
            <a:r>
              <a:rPr lang="en-US" sz="4000" b="1" dirty="0" err="1">
                <a:latin typeface="VNI-Avo" pitchFamily="2" charset="0"/>
              </a:rPr>
              <a:t>voõ</a:t>
            </a:r>
            <a:r>
              <a:rPr lang="en-US" sz="4000" b="1" dirty="0">
                <a:latin typeface="VNI-Avo" pitchFamily="2" charset="0"/>
              </a:rPr>
              <a:t> </a:t>
            </a:r>
            <a:r>
              <a:rPr lang="en-US" sz="4000" b="1" dirty="0" err="1">
                <a:latin typeface="VNI-Avo" pitchFamily="2" charset="0"/>
              </a:rPr>
              <a:t>thuaät</a:t>
            </a:r>
            <a:endParaRPr lang="en-US" sz="4000" b="1" dirty="0">
              <a:latin typeface="VNI-Avo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4320" y="2555816"/>
            <a:ext cx="1133856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dirty="0" smtClean="0">
                <a:solidFill>
                  <a:srgbClr val="002060"/>
                </a:solidFill>
                <a:latin typeface="VNI-Avo" pitchFamily="2" charset="0"/>
              </a:rPr>
              <a:t>	</a:t>
            </a:r>
            <a:r>
              <a:rPr lang="en-US" sz="4000" dirty="0" err="1" smtClean="0">
                <a:solidFill>
                  <a:srgbClr val="002060"/>
                </a:solidFill>
                <a:latin typeface="VNI-Avo" pitchFamily="2" charset="0"/>
              </a:rPr>
              <a:t>Gaàn</a:t>
            </a:r>
            <a:r>
              <a:rPr lang="en-US" sz="4000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VNI-Avo" pitchFamily="2" charset="0"/>
              </a:rPr>
              <a:t>Teát</a:t>
            </a:r>
            <a:r>
              <a:rPr lang="en-US" sz="4000" dirty="0">
                <a:solidFill>
                  <a:srgbClr val="002060"/>
                </a:solidFill>
                <a:latin typeface="VNI-Avo" pitchFamily="2" charset="0"/>
              </a:rPr>
              <a:t>, </a:t>
            </a:r>
            <a:r>
              <a:rPr lang="en-US" sz="4000" dirty="0" err="1">
                <a:solidFill>
                  <a:srgbClr val="002060"/>
                </a:solidFill>
                <a:latin typeface="VNI-Avo" pitchFamily="2" charset="0"/>
              </a:rPr>
              <a:t>boá</a:t>
            </a:r>
            <a:r>
              <a:rPr lang="en-US" sz="40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VNI-Avo" pitchFamily="2" charset="0"/>
              </a:rPr>
              <a:t>vaø</a:t>
            </a:r>
            <a:r>
              <a:rPr lang="en-US" sz="40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VNI-Avo" pitchFamily="2" charset="0"/>
              </a:rPr>
              <a:t>Haø</a:t>
            </a:r>
            <a:r>
              <a:rPr lang="en-US" sz="40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VNI-Avo" pitchFamily="2" charset="0"/>
              </a:rPr>
              <a:t>ñi</a:t>
            </a:r>
            <a:r>
              <a:rPr lang="en-US" sz="40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VNI-Avo" pitchFamily="2" charset="0"/>
              </a:rPr>
              <a:t>chôï</a:t>
            </a:r>
            <a:r>
              <a:rPr lang="en-US" sz="40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VNI-Avo" pitchFamily="2" charset="0"/>
              </a:rPr>
              <a:t>hoa</a:t>
            </a:r>
            <a:r>
              <a:rPr lang="en-US" sz="40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VNI-Avo" pitchFamily="2" charset="0"/>
              </a:rPr>
              <a:t>mua</a:t>
            </a:r>
            <a:r>
              <a:rPr lang="en-US" sz="40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VNI-Avo" pitchFamily="2" charset="0"/>
              </a:rPr>
              <a:t>ñaøo</a:t>
            </a:r>
            <a:r>
              <a:rPr lang="en-US" sz="40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VNI-Avo" pitchFamily="2" charset="0"/>
              </a:rPr>
              <a:t>vaø</a:t>
            </a:r>
            <a:r>
              <a:rPr lang="en-US" sz="40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VNI-Avo" pitchFamily="2" charset="0"/>
              </a:rPr>
              <a:t>quaát</a:t>
            </a:r>
            <a:r>
              <a:rPr lang="en-US" sz="4000" dirty="0">
                <a:solidFill>
                  <a:srgbClr val="002060"/>
                </a:solidFill>
                <a:latin typeface="VNI-Avo" pitchFamily="2" charset="0"/>
              </a:rPr>
              <a:t>. </a:t>
            </a:r>
            <a:r>
              <a:rPr lang="en-US" sz="4000" dirty="0" err="1">
                <a:solidFill>
                  <a:srgbClr val="002060"/>
                </a:solidFill>
                <a:latin typeface="VNI-Avo" pitchFamily="2" charset="0"/>
              </a:rPr>
              <a:t>Caønh</a:t>
            </a:r>
            <a:r>
              <a:rPr lang="en-US" sz="40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VNI-Avo" pitchFamily="2" charset="0"/>
              </a:rPr>
              <a:t>ñaøo</a:t>
            </a:r>
            <a:r>
              <a:rPr lang="en-US" sz="4000" dirty="0">
                <a:solidFill>
                  <a:srgbClr val="002060"/>
                </a:solidFill>
                <a:latin typeface="VNI-Avo" pitchFamily="2" charset="0"/>
              </a:rPr>
              <a:t> chi </a:t>
            </a:r>
            <a:r>
              <a:rPr lang="en-US" sz="4000" dirty="0" err="1">
                <a:solidFill>
                  <a:srgbClr val="002060"/>
                </a:solidFill>
                <a:latin typeface="VNI-Avo" pitchFamily="2" charset="0"/>
              </a:rPr>
              <a:t>chít</a:t>
            </a:r>
            <a:r>
              <a:rPr lang="en-US" sz="40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VNI-Avo" pitchFamily="2" charset="0"/>
              </a:rPr>
              <a:t>loäc</a:t>
            </a:r>
            <a:r>
              <a:rPr lang="en-US" sz="4000" dirty="0">
                <a:solidFill>
                  <a:srgbClr val="002060"/>
                </a:solidFill>
                <a:latin typeface="VNI-Avo" pitchFamily="2" charset="0"/>
              </a:rPr>
              <a:t> non, </a:t>
            </a:r>
            <a:r>
              <a:rPr lang="en-US" sz="4000" dirty="0" err="1">
                <a:solidFill>
                  <a:srgbClr val="002060"/>
                </a:solidFill>
                <a:latin typeface="VNI-Avo" pitchFamily="2" charset="0"/>
              </a:rPr>
              <a:t>nhöõng</a:t>
            </a:r>
            <a:r>
              <a:rPr lang="en-US" sz="40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VNI-Avo" pitchFamily="2" charset="0"/>
              </a:rPr>
              <a:t>nuï</a:t>
            </a:r>
            <a:r>
              <a:rPr lang="en-US" sz="40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VNI-Avo" pitchFamily="2" charset="0"/>
              </a:rPr>
              <a:t>hoa</a:t>
            </a:r>
            <a:r>
              <a:rPr lang="en-US" sz="40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VNI-Avo" pitchFamily="2" charset="0"/>
              </a:rPr>
              <a:t>phôùt</a:t>
            </a:r>
            <a:r>
              <a:rPr lang="en-US" sz="40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VNI-Avo" pitchFamily="2" charset="0"/>
              </a:rPr>
              <a:t>hoàng</a:t>
            </a:r>
            <a:r>
              <a:rPr lang="en-US" sz="40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VNI-Avo" pitchFamily="2" charset="0"/>
              </a:rPr>
              <a:t>ñang</a:t>
            </a:r>
            <a:r>
              <a:rPr lang="en-US" sz="4000" dirty="0">
                <a:solidFill>
                  <a:srgbClr val="002060"/>
                </a:solidFill>
                <a:latin typeface="VNI-Avo" pitchFamily="2" charset="0"/>
              </a:rPr>
              <a:t> e </a:t>
            </a:r>
            <a:r>
              <a:rPr lang="en-US" sz="4000" dirty="0" err="1">
                <a:solidFill>
                  <a:srgbClr val="002060"/>
                </a:solidFill>
                <a:latin typeface="VNI-Avo" pitchFamily="2" charset="0"/>
              </a:rPr>
              <a:t>aáp</a:t>
            </a:r>
            <a:r>
              <a:rPr lang="en-US" sz="40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VNI-Avo" pitchFamily="2" charset="0"/>
              </a:rPr>
              <a:t>nôû</a:t>
            </a:r>
            <a:r>
              <a:rPr lang="en-US" sz="4000" dirty="0">
                <a:solidFill>
                  <a:srgbClr val="002060"/>
                </a:solidFill>
                <a:latin typeface="VNI-Avo" pitchFamily="2" charset="0"/>
              </a:rPr>
              <a:t>. </a:t>
            </a:r>
            <a:r>
              <a:rPr lang="en-US" sz="4000" dirty="0" err="1">
                <a:solidFill>
                  <a:srgbClr val="002060"/>
                </a:solidFill>
                <a:latin typeface="VNI-Avo" pitchFamily="2" charset="0"/>
              </a:rPr>
              <a:t>Caây</a:t>
            </a:r>
            <a:r>
              <a:rPr lang="en-US" sz="40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VNI-Avo" pitchFamily="2" charset="0"/>
              </a:rPr>
              <a:t>quaát</a:t>
            </a:r>
            <a:r>
              <a:rPr lang="en-US" sz="40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VNI-Avo" pitchFamily="2" charset="0"/>
              </a:rPr>
              <a:t>xum</a:t>
            </a:r>
            <a:r>
              <a:rPr lang="en-US" sz="40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VNI-Avo" pitchFamily="2" charset="0"/>
              </a:rPr>
              <a:t>xueâ</a:t>
            </a:r>
            <a:r>
              <a:rPr lang="en-US" sz="40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VNI-Avo" pitchFamily="2" charset="0"/>
              </a:rPr>
              <a:t>quaû</a:t>
            </a:r>
            <a:r>
              <a:rPr lang="en-US" sz="40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VNI-Avo" pitchFamily="2" charset="0"/>
              </a:rPr>
              <a:t>vaøng</a:t>
            </a:r>
            <a:r>
              <a:rPr lang="en-US" sz="40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VNI-Avo" pitchFamily="2" charset="0"/>
              </a:rPr>
              <a:t>oùng</a:t>
            </a:r>
            <a:r>
              <a:rPr lang="en-US" sz="4000" dirty="0">
                <a:solidFill>
                  <a:srgbClr val="002060"/>
                </a:solidFill>
                <a:latin typeface="VNI-Avo" pitchFamily="2" charset="0"/>
              </a:rPr>
              <a:t>. </a:t>
            </a:r>
            <a:r>
              <a:rPr lang="en-US" sz="4000" dirty="0" err="1">
                <a:solidFill>
                  <a:srgbClr val="002060"/>
                </a:solidFill>
                <a:latin typeface="VNI-Avo" pitchFamily="2" charset="0"/>
              </a:rPr>
              <a:t>Meï</a:t>
            </a:r>
            <a:r>
              <a:rPr lang="en-US" sz="40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VNI-Avo" pitchFamily="2" charset="0"/>
              </a:rPr>
              <a:t>nhìn</a:t>
            </a:r>
            <a:r>
              <a:rPr lang="en-US" sz="40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VNI-Avo" pitchFamily="2" charset="0"/>
              </a:rPr>
              <a:t>boá</a:t>
            </a:r>
            <a:r>
              <a:rPr lang="en-US" sz="40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VNI-Avo" pitchFamily="2" charset="0"/>
              </a:rPr>
              <a:t>vaø</a:t>
            </a:r>
            <a:r>
              <a:rPr lang="en-US" sz="40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VNI-Avo" pitchFamily="2" charset="0"/>
              </a:rPr>
              <a:t>Haø</a:t>
            </a:r>
            <a:r>
              <a:rPr lang="en-US" sz="40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VNI-Avo" pitchFamily="2" charset="0"/>
              </a:rPr>
              <a:t>noùi</a:t>
            </a:r>
            <a:r>
              <a:rPr lang="en-US" sz="4000" dirty="0">
                <a:solidFill>
                  <a:srgbClr val="002060"/>
                </a:solidFill>
                <a:latin typeface="VNI-Avo" pitchFamily="2" charset="0"/>
              </a:rPr>
              <a:t>: “Hai </a:t>
            </a:r>
            <a:r>
              <a:rPr lang="en-US" sz="4000" dirty="0" err="1">
                <a:solidFill>
                  <a:srgbClr val="002060"/>
                </a:solidFill>
                <a:latin typeface="VNI-Avo" pitchFamily="2" charset="0"/>
              </a:rPr>
              <a:t>boá</a:t>
            </a:r>
            <a:r>
              <a:rPr lang="en-US" sz="4000" dirty="0">
                <a:solidFill>
                  <a:srgbClr val="002060"/>
                </a:solidFill>
                <a:latin typeface="VNI-Avo" pitchFamily="2" charset="0"/>
              </a:rPr>
              <a:t> con </a:t>
            </a:r>
            <a:r>
              <a:rPr lang="en-US" sz="4000" dirty="0" err="1">
                <a:solidFill>
                  <a:srgbClr val="002060"/>
                </a:solidFill>
                <a:latin typeface="VNI-Avo" pitchFamily="2" charset="0"/>
              </a:rPr>
              <a:t>ñem</a:t>
            </a:r>
            <a:r>
              <a:rPr lang="en-US" sz="40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VNI-Avo" pitchFamily="2" charset="0"/>
              </a:rPr>
              <a:t>caû</a:t>
            </a:r>
            <a:r>
              <a:rPr lang="en-US" sz="40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VNI-Avo" pitchFamily="2" charset="0"/>
              </a:rPr>
              <a:t>muøa</a:t>
            </a:r>
            <a:r>
              <a:rPr lang="en-US" sz="40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VNI-Avo" pitchFamily="2" charset="0"/>
              </a:rPr>
              <a:t>xuaân</a:t>
            </a:r>
            <a:r>
              <a:rPr lang="en-US" sz="40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VNI-Avo" pitchFamily="2" charset="0"/>
              </a:rPr>
              <a:t>veà</a:t>
            </a:r>
            <a:r>
              <a:rPr lang="en-US" sz="40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VNI-Avo" pitchFamily="2" charset="0"/>
              </a:rPr>
              <a:t>nhaø</a:t>
            </a:r>
            <a:r>
              <a:rPr lang="en-US" sz="40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VNI-Avo" pitchFamily="2" charset="0"/>
              </a:rPr>
              <a:t>roài</a:t>
            </a:r>
            <a:r>
              <a:rPr lang="en-US" sz="40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VNI-Avo" pitchFamily="2" charset="0"/>
              </a:rPr>
              <a:t>ñaáy</a:t>
            </a:r>
            <a:r>
              <a:rPr lang="en-US" sz="4000" dirty="0">
                <a:solidFill>
                  <a:srgbClr val="002060"/>
                </a:solidFill>
                <a:latin typeface="VNI-Avo" pitchFamily="2" charset="0"/>
              </a:rPr>
              <a:t>”. </a:t>
            </a:r>
            <a:r>
              <a:rPr lang="en-US" sz="4000" dirty="0" err="1">
                <a:solidFill>
                  <a:srgbClr val="002060"/>
                </a:solidFill>
                <a:latin typeface="VNI-Avo" pitchFamily="2" charset="0"/>
              </a:rPr>
              <a:t>Caû</a:t>
            </a:r>
            <a:r>
              <a:rPr lang="en-US" sz="40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VNI-Avo" pitchFamily="2" charset="0"/>
              </a:rPr>
              <a:t>nhaø</a:t>
            </a:r>
            <a:r>
              <a:rPr lang="en-US" sz="40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VNI-Avo" pitchFamily="2" charset="0"/>
              </a:rPr>
              <a:t>cuøng</a:t>
            </a:r>
            <a:r>
              <a:rPr lang="en-US" sz="40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VNI-Avo" pitchFamily="2" charset="0"/>
              </a:rPr>
              <a:t>vui</a:t>
            </a:r>
            <a:r>
              <a:rPr lang="en-US" sz="40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VNI-Avo" pitchFamily="2" charset="0"/>
              </a:rPr>
              <a:t>ñoùn</a:t>
            </a:r>
            <a:r>
              <a:rPr lang="en-US" sz="40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VNI-Avo" pitchFamily="2" charset="0"/>
              </a:rPr>
              <a:t>xuaân</a:t>
            </a:r>
            <a:r>
              <a:rPr lang="en-US" sz="4000" dirty="0">
                <a:solidFill>
                  <a:srgbClr val="002060"/>
                </a:solidFill>
                <a:latin typeface="VNI-Avo" pitchFamily="2" charset="0"/>
              </a:rPr>
              <a:t>. </a:t>
            </a:r>
            <a:endParaRPr lang="vi-VN" sz="4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125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8" t="8889" r="976" b="67778"/>
          <a:stretch/>
        </p:blipFill>
        <p:spPr>
          <a:xfrm>
            <a:off x="152400" y="106680"/>
            <a:ext cx="11750040" cy="519684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813560" y="5381756"/>
            <a:ext cx="10088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VNI-Avo" pitchFamily="2" charset="0"/>
              </a:rPr>
              <a:t>     </a:t>
            </a:r>
            <a:r>
              <a:rPr lang="en-US" sz="4800" b="1" dirty="0" err="1">
                <a:latin typeface="VNI-Avo" pitchFamily="2" charset="0"/>
              </a:rPr>
              <a:t>Baø</a:t>
            </a:r>
            <a:r>
              <a:rPr lang="en-US" sz="4800" b="1" dirty="0">
                <a:latin typeface="VNI-Avo" pitchFamily="2" charset="0"/>
              </a:rPr>
              <a:t> </a:t>
            </a:r>
            <a:r>
              <a:rPr lang="en-US" sz="4800" b="1" dirty="0" err="1">
                <a:latin typeface="VNI-Avo" pitchFamily="2" charset="0"/>
              </a:rPr>
              <a:t>keå</a:t>
            </a:r>
            <a:r>
              <a:rPr lang="en-US" sz="4800" b="1" dirty="0">
                <a:latin typeface="VNI-Avo" pitchFamily="2" charset="0"/>
              </a:rPr>
              <a:t> </a:t>
            </a:r>
            <a:r>
              <a:rPr lang="en-US" sz="4800" b="1" dirty="0" err="1">
                <a:latin typeface="VNI-Avo" pitchFamily="2" charset="0"/>
              </a:rPr>
              <a:t>chuyeän</a:t>
            </a:r>
            <a:r>
              <a:rPr lang="en-US" sz="4800" b="1" dirty="0">
                <a:latin typeface="VNI-Avo" pitchFamily="2" charset="0"/>
              </a:rPr>
              <a:t> hay </a:t>
            </a:r>
            <a:r>
              <a:rPr lang="en-US" sz="4800" b="1" dirty="0" err="1">
                <a:latin typeface="VNI-Avo" pitchFamily="2" charset="0"/>
              </a:rPr>
              <a:t>tuyeät</a:t>
            </a:r>
            <a:r>
              <a:rPr lang="en-US" sz="4800" b="1" dirty="0">
                <a:latin typeface="VNI-Avo" pitchFamily="2" charset="0"/>
              </a:rPr>
              <a:t>.</a:t>
            </a:r>
            <a:endParaRPr lang="vi-VN" sz="4800" b="1" dirty="0"/>
          </a:p>
        </p:txBody>
      </p:sp>
      <p:sp>
        <p:nvSpPr>
          <p:cNvPr id="5" name="Rectangle 4"/>
          <p:cNvSpPr/>
          <p:nvPr/>
        </p:nvSpPr>
        <p:spPr>
          <a:xfrm>
            <a:off x="3810000" y="310583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dirty="0"/>
              <a:t/>
            </a:r>
            <a:br>
              <a:rPr lang="vi-VN" dirty="0"/>
            </a:br>
            <a:endParaRPr lang="vi-VN" dirty="0"/>
          </a:p>
        </p:txBody>
      </p:sp>
      <p:grpSp>
        <p:nvGrpSpPr>
          <p:cNvPr id="2" name="Group 1"/>
          <p:cNvGrpSpPr/>
          <p:nvPr/>
        </p:nvGrpSpPr>
        <p:grpSpPr>
          <a:xfrm>
            <a:off x="616974" y="600415"/>
            <a:ext cx="3291963" cy="1005843"/>
            <a:chOff x="195349" y="762000"/>
            <a:chExt cx="2880360" cy="777667"/>
          </a:xfrm>
          <a:solidFill>
            <a:schemeClr val="tx2"/>
          </a:solidFill>
        </p:grpSpPr>
        <p:sp>
          <p:nvSpPr>
            <p:cNvPr id="12" name="Rounded Rectangle 11"/>
            <p:cNvSpPr/>
            <p:nvPr/>
          </p:nvSpPr>
          <p:spPr>
            <a:xfrm>
              <a:off x="637309" y="762000"/>
              <a:ext cx="2438400" cy="777667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</a:rPr>
                <a:t>  </a:t>
              </a:r>
              <a:r>
                <a:rPr lang="en-US" sz="3600" b="1" dirty="0" err="1">
                  <a:solidFill>
                    <a:schemeClr val="bg1"/>
                  </a:solidFill>
                </a:rPr>
                <a:t>Nhận</a:t>
              </a:r>
              <a:r>
                <a:rPr lang="en-US" sz="3600" b="1" dirty="0">
                  <a:solidFill>
                    <a:schemeClr val="bg1"/>
                  </a:solidFill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</a:rPr>
                <a:t>biết</a:t>
              </a:r>
              <a:endParaRPr lang="vi-VN" sz="3600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95349" y="762000"/>
              <a:ext cx="860368" cy="682164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bg2">
                      <a:lumMod val="10000"/>
                    </a:schemeClr>
                  </a:solidFill>
                </a:rPr>
                <a:t>1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5240198" y="5381756"/>
            <a:ext cx="26412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C0462"/>
                </a:solidFill>
                <a:latin typeface="VNI-Avo" pitchFamily="2" charset="0"/>
              </a:rPr>
              <a:t>uyeân</a:t>
            </a:r>
            <a:endParaRPr lang="vi-VN" sz="4800" b="1" dirty="0">
              <a:solidFill>
                <a:srgbClr val="FC046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22180" y="5366516"/>
            <a:ext cx="16802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>
                <a:solidFill>
                  <a:srgbClr val="FC0462"/>
                </a:solidFill>
                <a:latin typeface="VNI-Avo" pitchFamily="2" charset="0"/>
              </a:rPr>
              <a:t>uyeât</a:t>
            </a:r>
            <a:r>
              <a:rPr lang="en-US" sz="4100" b="1" dirty="0">
                <a:solidFill>
                  <a:srgbClr val="FC0462"/>
                </a:solidFill>
                <a:latin typeface="VNI-Avo" pitchFamily="2" charset="0"/>
              </a:rPr>
              <a:t> </a:t>
            </a:r>
            <a:endParaRPr lang="vi-VN" sz="4100" dirty="0">
              <a:solidFill>
                <a:srgbClr val="FC046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843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49520" y="1678129"/>
            <a:ext cx="597460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b="1" dirty="0" err="1">
                <a:solidFill>
                  <a:srgbClr val="FF0000"/>
                </a:solidFill>
                <a:latin typeface="VNI-Avo" pitchFamily="2" charset="0"/>
              </a:rPr>
              <a:t>uyeân</a:t>
            </a:r>
            <a:r>
              <a:rPr lang="en-US" sz="7200" b="1" dirty="0">
                <a:solidFill>
                  <a:srgbClr val="FF0000"/>
                </a:solidFill>
                <a:latin typeface="VNI-Avo" pitchFamily="2" charset="0"/>
              </a:rPr>
              <a:t>    </a:t>
            </a:r>
            <a:r>
              <a:rPr lang="en-US" sz="7200" b="1" dirty="0" err="1">
                <a:solidFill>
                  <a:srgbClr val="FF0000"/>
                </a:solidFill>
                <a:latin typeface="VNI-Avo" pitchFamily="2" charset="0"/>
              </a:rPr>
              <a:t>uyeât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3FC16395-EF75-4506-879B-EE2283A8F32B}"/>
              </a:ext>
            </a:extLst>
          </p:cNvPr>
          <p:cNvSpPr txBox="1"/>
          <p:nvPr/>
        </p:nvSpPr>
        <p:spPr>
          <a:xfrm>
            <a:off x="3149520" y="361100"/>
            <a:ext cx="272994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  </a:t>
            </a:r>
            <a:r>
              <a:rPr lang="en-US" sz="7200" b="1" dirty="0" err="1" smtClean="0">
                <a:solidFill>
                  <a:srgbClr val="0070C0"/>
                </a:solidFill>
                <a:latin typeface="VNI-Avo" pitchFamily="2" charset="0"/>
              </a:rPr>
              <a:t>uyeâ</a:t>
            </a:r>
            <a:endParaRPr lang="en-US" sz="7200" b="1" dirty="0">
              <a:solidFill>
                <a:srgbClr val="0070C0"/>
              </a:solidFill>
              <a:latin typeface="VNI-Avo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3FC16395-EF75-4506-879B-EE2283A8F32B}"/>
              </a:ext>
            </a:extLst>
          </p:cNvPr>
          <p:cNvSpPr txBox="1"/>
          <p:nvPr/>
        </p:nvSpPr>
        <p:spPr>
          <a:xfrm>
            <a:off x="5541066" y="1508851"/>
            <a:ext cx="30877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  </a:t>
            </a:r>
            <a:r>
              <a:rPr lang="en-US" sz="7200" b="1" dirty="0" err="1" smtClean="0">
                <a:solidFill>
                  <a:srgbClr val="0070C0"/>
                </a:solidFill>
                <a:latin typeface="VNI-Avo" pitchFamily="2" charset="0"/>
              </a:rPr>
              <a:t>uyeâ</a:t>
            </a:r>
            <a:endParaRPr lang="en-US" sz="7200" b="1" dirty="0">
              <a:solidFill>
                <a:srgbClr val="0070C0"/>
              </a:solidFill>
              <a:latin typeface="VNI-Avo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FC16395-EF75-4506-879B-EE2283A8F32B}"/>
              </a:ext>
            </a:extLst>
          </p:cNvPr>
          <p:cNvSpPr txBox="1"/>
          <p:nvPr/>
        </p:nvSpPr>
        <p:spPr>
          <a:xfrm>
            <a:off x="3612874" y="1508851"/>
            <a:ext cx="272994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FF0000"/>
                </a:solidFill>
                <a:latin typeface=".VnAvant" panose="020B7200000000000000" pitchFamily="34" charset="0"/>
              </a:rPr>
              <a:t>    </a:t>
            </a:r>
            <a:r>
              <a:rPr lang="en-US" sz="7200" b="1" dirty="0">
                <a:solidFill>
                  <a:srgbClr val="00B050"/>
                </a:solidFill>
                <a:latin typeface=".VnAvant" panose="020B7200000000000000" pitchFamily="34" charset="0"/>
              </a:rPr>
              <a:t>n</a:t>
            </a:r>
            <a:endParaRPr lang="en-US" sz="7200" b="1" dirty="0">
              <a:solidFill>
                <a:srgbClr val="00B050"/>
              </a:solidFill>
              <a:latin typeface="VNI-Avo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3FC16395-EF75-4506-879B-EE2283A8F32B}"/>
              </a:ext>
            </a:extLst>
          </p:cNvPr>
          <p:cNvSpPr txBox="1"/>
          <p:nvPr/>
        </p:nvSpPr>
        <p:spPr>
          <a:xfrm>
            <a:off x="7263846" y="1511420"/>
            <a:ext cx="272994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FF0000"/>
                </a:solidFill>
                <a:latin typeface=".VnAvant" panose="020B7200000000000000" pitchFamily="34" charset="0"/>
              </a:rPr>
              <a:t>   </a:t>
            </a:r>
            <a:r>
              <a:rPr lang="en-US" sz="7200" b="1" dirty="0">
                <a:solidFill>
                  <a:srgbClr val="7030A0"/>
                </a:solidFill>
                <a:latin typeface="VNI-Avo" pitchFamily="2" charset="0"/>
              </a:rPr>
              <a:t>t</a:t>
            </a:r>
          </a:p>
        </p:txBody>
      </p:sp>
      <p:sp>
        <p:nvSpPr>
          <p:cNvPr id="7" name="Rectangle: Rounded Corners 5">
            <a:extLst>
              <a:ext uri="{FF2B5EF4-FFF2-40B4-BE49-F238E27FC236}">
                <a16:creationId xmlns="" xmlns:a16="http://schemas.microsoft.com/office/drawing/2014/main" id="{EC07B194-AEED-4D12-9E20-3D5050BE3EE8}"/>
              </a:ext>
            </a:extLst>
          </p:cNvPr>
          <p:cNvSpPr/>
          <p:nvPr/>
        </p:nvSpPr>
        <p:spPr>
          <a:xfrm>
            <a:off x="1283057" y="333097"/>
            <a:ext cx="1475641" cy="848774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.VnAvant" panose="020B7200000000000000" pitchFamily="34" charset="0"/>
              </a:rPr>
              <a:t>§</a:t>
            </a:r>
            <a:r>
              <a:rPr lang="en-US" sz="3200" b="1" dirty="0" err="1">
                <a:latin typeface=".VnAvant" panose="020B7200000000000000" pitchFamily="34" charset="0"/>
              </a:rPr>
              <a:t>äc</a:t>
            </a:r>
            <a:endParaRPr lang="en-US" sz="3200" b="1" dirty="0">
              <a:latin typeface=".VnAvant" panose="020B7200000000000000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9E58B6F2-89D2-4A27-84D8-C51F94F3DFBD}"/>
              </a:ext>
            </a:extLst>
          </p:cNvPr>
          <p:cNvSpPr/>
          <p:nvPr/>
        </p:nvSpPr>
        <p:spPr>
          <a:xfrm>
            <a:off x="677777" y="397955"/>
            <a:ext cx="807604" cy="74362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7200000000000000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71104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 flipH="1">
            <a:off x="2692298" y="620715"/>
            <a:ext cx="75493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VNI-Avo" pitchFamily="2" charset="0"/>
              </a:rPr>
              <a:t>uyeân</a:t>
            </a:r>
            <a:r>
              <a:rPr lang="en-US" sz="5400" b="1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5400" b="1" dirty="0" smtClean="0">
                <a:solidFill>
                  <a:srgbClr val="FF0000"/>
                </a:solidFill>
                <a:latin typeface="VNI-Avo" pitchFamily="2" charset="0"/>
              </a:rPr>
              <a:t>         </a:t>
            </a:r>
            <a:r>
              <a:rPr lang="en-US" sz="5400" b="1" dirty="0" err="1">
                <a:solidFill>
                  <a:srgbClr val="FF0000"/>
                </a:solidFill>
                <a:latin typeface="VNI-Avo" pitchFamily="2" charset="0"/>
              </a:rPr>
              <a:t>uyeât</a:t>
            </a:r>
            <a:endParaRPr lang="en-US" sz="5400" b="1" dirty="0">
              <a:solidFill>
                <a:srgbClr val="FF0000"/>
              </a:solidFill>
              <a:latin typeface="VNI-Avo" pitchFamily="2" charset="0"/>
            </a:endParaRPr>
          </a:p>
          <a:p>
            <a:endParaRPr lang="en-US" sz="54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9144744"/>
              </p:ext>
            </p:extLst>
          </p:nvPr>
        </p:nvGraphicFramePr>
        <p:xfrm>
          <a:off x="3963723" y="1696453"/>
          <a:ext cx="3549596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479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7479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639773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err="1" smtClean="0">
                          <a:solidFill>
                            <a:schemeClr val="tx1"/>
                          </a:solidFill>
                          <a:latin typeface=".VnAvant" pitchFamily="34" charset="0"/>
                        </a:rPr>
                        <a:t>ch</a:t>
                      </a:r>
                      <a:endParaRPr lang="en-US" sz="4400" dirty="0">
                        <a:solidFill>
                          <a:schemeClr val="tx1"/>
                        </a:solidFill>
                        <a:latin typeface=".VnAvant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err="1" smtClean="0">
                          <a:solidFill>
                            <a:srgbClr val="FF0000"/>
                          </a:solidFill>
                          <a:latin typeface="VNI-Avo" pitchFamily="2" charset="0"/>
                        </a:rPr>
                        <a:t>uyeân</a:t>
                      </a:r>
                      <a:endParaRPr lang="en-US" sz="4400" dirty="0">
                        <a:solidFill>
                          <a:srgbClr val="FF0000"/>
                        </a:solidFill>
                        <a:latin typeface="VNI-Avo" pitchFamily="2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39773">
                <a:tc gridSpan="2">
                  <a:txBody>
                    <a:bodyPr/>
                    <a:lstStyle/>
                    <a:p>
                      <a:pPr algn="ctr"/>
                      <a:r>
                        <a:rPr lang="en-US" sz="4400" b="1" dirty="0" err="1" smtClean="0">
                          <a:solidFill>
                            <a:schemeClr val="tx1"/>
                          </a:solidFill>
                          <a:latin typeface="VNI-Avo" pitchFamily="2" charset="0"/>
                        </a:rPr>
                        <a:t>ch</a:t>
                      </a:r>
                      <a:r>
                        <a:rPr lang="en-US" sz="4400" b="1" dirty="0" err="1" smtClean="0">
                          <a:solidFill>
                            <a:srgbClr val="FF0000"/>
                          </a:solidFill>
                          <a:latin typeface="VNI-Avo" pitchFamily="2" charset="0"/>
                        </a:rPr>
                        <a:t>uyeäân</a:t>
                      </a:r>
                      <a:endParaRPr lang="en-US" sz="4400" b="1" dirty="0">
                        <a:solidFill>
                          <a:srgbClr val="FF0000"/>
                        </a:solidFill>
                        <a:latin typeface="VNI-Avo" pitchFamily="2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 flipH="1">
            <a:off x="1007729" y="4004777"/>
            <a:ext cx="1118427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b="1" dirty="0" err="1">
                <a:solidFill>
                  <a:srgbClr val="002060"/>
                </a:solidFill>
                <a:latin typeface="VNI-Avo" pitchFamily="2" charset="0"/>
              </a:rPr>
              <a:t>c</a:t>
            </a:r>
            <a:r>
              <a:rPr lang="en-US" sz="4400" b="1" dirty="0" err="1" smtClean="0">
                <a:solidFill>
                  <a:srgbClr val="002060"/>
                </a:solidFill>
                <a:latin typeface="VNI-Avo" pitchFamily="2" charset="0"/>
              </a:rPr>
              <a:t>huyeán</a:t>
            </a:r>
            <a:r>
              <a:rPr lang="en-US" sz="4400" b="1" dirty="0" smtClean="0">
                <a:solidFill>
                  <a:srgbClr val="002060"/>
                </a:solidFill>
                <a:latin typeface="VNI-Avo" pitchFamily="2" charset="0"/>
              </a:rPr>
              <a:t>     </a:t>
            </a:r>
            <a:r>
              <a:rPr lang="en-US" sz="4400" b="1" dirty="0" err="1" smtClean="0">
                <a:solidFill>
                  <a:srgbClr val="002060"/>
                </a:solidFill>
                <a:latin typeface="VNI-Avo" pitchFamily="2" charset="0"/>
              </a:rPr>
              <a:t>luyeän</a:t>
            </a:r>
            <a:r>
              <a:rPr lang="en-US" sz="4400" b="1" dirty="0" smtClean="0">
                <a:solidFill>
                  <a:srgbClr val="002060"/>
                </a:solidFill>
                <a:latin typeface="VNI-Avo" pitchFamily="2" charset="0"/>
              </a:rPr>
              <a:t>       </a:t>
            </a:r>
            <a:r>
              <a:rPr lang="en-US" sz="4400" b="1" dirty="0" err="1" smtClean="0">
                <a:solidFill>
                  <a:srgbClr val="002060"/>
                </a:solidFill>
                <a:latin typeface="VNI-Avo" pitchFamily="2" charset="0"/>
              </a:rPr>
              <a:t>thuyeàn</a:t>
            </a:r>
            <a:r>
              <a:rPr lang="en-US" sz="4400" b="1" dirty="0" smtClean="0">
                <a:solidFill>
                  <a:srgbClr val="002060"/>
                </a:solidFill>
                <a:latin typeface="VNI-Avo" pitchFamily="2" charset="0"/>
              </a:rPr>
              <a:t>     </a:t>
            </a:r>
            <a:r>
              <a:rPr lang="en-US" sz="4400" b="1" dirty="0" err="1" smtClean="0">
                <a:solidFill>
                  <a:srgbClr val="002060"/>
                </a:solidFill>
                <a:latin typeface="VNI-Avo" pitchFamily="2" charset="0"/>
              </a:rPr>
              <a:t>truyeän</a:t>
            </a:r>
            <a:endParaRPr lang="en-US" sz="4400" b="1" dirty="0" smtClean="0">
              <a:solidFill>
                <a:srgbClr val="002060"/>
              </a:solidFill>
              <a:latin typeface="VNI-Avo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4400" b="1" dirty="0" err="1" smtClean="0">
                <a:solidFill>
                  <a:srgbClr val="002060"/>
                </a:solidFill>
                <a:latin typeface="VNI-Avo" pitchFamily="2" charset="0"/>
              </a:rPr>
              <a:t>duyeät</a:t>
            </a:r>
            <a:r>
              <a:rPr lang="en-US" sz="4400" b="1" dirty="0" smtClean="0">
                <a:solidFill>
                  <a:srgbClr val="002060"/>
                </a:solidFill>
                <a:latin typeface="VNI-Avo" pitchFamily="2" charset="0"/>
              </a:rPr>
              <a:t>        </a:t>
            </a:r>
            <a:r>
              <a:rPr lang="en-US" sz="4400" b="1" dirty="0" err="1" smtClean="0">
                <a:solidFill>
                  <a:srgbClr val="002060"/>
                </a:solidFill>
                <a:latin typeface="VNI-Avo" pitchFamily="2" charset="0"/>
              </a:rPr>
              <a:t>khuyeát</a:t>
            </a:r>
            <a:r>
              <a:rPr lang="en-US" sz="4400" b="1" dirty="0" smtClean="0">
                <a:solidFill>
                  <a:srgbClr val="002060"/>
                </a:solidFill>
                <a:latin typeface="VNI-Avo" pitchFamily="2" charset="0"/>
              </a:rPr>
              <a:t>     </a:t>
            </a:r>
            <a:r>
              <a:rPr lang="en-US" sz="4400" b="1" err="1" smtClean="0">
                <a:solidFill>
                  <a:srgbClr val="002060"/>
                </a:solidFill>
                <a:latin typeface="VNI-Avo" pitchFamily="2" charset="0"/>
              </a:rPr>
              <a:t>tuyeát</a:t>
            </a:r>
            <a:r>
              <a:rPr lang="en-US" sz="4400" b="1" smtClean="0">
                <a:solidFill>
                  <a:srgbClr val="002060"/>
                </a:solidFill>
                <a:latin typeface="VNI-Avo" pitchFamily="2" charset="0"/>
              </a:rPr>
              <a:t>       tuyeät</a:t>
            </a:r>
            <a:endParaRPr lang="en-US" sz="4400" b="1" dirty="0">
              <a:solidFill>
                <a:srgbClr val="002060"/>
              </a:solidFill>
              <a:latin typeface="VNI-Avo" pitchFamily="2" charset="0"/>
            </a:endParaRPr>
          </a:p>
        </p:txBody>
      </p:sp>
      <p:sp>
        <p:nvSpPr>
          <p:cNvPr id="8" name="Rectangle: Rounded Corners 5">
            <a:extLst>
              <a:ext uri="{FF2B5EF4-FFF2-40B4-BE49-F238E27FC236}">
                <a16:creationId xmlns="" xmlns:a16="http://schemas.microsoft.com/office/drawing/2014/main" id="{EC07B194-AEED-4D12-9E20-3D5050BE3EE8}"/>
              </a:ext>
            </a:extLst>
          </p:cNvPr>
          <p:cNvSpPr/>
          <p:nvPr/>
        </p:nvSpPr>
        <p:spPr>
          <a:xfrm>
            <a:off x="1053337" y="0"/>
            <a:ext cx="1475641" cy="848774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.VnAvant" panose="020B7200000000000000" pitchFamily="34" charset="0"/>
              </a:rPr>
              <a:t>§</a:t>
            </a:r>
            <a:r>
              <a:rPr lang="en-US" sz="3200" b="1" dirty="0" err="1">
                <a:latin typeface=".VnAvant" panose="020B7200000000000000" pitchFamily="34" charset="0"/>
              </a:rPr>
              <a:t>äc</a:t>
            </a:r>
            <a:endParaRPr lang="en-US" sz="3200" b="1" dirty="0">
              <a:latin typeface=".VnAvant" panose="020B7200000000000000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="" xmlns:a16="http://schemas.microsoft.com/office/drawing/2014/main" id="{9E58B6F2-89D2-4A27-84D8-C51F94F3DFBD}"/>
              </a:ext>
            </a:extLst>
          </p:cNvPr>
          <p:cNvSpPr/>
          <p:nvPr/>
        </p:nvSpPr>
        <p:spPr>
          <a:xfrm>
            <a:off x="448057" y="64858"/>
            <a:ext cx="807604" cy="74362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7200000000000000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543853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97133945-C869-454D-A53E-BB2D4677135A}"/>
              </a:ext>
            </a:extLst>
          </p:cNvPr>
          <p:cNvCxnSpPr/>
          <p:nvPr/>
        </p:nvCxnSpPr>
        <p:spPr>
          <a:xfrm>
            <a:off x="5669280" y="6428935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509752" y="5503104"/>
            <a:ext cx="564071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5600" b="1" dirty="0" smtClean="0">
                <a:latin typeface="VNI-Avo" pitchFamily="2" charset="0"/>
              </a:rPr>
              <a:t> </a:t>
            </a:r>
            <a:r>
              <a:rPr lang="en-US" sz="6000" b="1" dirty="0" smtClean="0">
                <a:latin typeface="VNI-Avo" pitchFamily="2" charset="0"/>
              </a:rPr>
              <a:t>con </a:t>
            </a:r>
            <a:r>
              <a:rPr lang="en-US" sz="6000" b="1" dirty="0" err="1" smtClean="0">
                <a:latin typeface="VNI-Avo" pitchFamily="2" charset="0"/>
              </a:rPr>
              <a:t>thuyeàn</a:t>
            </a:r>
            <a:endParaRPr lang="vi-VN" sz="6000" b="1" dirty="0">
              <a:latin typeface="Arial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134678" y="4293704"/>
            <a:ext cx="7354957" cy="10933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568647" y="5513085"/>
            <a:ext cx="26740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 err="1" smtClean="0">
                <a:solidFill>
                  <a:srgbClr val="FF0000"/>
                </a:solidFill>
                <a:latin typeface="VNI-Avo" pitchFamily="2" charset="0"/>
              </a:rPr>
              <a:t>uyeân</a:t>
            </a:r>
            <a:endParaRPr lang="en-US" sz="6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655" y="77573"/>
            <a:ext cx="9645388" cy="5425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53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ow standing on top of a grass covered field&#10;&#10;Description automatically generated">
            <a:extLst>
              <a:ext uri="{FF2B5EF4-FFF2-40B4-BE49-F238E27FC236}">
                <a16:creationId xmlns="" xmlns:a16="http://schemas.microsoft.com/office/drawing/2014/main" id="{2535A207-84DB-4CC5-87D1-37A781BAAE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618607" y="968188"/>
            <a:ext cx="0" cy="0"/>
          </a:xfrm>
        </p:spPr>
      </p:pic>
      <p:sp>
        <p:nvSpPr>
          <p:cNvPr id="10" name="Rectangle 9"/>
          <p:cNvSpPr/>
          <p:nvPr/>
        </p:nvSpPr>
        <p:spPr>
          <a:xfrm>
            <a:off x="2967000" y="5560598"/>
            <a:ext cx="564071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5600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5600" b="1" dirty="0" smtClean="0">
                <a:latin typeface="VNI-Avo" pitchFamily="2" charset="0"/>
              </a:rPr>
              <a:t> </a:t>
            </a:r>
            <a:r>
              <a:rPr lang="en-US" sz="6000" b="1" dirty="0" err="1">
                <a:latin typeface="VNI-Avo" pitchFamily="2" charset="0"/>
              </a:rPr>
              <a:t>traêng</a:t>
            </a:r>
            <a:r>
              <a:rPr lang="en-US" sz="6000" b="1" dirty="0">
                <a:latin typeface="VNI-Avo" pitchFamily="2" charset="0"/>
              </a:rPr>
              <a:t> </a:t>
            </a:r>
            <a:r>
              <a:rPr lang="en-US" sz="6000" b="1" dirty="0" err="1">
                <a:latin typeface="VNI-Avo" pitchFamily="2" charset="0"/>
              </a:rPr>
              <a:t>khuyeát</a:t>
            </a:r>
            <a:endParaRPr lang="vi-VN" sz="6000" b="1" dirty="0"/>
          </a:p>
        </p:txBody>
      </p:sp>
      <p:sp>
        <p:nvSpPr>
          <p:cNvPr id="11" name="Rectangle 10"/>
          <p:cNvSpPr/>
          <p:nvPr/>
        </p:nvSpPr>
        <p:spPr>
          <a:xfrm>
            <a:off x="5769882" y="5580475"/>
            <a:ext cx="28529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 smtClean="0"/>
              <a:t>     </a:t>
            </a:r>
            <a:r>
              <a:rPr lang="en-US" sz="6000" b="1" dirty="0" err="1" smtClean="0">
                <a:solidFill>
                  <a:srgbClr val="FF0000"/>
                </a:solidFill>
                <a:latin typeface="VNI-Avo" pitchFamily="2" charset="0"/>
              </a:rPr>
              <a:t>uyeât</a:t>
            </a:r>
            <a:endParaRPr lang="en-US" sz="6000" b="1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020" y="109359"/>
            <a:ext cx="8977972" cy="5539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302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275216" y="5385653"/>
            <a:ext cx="564071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000" b="1" dirty="0" smtClean="0">
                <a:latin typeface="VNI-Avo" pitchFamily="2" charset="0"/>
              </a:rPr>
              <a:t> </a:t>
            </a:r>
            <a:r>
              <a:rPr lang="en-US" sz="6000" b="1" dirty="0" err="1">
                <a:latin typeface="VNI-Avo" pitchFamily="2" charset="0"/>
              </a:rPr>
              <a:t>truyeàn</a:t>
            </a:r>
            <a:r>
              <a:rPr lang="en-US" sz="6000" b="1" dirty="0">
                <a:latin typeface="VNI-Avo" pitchFamily="2" charset="0"/>
              </a:rPr>
              <a:t> </a:t>
            </a:r>
            <a:r>
              <a:rPr lang="en-US" sz="6000" b="1" dirty="0" err="1">
                <a:latin typeface="VNI-Avo" pitchFamily="2" charset="0"/>
              </a:rPr>
              <a:t>thuyeát</a:t>
            </a:r>
            <a:endParaRPr lang="vi-VN" sz="6000" b="1" dirty="0"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924886" y="5405530"/>
            <a:ext cx="261472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 err="1" smtClean="0">
                <a:solidFill>
                  <a:srgbClr val="FF0000"/>
                </a:solidFill>
                <a:latin typeface="VNI-Avo" pitchFamily="2" charset="0"/>
              </a:rPr>
              <a:t>uyeât</a:t>
            </a:r>
            <a:endParaRPr lang="en-US" sz="6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45" y="48040"/>
            <a:ext cx="11238268" cy="504079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127857" y="5405532"/>
            <a:ext cx="261472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 err="1" smtClean="0">
                <a:solidFill>
                  <a:srgbClr val="FF0000"/>
                </a:solidFill>
                <a:latin typeface="VNI-Avo" pitchFamily="2" charset="0"/>
              </a:rPr>
              <a:t>uyeân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967724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0360A98E1D8F6A488B746904063FBA97" ma:contentTypeVersion="8" ma:contentTypeDescription="Tạo tài liệu mới." ma:contentTypeScope="" ma:versionID="414989cb5630d17f64c0f115ea2246bd">
  <xsd:schema xmlns:xsd="http://www.w3.org/2001/XMLSchema" xmlns:xs="http://www.w3.org/2001/XMLSchema" xmlns:p="http://schemas.microsoft.com/office/2006/metadata/properties" xmlns:ns3="4e8073da-2e07-4fe2-b5b4-71939aa50284" targetNamespace="http://schemas.microsoft.com/office/2006/metadata/properties" ma:root="true" ma:fieldsID="8d832bbe9e7b6f156e06ad6d0634c063" ns3:_="">
    <xsd:import namespace="4e8073da-2e07-4fe2-b5b4-71939aa5028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8073da-2e07-4fe2-b5b4-71939aa5028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0F25A41-2B8A-4A4E-96C5-2E1A22D962D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673F1BD-7981-4C48-BF4B-ADA8F4C6C6D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e8073da-2e07-4fe2-b5b4-71939aa5028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E5988C3-9D9F-4D91-8D8B-64EA1B780DD5}">
  <ds:schemaRefs>
    <ds:schemaRef ds:uri="http://schemas.openxmlformats.org/package/2006/metadata/core-properties"/>
    <ds:schemaRef ds:uri="http://purl.org/dc/terms/"/>
    <ds:schemaRef ds:uri="4e8073da-2e07-4fe2-b5b4-71939aa50284"/>
    <ds:schemaRef ds:uri="http://schemas.microsoft.com/office/infopath/2007/PartnerControls"/>
    <ds:schemaRef ds:uri="http://purl.org/dc/elements/1.1/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496</TotalTime>
  <Words>243</Words>
  <Application>Microsoft Office PowerPoint</Application>
  <PresentationFormat>Custom</PresentationFormat>
  <Paragraphs>94</Paragraphs>
  <Slides>21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Caûnh vaät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A</cp:lastModifiedBy>
  <cp:revision>107</cp:revision>
  <dcterms:created xsi:type="dcterms:W3CDTF">2020-08-20T10:02:23Z</dcterms:created>
  <dcterms:modified xsi:type="dcterms:W3CDTF">2024-01-15T10:19:16Z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0x0101000360A98E1D8F6A488B746904063FBA97</vt:lpwstr>
  </property>
</Properties>
</file>