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7" r:id="rId5"/>
    <p:sldId id="263" r:id="rId6"/>
    <p:sldId id="445" r:id="rId7"/>
    <p:sldId id="471" r:id="rId8"/>
    <p:sldId id="463" r:id="rId9"/>
    <p:sldId id="448" r:id="rId10"/>
    <p:sldId id="406" r:id="rId11"/>
    <p:sldId id="405" r:id="rId12"/>
    <p:sldId id="407" r:id="rId13"/>
    <p:sldId id="417" r:id="rId14"/>
    <p:sldId id="472" r:id="rId15"/>
    <p:sldId id="439" r:id="rId16"/>
    <p:sldId id="425" r:id="rId17"/>
    <p:sldId id="428" r:id="rId18"/>
    <p:sldId id="410" r:id="rId19"/>
    <p:sldId id="450" r:id="rId20"/>
    <p:sldId id="440" r:id="rId21"/>
    <p:sldId id="473" r:id="rId22"/>
    <p:sldId id="453" r:id="rId23"/>
    <p:sldId id="474" r:id="rId24"/>
    <p:sldId id="4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8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126" y="-264"/>
      </p:cViewPr>
      <p:guideLst>
        <p:guide orient="horz" pos="2184"/>
        <p:guide pos="3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020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57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469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3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43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xmlns="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xmlns="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2698216" y="1531870"/>
            <a:ext cx="8946517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4800" b="1" dirty="0" err="1">
                <a:latin typeface=".VnAvant" panose="020B7200000000000000" pitchFamily="34" charset="0"/>
              </a:rPr>
              <a:t>Bµi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latin typeface=".VnAvant" panose="020B7200000000000000" pitchFamily="34" charset="0"/>
              </a:rPr>
              <a:t>78 :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    </a:t>
            </a:r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uaât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514848" y="548739"/>
            <a:ext cx="109299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t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uaàn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tra</a:t>
            </a:r>
            <a:r>
              <a:rPr lang="en-US" sz="7200" b="1" dirty="0" smtClean="0">
                <a:latin typeface="VNI-Avo" pitchFamily="2" charset="0"/>
              </a:rPr>
              <a:t>       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muøa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x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r>
              <a:rPr lang="en-US" sz="7200" b="1" dirty="0" smtClean="0">
                <a:latin typeface="VNI-Avo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err="1" smtClean="0">
                <a:latin typeface="VNI-Avo" pitchFamily="2" charset="0"/>
              </a:rPr>
              <a:t>voõ</a:t>
            </a:r>
            <a:r>
              <a:rPr lang="en-US" sz="7200" b="1" dirty="0" smtClean="0">
                <a:latin typeface="VNI-Avo" pitchFamily="2" charset="0"/>
              </a:rPr>
              <a:t> </a:t>
            </a:r>
            <a:r>
              <a:rPr lang="en-US" sz="7200" b="1" dirty="0" err="1" smtClean="0">
                <a:latin typeface="VNI-Avo" pitchFamily="2" charset="0"/>
              </a:rPr>
              <a:t>th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uaät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3167270" y="0"/>
            <a:ext cx="86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uaân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    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uaât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328154"/>
              </p:ext>
            </p:extLst>
          </p:nvPr>
        </p:nvGraphicFramePr>
        <p:xfrm>
          <a:off x="4138322" y="877163"/>
          <a:ext cx="292475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23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x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uaân</a:t>
                      </a:r>
                      <a:endParaRPr lang="en-US" sz="40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x</a:t>
                      </a: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uaân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flipH="1">
            <a:off x="0" y="2649646"/>
            <a:ext cx="120091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c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huaån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huaân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khuaân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tuaàn</a:t>
            </a:r>
            <a:endParaRPr lang="en-US" sz="36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k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huaát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luaät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thuaät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xuaát</a:t>
            </a:r>
            <a:endParaRPr lang="en-US" sz="36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tuaàn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tra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   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muøa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xuaân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          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voõ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thuaät</a:t>
            </a:r>
            <a:endParaRPr lang="en-US" sz="36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764897" y="180697"/>
            <a:ext cx="1109623" cy="59654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281041" y="217649"/>
            <a:ext cx="607286" cy="5226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27" y="4541520"/>
            <a:ext cx="2567193" cy="1478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45" y="4541520"/>
            <a:ext cx="2596461" cy="1557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4541520"/>
            <a:ext cx="2575560" cy="15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1148" y="-255061"/>
            <a:ext cx="8128630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1488130" y="1805181"/>
            <a:ext cx="600997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88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18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5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275980" cy="58441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64" y="1738520"/>
            <a:ext cx="11776628" cy="209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b="58889"/>
          <a:stretch/>
        </p:blipFill>
        <p:spPr>
          <a:xfrm>
            <a:off x="381000" y="152400"/>
            <a:ext cx="11277600" cy="4038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4739" y="489701"/>
            <a:ext cx="2228850" cy="961829"/>
            <a:chOff x="533400" y="273957"/>
            <a:chExt cx="2228850" cy="763347"/>
          </a:xfrm>
        </p:grpSpPr>
        <p:sp>
          <p:nvSpPr>
            <p:cNvPr id="9" name="Rounded Rectangle 8"/>
            <p:cNvSpPr/>
            <p:nvPr/>
          </p:nvSpPr>
          <p:spPr>
            <a:xfrm>
              <a:off x="98015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3400" y="273957"/>
              <a:ext cx="914400" cy="66523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4739" y="4038600"/>
            <a:ext cx="116343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 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Gaàn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Teát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chôï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mua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quaát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Caønh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chi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chít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loäc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non,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nuï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phôùt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e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aáp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quaát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xueâ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oùng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nhìn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: “Hai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muøa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xuaân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veà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roài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ñaáy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”.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cuøng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ñoùn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xuaân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endParaRPr lang="vi-VN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6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610" y="768499"/>
            <a:ext cx="115974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	</a:t>
            </a:r>
            <a:r>
              <a:rPr lang="en-US" sz="4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Gaàn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Teát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chôï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mua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quaát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Caønh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ñaøo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chi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chít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loäc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non,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nuï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phôùt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e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aáp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nôû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Caây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quaát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xum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xueâ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quaû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oùng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nhìn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noùi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: “Hai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boá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con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ñem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muøa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xuaân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veà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roài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ñaáy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”.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Caû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nhaø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cuøng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vui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ñoùn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xuaân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45097" y="4728688"/>
            <a:ext cx="132478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5"/>
          <p:cNvSpPr/>
          <p:nvPr/>
        </p:nvSpPr>
        <p:spPr bwMode="auto">
          <a:xfrm>
            <a:off x="3836927" y="1247653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23241" y="1433342"/>
            <a:ext cx="236483" cy="766958"/>
            <a:chOff x="6400800" y="194146"/>
            <a:chExt cx="236483" cy="766958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Oval 16"/>
          <p:cNvSpPr/>
          <p:nvPr/>
        </p:nvSpPr>
        <p:spPr bwMode="auto">
          <a:xfrm>
            <a:off x="11304542" y="2064998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570370" y="2801066"/>
            <a:ext cx="236483" cy="766958"/>
            <a:chOff x="6400800" y="194146"/>
            <a:chExt cx="236483" cy="766958"/>
          </a:xfrm>
        </p:grpSpPr>
        <p:cxnSp>
          <p:nvCxnSpPr>
            <p:cNvPr id="19" name="Straight Connector 1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258559" y="2108128"/>
            <a:ext cx="236483" cy="766958"/>
            <a:chOff x="6400800" y="194146"/>
            <a:chExt cx="236483" cy="766958"/>
          </a:xfrm>
        </p:grpSpPr>
        <p:cxnSp>
          <p:nvCxnSpPr>
            <p:cNvPr id="28" name="Straight Connector 27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5231526" y="3454114"/>
            <a:ext cx="236483" cy="766958"/>
            <a:chOff x="6400800" y="194146"/>
            <a:chExt cx="236483" cy="766958"/>
          </a:xfrm>
        </p:grpSpPr>
        <p:cxnSp>
          <p:nvCxnSpPr>
            <p:cNvPr id="31" name="Straight Connector 30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" name="Oval 39"/>
          <p:cNvSpPr/>
          <p:nvPr/>
        </p:nvSpPr>
        <p:spPr bwMode="auto">
          <a:xfrm>
            <a:off x="5307726" y="3267787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9570370" y="2674817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452742" y="768499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>
            <a:off x="2520349" y="5429595"/>
            <a:ext cx="130289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2558449" y="2113542"/>
            <a:ext cx="1099068" cy="219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1586900" y="3451823"/>
            <a:ext cx="132067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>
          <a:xfrm flipH="1">
            <a:off x="11461729" y="1377125"/>
            <a:ext cx="137890" cy="6648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550871" y="4057286"/>
            <a:ext cx="236483" cy="766958"/>
            <a:chOff x="6400800" y="194146"/>
            <a:chExt cx="236483" cy="766958"/>
          </a:xfrm>
        </p:grpSpPr>
        <p:cxnSp>
          <p:nvCxnSpPr>
            <p:cNvPr id="37" name="Straight Connector 36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" name="Oval 38"/>
          <p:cNvSpPr/>
          <p:nvPr/>
        </p:nvSpPr>
        <p:spPr bwMode="auto">
          <a:xfrm>
            <a:off x="7550871" y="3866933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941482" y="4728688"/>
            <a:ext cx="236483" cy="766958"/>
            <a:chOff x="6400800" y="194146"/>
            <a:chExt cx="236483" cy="766958"/>
          </a:xfrm>
        </p:grpSpPr>
        <p:cxnSp>
          <p:nvCxnSpPr>
            <p:cNvPr id="43" name="Straight Connector 42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" name="Oval 44"/>
          <p:cNvSpPr/>
          <p:nvPr/>
        </p:nvSpPr>
        <p:spPr bwMode="auto">
          <a:xfrm>
            <a:off x="4004092" y="4628701"/>
            <a:ext cx="381000" cy="39062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7" grpId="0" animBg="1"/>
      <p:bldP spid="40" grpId="0" animBg="1"/>
      <p:bldP spid="41" grpId="0" animBg="1"/>
      <p:bldP spid="39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37322" y="228599"/>
            <a:ext cx="2087218" cy="646044"/>
            <a:chOff x="443948" y="228599"/>
            <a:chExt cx="2087218" cy="646044"/>
          </a:xfrm>
        </p:grpSpPr>
        <p:sp>
          <p:nvSpPr>
            <p:cNvPr id="15" name="Rounded Rectangle 14"/>
            <p:cNvSpPr/>
            <p:nvPr/>
          </p:nvSpPr>
          <p:spPr>
            <a:xfrm>
              <a:off x="960782" y="228599"/>
              <a:ext cx="1570384" cy="64604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43948" y="228600"/>
              <a:ext cx="699052" cy="64604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09101" y="228599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latin typeface="VNI-Avo" pitchFamily="2" charset="0"/>
                <a:cs typeface="Times New Roman" panose="02020603050405020304" pitchFamily="18" charset="0"/>
              </a:rPr>
              <a:t>Ñoùn</a:t>
            </a:r>
            <a:r>
              <a:rPr lang="en-US" sz="4800" b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VNI-Avo" pitchFamily="2" charset="0"/>
                <a:cs typeface="Times New Roman" panose="02020603050405020304" pitchFamily="18" charset="0"/>
              </a:rPr>
              <a:t>Teát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55" r="374"/>
          <a:stretch/>
        </p:blipFill>
        <p:spPr>
          <a:xfrm>
            <a:off x="781051" y="1300595"/>
            <a:ext cx="10763249" cy="53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316638" y="368950"/>
            <a:ext cx="6034040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7722" y="1202752"/>
            <a:ext cx="111742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VNI-Avo" pitchFamily="2" charset="0"/>
              </a:rPr>
              <a:t>khoai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soï</a:t>
            </a:r>
            <a:r>
              <a:rPr lang="en-US" sz="4000" b="1" dirty="0">
                <a:latin typeface="VNI-Avo" pitchFamily="2" charset="0"/>
              </a:rPr>
              <a:t>         </a:t>
            </a:r>
            <a:r>
              <a:rPr lang="en-US" sz="4000" b="1" dirty="0" smtClean="0">
                <a:latin typeface="VNI-Avo" pitchFamily="2" charset="0"/>
              </a:rPr>
              <a:t>    </a:t>
            </a:r>
            <a:r>
              <a:rPr lang="en-US" sz="4000" b="1" dirty="0" err="1" smtClean="0">
                <a:latin typeface="VNI-Avo" pitchFamily="2" charset="0"/>
              </a:rPr>
              <a:t>vaïn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tueá</a:t>
            </a:r>
            <a:r>
              <a:rPr lang="en-US" sz="4000" b="1" dirty="0">
                <a:latin typeface="VNI-Avo" pitchFamily="2" charset="0"/>
              </a:rPr>
              <a:t>          </a:t>
            </a:r>
            <a:r>
              <a:rPr lang="en-US" sz="4000" b="1" dirty="0" smtClean="0">
                <a:latin typeface="VNI-Avo" pitchFamily="2" charset="0"/>
              </a:rPr>
              <a:t>     </a:t>
            </a:r>
            <a:r>
              <a:rPr lang="en-US" sz="4000" b="1" dirty="0" err="1" smtClean="0">
                <a:latin typeface="VNI-Avo" pitchFamily="2" charset="0"/>
              </a:rPr>
              <a:t>taøu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thuûy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450" y="2469123"/>
            <a:ext cx="112853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  <a:latin typeface="VNI-Avo" pitchFamily="2" charset="0"/>
              </a:rPr>
              <a:t>      </a:t>
            </a:r>
            <a:r>
              <a:rPr lang="en-US" sz="4000" dirty="0" err="1" smtClean="0">
                <a:solidFill>
                  <a:srgbClr val="0070C0"/>
                </a:solidFill>
                <a:latin typeface="VNI-Avo" pitchFamily="2" charset="0"/>
              </a:rPr>
              <a:t>Ngaøy</a:t>
            </a:r>
            <a:r>
              <a:rPr lang="en-US" sz="4000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nghæ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Haø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thoaûi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maùi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ñuøa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hoa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traùi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vöôøn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nhaø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Haø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thì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thaàm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caây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xoaøi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luùc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læu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quaû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Haø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cuùi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treâu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ñaùm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daây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khoai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lang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ñang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boø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maët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ñaát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gioù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noâ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giôõn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beân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boâng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hueä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traéng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ñöa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tay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vuoát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ve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caùnh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thuûy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tieân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ñang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thi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khoe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VNI-Avo" pitchFamily="2" charset="0"/>
              </a:rPr>
              <a:t>saéc</a:t>
            </a:r>
            <a:r>
              <a:rPr lang="en-US" sz="4000" dirty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" t="9897" r="3157" b="68108"/>
          <a:stretch/>
        </p:blipFill>
        <p:spPr>
          <a:xfrm>
            <a:off x="33947" y="13742"/>
            <a:ext cx="12112333" cy="4300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514" y="4876801"/>
            <a:ext cx="11967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VNI-Avo" pitchFamily="2" charset="0"/>
              </a:rPr>
              <a:t>     </a:t>
            </a:r>
            <a:r>
              <a:rPr lang="en-US" sz="4800" b="1" dirty="0" err="1">
                <a:latin typeface="VNI-Avo" pitchFamily="2" charset="0"/>
              </a:rPr>
              <a:t>Chuùng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em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xem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chöông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trình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ngheä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thuaät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chaøo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xuaân</a:t>
            </a:r>
            <a:r>
              <a:rPr lang="en-US" sz="4800" b="1" dirty="0">
                <a:latin typeface="VNI-Avo" pitchFamily="2" charset="0"/>
              </a:rPr>
              <a:t>.</a:t>
            </a:r>
            <a:endParaRPr lang="vi-VN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" name="Group 1"/>
          <p:cNvGrpSpPr/>
          <p:nvPr/>
        </p:nvGrpSpPr>
        <p:grpSpPr>
          <a:xfrm>
            <a:off x="965665" y="339167"/>
            <a:ext cx="3048000" cy="777667"/>
            <a:chOff x="27709" y="762000"/>
            <a:chExt cx="3048000" cy="777667"/>
          </a:xfrm>
          <a:solidFill>
            <a:schemeClr val="tx2"/>
          </a:solidFill>
        </p:grpSpPr>
        <p:sp>
          <p:nvSpPr>
            <p:cNvPr id="12" name="Rounded Rectangle 11"/>
            <p:cNvSpPr/>
            <p:nvPr/>
          </p:nvSpPr>
          <p:spPr>
            <a:xfrm>
              <a:off x="637309" y="762000"/>
              <a:ext cx="2438400" cy="77766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709" y="762000"/>
              <a:ext cx="914400" cy="7776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7134" y="5615464"/>
            <a:ext cx="155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uaât</a:t>
            </a:r>
            <a:endParaRPr lang="vi-VN" sz="4800" b="1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4275" y="5595585"/>
            <a:ext cx="1500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uaân</a:t>
            </a:r>
            <a:r>
              <a:rPr lang="en-US" sz="3700" b="1" dirty="0">
                <a:solidFill>
                  <a:srgbClr val="FC0462"/>
                </a:solidFill>
                <a:latin typeface="VNI-Avo" pitchFamily="2" charset="0"/>
              </a:rPr>
              <a:t> </a:t>
            </a:r>
            <a:endParaRPr lang="vi-VN" sz="37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718" y="1618494"/>
            <a:ext cx="725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uaân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     </a:t>
            </a:r>
            <a:r>
              <a:rPr lang="en-US" sz="8000" b="1" dirty="0" smtClean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8000" b="1" dirty="0" err="1" smtClean="0">
                <a:solidFill>
                  <a:srgbClr val="FF0000"/>
                </a:solidFill>
                <a:latin typeface="VNI-Avo" pitchFamily="2" charset="0"/>
              </a:rPr>
              <a:t>uaât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1685597" y="1463664"/>
            <a:ext cx="2729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000" b="1" dirty="0" err="1" smtClean="0">
                <a:solidFill>
                  <a:srgbClr val="0070C0"/>
                </a:solidFill>
                <a:latin typeface="VNI-Avo" pitchFamily="2" charset="0"/>
              </a:rPr>
              <a:t>uaâ</a:t>
            </a:r>
            <a:endParaRPr lang="en-US" sz="8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6293458" y="1448988"/>
            <a:ext cx="2729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000" b="1" dirty="0" err="1" smtClean="0">
                <a:solidFill>
                  <a:srgbClr val="0070C0"/>
                </a:solidFill>
                <a:latin typeface="VNI-Avo" pitchFamily="2" charset="0"/>
              </a:rPr>
              <a:t>uaâ</a:t>
            </a:r>
            <a:endParaRPr lang="en-US" sz="80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2709478" y="1463713"/>
            <a:ext cx="2729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8000" b="1" dirty="0">
                <a:solidFill>
                  <a:srgbClr val="00B050"/>
                </a:solidFill>
                <a:latin typeface=".VnAvant" panose="020B7200000000000000" pitchFamily="34" charset="0"/>
              </a:rPr>
              <a:t>n</a:t>
            </a:r>
            <a:endParaRPr lang="en-US" sz="80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7658432" y="1480143"/>
            <a:ext cx="2729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000" b="1" dirty="0">
                <a:solidFill>
                  <a:srgbClr val="7030A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947777" y="195937"/>
            <a:ext cx="1475641" cy="64226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502919" y="260795"/>
            <a:ext cx="647181" cy="56269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11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2528978" y="647950"/>
            <a:ext cx="8600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uaân</a:t>
            </a:r>
            <a:r>
              <a:rPr lang="en-US" sz="6000" b="1" dirty="0">
                <a:solidFill>
                  <a:srgbClr val="FF0000"/>
                </a:solidFill>
                <a:latin typeface="VNI-Avo" pitchFamily="2" charset="0"/>
              </a:rPr>
              <a:t>     </a:t>
            </a:r>
            <a:r>
              <a:rPr lang="en-US" sz="6000" b="1" dirty="0" smtClean="0">
                <a:solidFill>
                  <a:srgbClr val="FF0000"/>
                </a:solidFill>
                <a:latin typeface="VNI-Avo" pitchFamily="2" charset="0"/>
              </a:rPr>
              <a:t>       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uaât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3522"/>
              </p:ext>
            </p:extLst>
          </p:nvPr>
        </p:nvGraphicFramePr>
        <p:xfrm>
          <a:off x="3841805" y="1925053"/>
          <a:ext cx="377687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8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x</a:t>
                      </a:r>
                      <a:endParaRPr lang="en-US" sz="5400" dirty="0">
                        <a:solidFill>
                          <a:schemeClr val="tx1"/>
                        </a:solidFill>
                        <a:latin typeface=".VnAvant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uaân</a:t>
                      </a:r>
                      <a:endParaRPr lang="en-US" sz="54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5400" b="1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x</a:t>
                      </a:r>
                      <a:r>
                        <a:rPr lang="en-US" sz="5400" b="1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uaân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flipH="1">
            <a:off x="366252" y="4061460"/>
            <a:ext cx="11401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c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huaån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       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huaân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      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khuaân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      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tuaàn</a:t>
            </a:r>
            <a:endParaRPr lang="en-US" sz="4800" b="1" dirty="0" smtClean="0">
              <a:solidFill>
                <a:srgbClr val="0070C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70C0"/>
                </a:solidFill>
                <a:latin typeface="VNI-Avo" pitchFamily="2" charset="0"/>
              </a:rPr>
              <a:t>k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huaát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        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luaät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         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thuaät</a:t>
            </a:r>
            <a:r>
              <a:rPr lang="en-US" sz="4800" b="1" dirty="0" smtClean="0">
                <a:solidFill>
                  <a:srgbClr val="0070C0"/>
                </a:solidFill>
                <a:latin typeface="VNI-Avo" pitchFamily="2" charset="0"/>
              </a:rPr>
              <a:t>          </a:t>
            </a:r>
            <a:r>
              <a:rPr lang="en-US" sz="4800" b="1" dirty="0" err="1" smtClean="0">
                <a:solidFill>
                  <a:srgbClr val="0070C0"/>
                </a:solidFill>
                <a:latin typeface="VNI-Avo" pitchFamily="2" charset="0"/>
              </a:rPr>
              <a:t>xuaát</a:t>
            </a:r>
            <a:endParaRPr lang="en-US" sz="4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971532" y="223563"/>
            <a:ext cx="1475641" cy="84877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366252" y="288421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38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72430" y="5486979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tuaàn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tra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34678" y="4293704"/>
            <a:ext cx="7354957" cy="1093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99342" y="5499019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endParaRPr lang="en-US" sz="6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56" y="0"/>
            <a:ext cx="9525000" cy="54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0" name="Rectangle 9"/>
          <p:cNvSpPr/>
          <p:nvPr/>
        </p:nvSpPr>
        <p:spPr>
          <a:xfrm>
            <a:off x="2967000" y="5560598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muøa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xuaân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91590" y="5580475"/>
            <a:ext cx="2852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     </a:t>
            </a:r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uaân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45" y="33922"/>
            <a:ext cx="9248775" cy="55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5216" y="5385653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voõ</a:t>
            </a:r>
            <a:r>
              <a:rPr lang="en-US" sz="6000" b="1" dirty="0" smtClean="0">
                <a:latin typeface="VNI-Avo" pitchFamily="2" charset="0"/>
              </a:rPr>
              <a:t> </a:t>
            </a:r>
            <a:r>
              <a:rPr lang="en-US" sz="6000" b="1" dirty="0" err="1" smtClean="0">
                <a:latin typeface="VNI-Avo" pitchFamily="2" charset="0"/>
              </a:rPr>
              <a:t>thuaät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7812" y="5385652"/>
            <a:ext cx="2614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VNI-Avo" pitchFamily="2" charset="0"/>
              </a:rPr>
              <a:t>uaât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0" y="0"/>
            <a:ext cx="109918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5988C3-9D9F-4D91-8D8B-64EA1B780DD5}">
  <ds:schemaRefs>
    <ds:schemaRef ds:uri="http://purl.org/dc/dcmitype/"/>
    <ds:schemaRef ds:uri="http://purl.org/dc/elements/1.1/"/>
    <ds:schemaRef ds:uri="4e8073da-2e07-4fe2-b5b4-71939aa50284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283</Words>
  <Application>Microsoft Office PowerPoint</Application>
  <PresentationFormat>Custom</PresentationFormat>
  <Paragraphs>79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Ñoùn Teát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96</cp:revision>
  <dcterms:created xsi:type="dcterms:W3CDTF">2020-08-20T10:02:23Z</dcterms:created>
  <dcterms:modified xsi:type="dcterms:W3CDTF">2024-01-15T10:18:53Z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