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263" r:id="rId6"/>
    <p:sldId id="445" r:id="rId7"/>
    <p:sldId id="468" r:id="rId8"/>
    <p:sldId id="463" r:id="rId9"/>
    <p:sldId id="448" r:id="rId10"/>
    <p:sldId id="406" r:id="rId11"/>
    <p:sldId id="405" r:id="rId12"/>
    <p:sldId id="407" r:id="rId13"/>
    <p:sldId id="417" r:id="rId14"/>
    <p:sldId id="469" r:id="rId15"/>
    <p:sldId id="439" r:id="rId16"/>
    <p:sldId id="425" r:id="rId17"/>
    <p:sldId id="428" r:id="rId18"/>
    <p:sldId id="410" r:id="rId19"/>
    <p:sldId id="450" r:id="rId20"/>
    <p:sldId id="440" r:id="rId21"/>
    <p:sldId id="466" r:id="rId22"/>
    <p:sldId id="453" r:id="rId23"/>
    <p:sldId id="470" r:id="rId24"/>
    <p:sldId id="4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08" y="-264"/>
      </p:cViewPr>
      <p:guideLst>
        <p:guide orient="horz" pos="2184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362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5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7851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xmlns="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xmlns="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449451" y="1161128"/>
            <a:ext cx="11375756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>
                <a:latin typeface=".VnAvant" panose="020B7200000000000000" pitchFamily="34" charset="0"/>
              </a:rPr>
              <a:t> </a:t>
            </a:r>
            <a:r>
              <a:rPr lang="en-US" sz="4800" b="1" smtClean="0">
                <a:latin typeface=".VnAvant" panose="020B7200000000000000" pitchFamily="34" charset="0"/>
              </a:rPr>
              <a:t>77 </a:t>
            </a:r>
            <a:r>
              <a:rPr lang="en-US" sz="4800" b="1" dirty="0" smtClean="0">
                <a:latin typeface=".VnAvant" panose="020B7200000000000000" pitchFamily="34" charset="0"/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ueâ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uy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315695" y="1107195"/>
            <a:ext cx="10929978" cy="484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VNI-Avo" pitchFamily="2" charset="0"/>
              </a:rPr>
              <a:t>  </a:t>
            </a:r>
            <a:r>
              <a:rPr lang="en-US" sz="6600" b="1" dirty="0" smtClean="0">
                <a:latin typeface="VNI-Avo" pitchFamily="2" charset="0"/>
              </a:rPr>
              <a:t>  </a:t>
            </a:r>
            <a:r>
              <a:rPr lang="en-US" sz="7200" b="1" dirty="0" err="1" smtClean="0">
                <a:latin typeface="VNI-Avo" pitchFamily="2" charset="0"/>
              </a:rPr>
              <a:t>kh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soï</a:t>
            </a:r>
            <a:r>
              <a:rPr lang="en-US" sz="7200" b="1" dirty="0" smtClean="0">
                <a:latin typeface="VNI-Avo" pitchFamily="2" charset="0"/>
              </a:rPr>
              <a:t>             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vaïn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t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ue</a:t>
            </a:r>
            <a:r>
              <a:rPr lang="en-US" sz="7200" b="1" dirty="0" err="1" smtClean="0">
                <a:latin typeface="VNI-Avo" pitchFamily="2" charset="0"/>
              </a:rPr>
              <a:t>á</a:t>
            </a:r>
            <a:r>
              <a:rPr lang="en-US" sz="7200" b="1" dirty="0" smtClean="0">
                <a:latin typeface="VNI-Avo" pitchFamily="2" charset="0"/>
              </a:rPr>
              <a:t>   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taøu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th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uûy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332922" y="272581"/>
            <a:ext cx="86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oai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ueâ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uy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54105"/>
              </p:ext>
            </p:extLst>
          </p:nvPr>
        </p:nvGraphicFramePr>
        <p:xfrm>
          <a:off x="4250353" y="1141201"/>
          <a:ext cx="3049348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963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ng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oai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6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ng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oaïi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flipH="1">
            <a:off x="166333" y="2725843"/>
            <a:ext cx="151436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khoai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ngoaùi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ngoaïi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hueä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thueá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tueá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huy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luõy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thuûy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khoai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soï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vaïn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tueá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taøu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thuûy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771613" y="98169"/>
            <a:ext cx="1181173" cy="6294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166333" y="98169"/>
            <a:ext cx="748067" cy="5514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1" y="4432515"/>
            <a:ext cx="2924890" cy="1614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79" y="4432515"/>
            <a:ext cx="2936842" cy="1601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69" y="4460379"/>
            <a:ext cx="2792379" cy="15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2485"/>
              <a:gd name="adj2" fmla="val 766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8" b="91236" l="10000" r="98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10958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264188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77" y="1610678"/>
            <a:ext cx="10899300" cy="24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3333" r="1795" b="62222"/>
          <a:stretch/>
        </p:blipFill>
        <p:spPr>
          <a:xfrm>
            <a:off x="0" y="-13856"/>
            <a:ext cx="12026348" cy="40524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7321" y="235547"/>
            <a:ext cx="1989322" cy="762000"/>
            <a:chOff x="753878" y="275304"/>
            <a:chExt cx="1989322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3878" y="373038"/>
              <a:ext cx="573478" cy="5413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6176" y="4038600"/>
            <a:ext cx="11996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nghæ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thoaûi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maùi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ñuøa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vôùi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traùi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vöôøn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thì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thaàm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vôùi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xoaøi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læu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quaû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cuùi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treâu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ñaùm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daây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khoai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boø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ñaát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cuøng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noâ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giôõn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eân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boâng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hueä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traéng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ñöa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tay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vuoát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ve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caùnh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thuûy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tieân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nhau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khoe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11984"/>
            <a:ext cx="120771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	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nghæ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thoaûi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maùi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ñuøa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vôùi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traùi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vöôøn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thì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thaàm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vôùi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xoaøi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læu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cuùi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treâu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ñaùm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daây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khoai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boø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ñaát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noâ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giôõn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boâng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hueä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traéng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ñöa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vuoát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thuûy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nhau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27840" y="3514608"/>
            <a:ext cx="1550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5692350" y="1440112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073811" y="2066793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38121" y="4373216"/>
            <a:ext cx="291440" cy="446315"/>
            <a:chOff x="6400800" y="194146"/>
            <a:chExt cx="236483" cy="766958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Oval 39"/>
          <p:cNvSpPr/>
          <p:nvPr/>
        </p:nvSpPr>
        <p:spPr bwMode="auto">
          <a:xfrm>
            <a:off x="9740348" y="4778852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029561" y="4122182"/>
            <a:ext cx="480506" cy="39667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088848" y="811984"/>
            <a:ext cx="304248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flipV="1">
            <a:off x="6038588" y="1476827"/>
            <a:ext cx="1099068" cy="219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19979" y="2926783"/>
            <a:ext cx="13206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10783862" y="4162136"/>
            <a:ext cx="129331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127840" y="5477427"/>
            <a:ext cx="121281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val 25"/>
          <p:cNvSpPr/>
          <p:nvPr/>
        </p:nvSpPr>
        <p:spPr bwMode="auto">
          <a:xfrm>
            <a:off x="10593362" y="2739295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433555" y="1543133"/>
            <a:ext cx="291440" cy="446315"/>
            <a:chOff x="6400800" y="194146"/>
            <a:chExt cx="236483" cy="766958"/>
          </a:xfrm>
        </p:grpSpPr>
        <p:cxnSp>
          <p:nvCxnSpPr>
            <p:cNvPr id="39" name="Straight Connector 3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 42"/>
          <p:cNvGrpSpPr/>
          <p:nvPr/>
        </p:nvGrpSpPr>
        <p:grpSpPr>
          <a:xfrm>
            <a:off x="4859521" y="2311602"/>
            <a:ext cx="291440" cy="446315"/>
            <a:chOff x="6400800" y="194146"/>
            <a:chExt cx="236483" cy="766958"/>
          </a:xfrm>
        </p:grpSpPr>
        <p:cxnSp>
          <p:nvCxnSpPr>
            <p:cNvPr id="44" name="Straight Connector 4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Group 45"/>
          <p:cNvGrpSpPr/>
          <p:nvPr/>
        </p:nvGrpSpPr>
        <p:grpSpPr>
          <a:xfrm>
            <a:off x="10447642" y="2976554"/>
            <a:ext cx="291440" cy="446315"/>
            <a:chOff x="6400800" y="194146"/>
            <a:chExt cx="236483" cy="766958"/>
          </a:xfrm>
        </p:grpSpPr>
        <p:cxnSp>
          <p:nvCxnSpPr>
            <p:cNvPr id="47" name="Straight Connector 4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oup 48"/>
          <p:cNvGrpSpPr/>
          <p:nvPr/>
        </p:nvGrpSpPr>
        <p:grpSpPr>
          <a:xfrm>
            <a:off x="9448908" y="4960459"/>
            <a:ext cx="291440" cy="446315"/>
            <a:chOff x="6400800" y="194146"/>
            <a:chExt cx="236483" cy="766958"/>
          </a:xfrm>
        </p:grpSpPr>
        <p:cxnSp>
          <p:nvCxnSpPr>
            <p:cNvPr id="50" name="Straight Connector 49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21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7" grpId="0" animBg="1"/>
      <p:bldP spid="40" grpId="0" animBg="1"/>
      <p:bldP spid="41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0318" y="99391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47391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VNI-Avo" pitchFamily="2" charset="0"/>
                <a:cs typeface="Times New Roman" panose="02020603050405020304" pitchFamily="18" charset="0"/>
              </a:rPr>
              <a:t>Khu</a:t>
            </a:r>
            <a:r>
              <a:rPr lang="en-US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VNI-Avo" pitchFamily="2" charset="0"/>
                <a:cs typeface="Times New Roman" panose="02020603050405020304" pitchFamily="18" charset="0"/>
              </a:rPr>
              <a:t>vöôøn</a:t>
            </a:r>
            <a:r>
              <a:rPr lang="en-US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VNI-Avo" pitchFamily="2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VNI-Avo" pitchFamily="2" charset="0"/>
                <a:cs typeface="Times New Roman" panose="02020603050405020304" pitchFamily="18" charset="0"/>
              </a:rPr>
              <a:t>öôùc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3" r="188"/>
          <a:stretch/>
        </p:blipFill>
        <p:spPr>
          <a:xfrm>
            <a:off x="419099" y="1514060"/>
            <a:ext cx="1115667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316638" y="368950"/>
            <a:ext cx="6034040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984" y="1402006"/>
            <a:ext cx="12037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VNI-Avo" pitchFamily="2" charset="0"/>
              </a:rPr>
              <a:t>hoa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xoan</a:t>
            </a:r>
            <a:r>
              <a:rPr lang="en-US" sz="3600" b="1" dirty="0">
                <a:latin typeface="VNI-Avo" pitchFamily="2" charset="0"/>
              </a:rPr>
              <a:t>     </a:t>
            </a:r>
            <a:r>
              <a:rPr lang="en-US" sz="3600" b="1" dirty="0" smtClean="0">
                <a:latin typeface="VNI-Avo" pitchFamily="2" charset="0"/>
              </a:rPr>
              <a:t>  </a:t>
            </a:r>
            <a:r>
              <a:rPr lang="en-US" sz="3600" b="1" dirty="0" err="1">
                <a:latin typeface="VNI-Avo" pitchFamily="2" charset="0"/>
              </a:rPr>
              <a:t>toùc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xoaên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smtClean="0">
                <a:latin typeface="VNI-Avo" pitchFamily="2" charset="0"/>
              </a:rPr>
              <a:t>     </a:t>
            </a:r>
            <a:r>
              <a:rPr lang="en-US" sz="3600" b="1" dirty="0" err="1" smtClean="0">
                <a:latin typeface="VNI-Avo" pitchFamily="2" charset="0"/>
              </a:rPr>
              <a:t>hoaït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hình</a:t>
            </a:r>
            <a:r>
              <a:rPr lang="en-US" sz="3600" b="1" dirty="0">
                <a:latin typeface="VNI-Avo" pitchFamily="2" charset="0"/>
              </a:rPr>
              <a:t>      </a:t>
            </a:r>
            <a:r>
              <a:rPr lang="en-US" sz="3600" b="1" dirty="0" smtClean="0">
                <a:latin typeface="VNI-Avo" pitchFamily="2" charset="0"/>
              </a:rPr>
              <a:t>  </a:t>
            </a:r>
            <a:r>
              <a:rPr lang="en-US" sz="3600" b="1" dirty="0" err="1">
                <a:latin typeface="VNI-Avo" pitchFamily="2" charset="0"/>
              </a:rPr>
              <a:t>nhoïn</a:t>
            </a:r>
            <a:r>
              <a:rPr lang="en-US" sz="3600" b="1" dirty="0">
                <a:latin typeface="VNI-Avo" pitchFamily="2" charset="0"/>
              </a:rPr>
              <a:t>  </a:t>
            </a:r>
            <a:r>
              <a:rPr lang="en-US" sz="3600" b="1" dirty="0" err="1">
                <a:latin typeface="VNI-Avo" pitchFamily="2" charset="0"/>
              </a:rPr>
              <a:t>hoaét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984" y="2233003"/>
            <a:ext cx="120370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xoan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kheá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ñaõ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troå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haøng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loaït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ngaäp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traøn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tím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Moãi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buoåi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khu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raøng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vôùi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lích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lích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rích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maáy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boâng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Chuùng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thoaên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thoaét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nhaûy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töø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caønh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naøy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sang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caønh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khaùc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Vöøa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nhaûy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nhoùt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chuùng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vöøa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treâu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ñuøa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vui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thaät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Avo" pitchFamily="2" charset="0"/>
              </a:rPr>
              <a:t>vui</a:t>
            </a:r>
            <a:r>
              <a:rPr lang="en-US" sz="3600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8889" r="1125" b="67778"/>
          <a:stretch/>
        </p:blipFill>
        <p:spPr>
          <a:xfrm>
            <a:off x="678722" y="99447"/>
            <a:ext cx="10550231" cy="50305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403504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VNI-Avo" pitchFamily="2" charset="0"/>
              </a:rPr>
              <a:t>     </a:t>
            </a:r>
            <a:r>
              <a:rPr lang="en-US" sz="4400" b="1" dirty="0" err="1">
                <a:latin typeface="VNI-Avo" pitchFamily="2" charset="0"/>
              </a:rPr>
              <a:t>Queâ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ngoaïi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cuûa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Haø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coù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luõy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tre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xanh</a:t>
            </a:r>
            <a:r>
              <a:rPr lang="en-US" sz="4400" b="1" dirty="0">
                <a:latin typeface="VNI-Avo" pitchFamily="2" charset="0"/>
              </a:rPr>
              <a:t>, </a:t>
            </a:r>
            <a:r>
              <a:rPr lang="en-US" sz="4400" b="1" dirty="0" err="1">
                <a:latin typeface="VNI-Avo" pitchFamily="2" charset="0"/>
              </a:rPr>
              <a:t>coù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caây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traùi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xum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xueâ</a:t>
            </a:r>
            <a:r>
              <a:rPr lang="en-US" sz="4400" b="1" dirty="0">
                <a:latin typeface="VNI-Avo" pitchFamily="2" charset="0"/>
              </a:rPr>
              <a:t>.</a:t>
            </a:r>
            <a:endParaRPr lang="vi-VN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049192" y="595254"/>
            <a:ext cx="3047999" cy="960894"/>
            <a:chOff x="27710" y="762000"/>
            <a:chExt cx="3047999" cy="868573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86857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10" y="865656"/>
              <a:ext cx="826104" cy="6612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27474" y="5420927"/>
            <a:ext cx="155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C0462"/>
                </a:solidFill>
                <a:latin typeface="VNI-Avo" pitchFamily="2" charset="0"/>
              </a:rPr>
              <a:t>oai</a:t>
            </a:r>
            <a:endParaRPr lang="vi-VN" sz="44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081" y="6080416"/>
            <a:ext cx="1050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C0462"/>
                </a:solidFill>
                <a:latin typeface="VNI-Avo" pitchFamily="2" charset="0"/>
              </a:rPr>
              <a:t>ueâ</a:t>
            </a:r>
            <a:r>
              <a:rPr lang="en-US" sz="3700" b="1" dirty="0" smtClean="0">
                <a:solidFill>
                  <a:srgbClr val="FC0462"/>
                </a:solidFill>
                <a:latin typeface="VNI-Avo" pitchFamily="2" charset="0"/>
              </a:rPr>
              <a:t> </a:t>
            </a:r>
            <a:endParaRPr lang="vi-VN" sz="37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1686" y="5425875"/>
            <a:ext cx="857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C0462"/>
                </a:solidFill>
                <a:latin typeface="VNI-Avo" pitchFamily="2" charset="0"/>
              </a:rPr>
              <a:t>uy</a:t>
            </a:r>
            <a:endParaRPr lang="vi-VN" sz="44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9520" y="1678129"/>
            <a:ext cx="5974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ueâ</a:t>
            </a:r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uy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2213116" y="1511420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>
                <a:solidFill>
                  <a:srgbClr val="0070C0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6573081" y="1511420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>
                <a:solidFill>
                  <a:srgbClr val="0070C0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2771833" y="149538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</a:rPr>
              <a:t>eâ</a:t>
            </a:r>
            <a:endParaRPr lang="en-US" sz="72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7138428" y="1499227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>
                <a:solidFill>
                  <a:srgbClr val="7030A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1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2947432" y="422042"/>
            <a:ext cx="86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oai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ueâ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uy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53061"/>
              </p:ext>
            </p:extLst>
          </p:nvPr>
        </p:nvGraphicFramePr>
        <p:xfrm>
          <a:off x="4084899" y="1229702"/>
          <a:ext cx="310780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3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ng</a:t>
                      </a:r>
                      <a:endParaRPr lang="en-US" sz="44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oai</a:t>
                      </a:r>
                      <a:endParaRPr lang="en-US" sz="4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ng</a:t>
                      </a:r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oaïi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flipH="1">
            <a:off x="-236646" y="3165921"/>
            <a:ext cx="12046227" cy="313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600" b="1" dirty="0" err="1" smtClean="0">
                <a:solidFill>
                  <a:srgbClr val="0070C0"/>
                </a:solidFill>
                <a:latin typeface="VNI-Avo" pitchFamily="2" charset="0"/>
              </a:rPr>
              <a:t>khoai</a:t>
            </a:r>
            <a:r>
              <a:rPr lang="en-US" sz="4600" b="1" dirty="0" smtClean="0">
                <a:solidFill>
                  <a:srgbClr val="0070C0"/>
                </a:solidFill>
                <a:latin typeface="VNI-Avo" pitchFamily="2" charset="0"/>
              </a:rPr>
              <a:t>      </a:t>
            </a:r>
            <a:r>
              <a:rPr lang="en-US" sz="4600" b="1" dirty="0" err="1" smtClean="0">
                <a:solidFill>
                  <a:srgbClr val="0070C0"/>
                </a:solidFill>
                <a:latin typeface="VNI-Avo" pitchFamily="2" charset="0"/>
              </a:rPr>
              <a:t>ngoaùi</a:t>
            </a:r>
            <a:r>
              <a:rPr lang="en-US" sz="4600" b="1" dirty="0" smtClean="0">
                <a:solidFill>
                  <a:srgbClr val="0070C0"/>
                </a:solidFill>
                <a:latin typeface="VNI-Avo" pitchFamily="2" charset="0"/>
              </a:rPr>
              <a:t>     </a:t>
            </a:r>
            <a:r>
              <a:rPr lang="en-US" sz="4600" b="1" dirty="0" err="1" smtClean="0">
                <a:solidFill>
                  <a:srgbClr val="0070C0"/>
                </a:solidFill>
                <a:latin typeface="VNI-Avo" pitchFamily="2" charset="0"/>
              </a:rPr>
              <a:t>ngoaïi</a:t>
            </a:r>
            <a:r>
              <a:rPr lang="en-US" sz="4600" b="1" dirty="0" smtClean="0">
                <a:solidFill>
                  <a:srgbClr val="0070C0"/>
                </a:solidFill>
                <a:latin typeface="VNI-Avo" pitchFamily="2" charset="0"/>
              </a:rPr>
              <a:t>    </a:t>
            </a:r>
          </a:p>
          <a:p>
            <a:pPr algn="ctr">
              <a:lnSpc>
                <a:spcPct val="150000"/>
              </a:lnSpc>
            </a:pPr>
            <a:r>
              <a:rPr lang="en-US" sz="4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VNI-Avo" pitchFamily="2" charset="0"/>
              </a:rPr>
              <a:t>hueä</a:t>
            </a:r>
            <a:r>
              <a:rPr lang="en-US" sz="4600" b="1" dirty="0" smtClean="0">
                <a:solidFill>
                  <a:srgbClr val="0070C0"/>
                </a:solidFill>
                <a:latin typeface="VNI-Avo" pitchFamily="2" charset="0"/>
              </a:rPr>
              <a:t>         </a:t>
            </a:r>
            <a:r>
              <a:rPr lang="en-US" sz="4600" b="1" dirty="0" err="1" smtClean="0">
                <a:solidFill>
                  <a:srgbClr val="0070C0"/>
                </a:solidFill>
                <a:latin typeface="VNI-Avo" pitchFamily="2" charset="0"/>
              </a:rPr>
              <a:t>thueá</a:t>
            </a:r>
            <a:r>
              <a:rPr lang="en-US" sz="4600" b="1" dirty="0" smtClean="0">
                <a:solidFill>
                  <a:srgbClr val="0070C0"/>
                </a:solidFill>
                <a:latin typeface="VNI-Avo" pitchFamily="2" charset="0"/>
              </a:rPr>
              <a:t>         </a:t>
            </a:r>
            <a:r>
              <a:rPr lang="en-US" sz="4600" b="1" dirty="0" err="1" smtClean="0">
                <a:solidFill>
                  <a:srgbClr val="0070C0"/>
                </a:solidFill>
                <a:latin typeface="VNI-Avo" pitchFamily="2" charset="0"/>
              </a:rPr>
              <a:t>tueá</a:t>
            </a:r>
            <a:r>
              <a:rPr lang="en-US" sz="4600" b="1" dirty="0" smtClean="0">
                <a:solidFill>
                  <a:srgbClr val="0070C0"/>
                </a:solidFill>
                <a:latin typeface="VNI-Avo" pitchFamily="2" charset="0"/>
              </a:rPr>
              <a:t>         </a:t>
            </a:r>
          </a:p>
          <a:p>
            <a:pPr algn="ctr">
              <a:lnSpc>
                <a:spcPct val="150000"/>
              </a:lnSpc>
            </a:pPr>
            <a:r>
              <a:rPr lang="en-US" sz="4600" b="1" dirty="0" smtClean="0">
                <a:solidFill>
                  <a:srgbClr val="0070C0"/>
                </a:solidFill>
                <a:latin typeface="VNI-Avo" pitchFamily="2" charset="0"/>
              </a:rPr>
              <a:t>   </a:t>
            </a:r>
            <a:r>
              <a:rPr lang="en-US" sz="4600" b="1" dirty="0" err="1" smtClean="0">
                <a:solidFill>
                  <a:srgbClr val="0070C0"/>
                </a:solidFill>
                <a:latin typeface="VNI-Avo" pitchFamily="2" charset="0"/>
              </a:rPr>
              <a:t>huy</a:t>
            </a:r>
            <a:r>
              <a:rPr lang="en-US" sz="4600" b="1" dirty="0" smtClean="0">
                <a:solidFill>
                  <a:srgbClr val="0070C0"/>
                </a:solidFill>
                <a:latin typeface="VNI-Avo" pitchFamily="2" charset="0"/>
              </a:rPr>
              <a:t>         </a:t>
            </a:r>
            <a:r>
              <a:rPr lang="en-US" sz="4600" b="1" dirty="0" err="1" smtClean="0">
                <a:solidFill>
                  <a:srgbClr val="0070C0"/>
                </a:solidFill>
                <a:latin typeface="VNI-Avo" pitchFamily="2" charset="0"/>
              </a:rPr>
              <a:t>luõy</a:t>
            </a:r>
            <a:r>
              <a:rPr lang="en-US" sz="4600" b="1" dirty="0" smtClean="0">
                <a:solidFill>
                  <a:srgbClr val="0070C0"/>
                </a:solidFill>
                <a:latin typeface="VNI-Avo" pitchFamily="2" charset="0"/>
              </a:rPr>
              <a:t>           </a:t>
            </a:r>
            <a:r>
              <a:rPr lang="en-US" sz="4600" b="1" dirty="0" err="1" smtClean="0">
                <a:solidFill>
                  <a:srgbClr val="0070C0"/>
                </a:solidFill>
                <a:latin typeface="VNI-Avo" pitchFamily="2" charset="0"/>
              </a:rPr>
              <a:t>thuûy</a:t>
            </a:r>
            <a:endParaRPr lang="en-US" sz="4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787111" y="116120"/>
            <a:ext cx="1245921" cy="55030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181831" y="180978"/>
            <a:ext cx="681880" cy="4821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38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852612" y="64778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18440" y="5535850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khoai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soï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60712" y="5558179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6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66" y="334099"/>
            <a:ext cx="7423667" cy="492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2967000" y="5560598"/>
            <a:ext cx="5640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vaïn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tueá</a:t>
            </a:r>
            <a:endParaRPr lang="vi-VN" sz="6000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3828" y="5580476"/>
            <a:ext cx="2852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ueâ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28" y="0"/>
            <a:ext cx="7610061" cy="55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5216" y="5385653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latin typeface="VNI-Avo" pitchFamily="2" charset="0"/>
              </a:rPr>
              <a:t>taøu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thuûy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9262" y="5405531"/>
            <a:ext cx="2614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74" y="107674"/>
            <a:ext cx="9435974" cy="53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5988C3-9D9F-4D91-8D8B-64EA1B780DD5}">
  <ds:schemaRefs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e8073da-2e07-4fe2-b5b4-71939aa50284"/>
    <ds:schemaRef ds:uri="http://purl.org/dc/elements/1.1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235</Words>
  <Application>Microsoft Office PowerPoint</Application>
  <PresentationFormat>Custom</PresentationFormat>
  <Paragraphs>82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Khu vöôøn mô öôùc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91</cp:revision>
  <dcterms:created xsi:type="dcterms:W3CDTF">2020-08-20T10:02:23Z</dcterms:created>
  <dcterms:modified xsi:type="dcterms:W3CDTF">2024-01-15T10:18:29Z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