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9"/>
  </p:notesMasterIdLst>
  <p:sldIdLst>
    <p:sldId id="257" r:id="rId5"/>
    <p:sldId id="263" r:id="rId6"/>
    <p:sldId id="445" r:id="rId7"/>
    <p:sldId id="469" r:id="rId8"/>
    <p:sldId id="462" r:id="rId9"/>
    <p:sldId id="433" r:id="rId10"/>
    <p:sldId id="463" r:id="rId11"/>
    <p:sldId id="448" r:id="rId12"/>
    <p:sldId id="406" r:id="rId13"/>
    <p:sldId id="405" r:id="rId14"/>
    <p:sldId id="407" r:id="rId15"/>
    <p:sldId id="464" r:id="rId16"/>
    <p:sldId id="417" r:id="rId17"/>
    <p:sldId id="465" r:id="rId18"/>
    <p:sldId id="439" r:id="rId19"/>
    <p:sldId id="425" r:id="rId20"/>
    <p:sldId id="428" r:id="rId21"/>
    <p:sldId id="410" r:id="rId22"/>
    <p:sldId id="450" r:id="rId23"/>
    <p:sldId id="440" r:id="rId24"/>
    <p:sldId id="466" r:id="rId25"/>
    <p:sldId id="453" r:id="rId26"/>
    <p:sldId id="467" r:id="rId27"/>
    <p:sldId id="430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64" d="100"/>
          <a:sy n="64" d="100"/>
        </p:scale>
        <p:origin x="-108" y="-264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C126B5-CE2B-42AF-BE01-B654FE8623E8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E8E864-F071-447E-AD46-0260C47D3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338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30902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2648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358108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825715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14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734676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59369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24341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629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202990-94B0-403C-B621-75CA74E92F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22D55A3-EDD3-48E4-A7F1-68334BF9FF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1CAAC37-ECFC-4584-ADA2-9CDCD3177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F056-84F2-4570-A17E-4196765F9FA2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9D35ED0-EDAD-424A-AB05-28302321D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B0938EF-DBC4-4212-AB2C-C7FD60100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A899-C0A4-470C-9473-7C4F00C4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545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A90747-908D-4023-B608-DF75653C3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1618180-B50D-4EC5-A7B4-3EA38202AB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82C3405-A78C-4ADD-8E00-9783A02C6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F056-84F2-4570-A17E-4196765F9FA2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06AA60F-B279-49E1-8CED-FB0114A34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D6BC1F4-CAE9-4EE4-91AC-73B93873C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A899-C0A4-470C-9473-7C4F00C4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781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77B4590-E345-4EE5-9C52-19AB66C029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721A7F2-C5B7-4E9A-A85D-452EBD068E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453435F-7C0A-4FB0-B83C-013AF1DDA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F056-84F2-4570-A17E-4196765F9FA2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C7F3579-6979-4293-8668-9C6377F77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ED8F160-7A3E-4C04-9432-B7DD91A0F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A899-C0A4-470C-9473-7C4F00C4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361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ews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935725" y="4058717"/>
            <a:ext cx="22860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Image #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1" hasCustomPrompt="1"/>
          </p:nvPr>
        </p:nvSpPr>
        <p:spPr>
          <a:xfrm>
            <a:off x="3613908" y="4058717"/>
            <a:ext cx="22860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Image #</a:t>
            </a:r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2" hasCustomPrompt="1"/>
          </p:nvPr>
        </p:nvSpPr>
        <p:spPr>
          <a:xfrm>
            <a:off x="6292091" y="4058717"/>
            <a:ext cx="22860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Image #</a:t>
            </a:r>
          </a:p>
        </p:txBody>
      </p:sp>
      <p:sp>
        <p:nvSpPr>
          <p:cNvPr id="16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8970274" y="4058717"/>
            <a:ext cx="22860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Image #</a:t>
            </a:r>
          </a:p>
        </p:txBody>
      </p:sp>
    </p:spTree>
    <p:extLst>
      <p:ext uri="{BB962C8B-B14F-4D97-AF65-F5344CB8AC3E}">
        <p14:creationId xmlns:p14="http://schemas.microsoft.com/office/powerpoint/2010/main" val="1724339970"/>
      </p:ext>
    </p:extLst>
  </p:cSld>
  <p:clrMapOvr>
    <a:masterClrMapping/>
  </p:clrMapOvr>
  <p:transition spd="slow" advTm="9323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65A625-09D7-4386-B190-696790783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02EEAD1-9FB8-45F2-BC16-25DDA1457C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C0097C8-A647-4CDC-948D-92D305367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F056-84F2-4570-A17E-4196765F9FA2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CD4A1A1-8C5D-4E99-B0C4-E49B59E84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2B3F849-5725-4CA7-9D3C-10154EA8A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A899-C0A4-470C-9473-7C4F00C4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722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518003-600A-4D9A-A828-A01B3948A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8013208-79F6-43E0-AC83-26ABD77911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C473663-D59C-49C3-9CAC-95DBF6FB9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F056-84F2-4570-A17E-4196765F9FA2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EE5CDCE-26FD-45C2-B9FE-8B55E3322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85EFFBA-F3D1-433C-AF9D-05B4CCD32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A899-C0A4-470C-9473-7C4F00C4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601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790AB2-C1AC-4F99-865C-5D4DB08D5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C1D9847-73FD-43F5-8E4A-F2E5E41173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F379054-AE3C-4311-B60B-33CF158B65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6EE8E63-04DC-4F48-BFD1-9DEA64E15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F056-84F2-4570-A17E-4196765F9FA2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018F3B3-A9D0-4F38-AFDD-C4EC06BB2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86B5518-AEBD-4AD9-BB1D-16C30F581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A899-C0A4-470C-9473-7C4F00C4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891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C7DA67-AC7F-4839-91A3-150CDB1F5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3583271-E120-43F8-A197-62ECA0EA41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BE7042B-468C-412D-8C24-C7A7D982AF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67BD0DE-F9ED-4E6B-9F46-C3618F3C33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2732F39-1A9D-4401-BA5B-6D66F3BEAD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399A39F-DA33-47F5-8029-91FE4B607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F056-84F2-4570-A17E-4196765F9FA2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876C7FF-FF9A-46E9-89C6-915CC7DAA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38233FA-47DF-440B-B377-DD6F5ED20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A899-C0A4-470C-9473-7C4F00C4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251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867D5A-FC3B-4D61-A347-BD41F7F7A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450F6F1-660A-45AE-9FA1-C473DDE1D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F056-84F2-4570-A17E-4196765F9FA2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E55C010-D967-4657-AB5A-1A688C296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1A9B4DF-F986-40ED-8BE9-4C320B8F7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A899-C0A4-470C-9473-7C4F00C4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419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EC5FE70-EEDF-45A0-BCBE-2E464683D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F056-84F2-4570-A17E-4196765F9FA2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13CD92D-8A0A-4B44-BC16-796E37ACD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DC6E52A-937E-407A-9B07-EA4EC93E6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A899-C0A4-470C-9473-7C4F00C4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125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A8B4EE-E340-42AE-956E-B5F786573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ABF3A2C-7A34-4CD7-8BB6-F556F9DD99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8393691-F58B-415B-9642-9986F52C97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EFE485D-8CA5-4670-9BD9-CA8A450A8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F056-84F2-4570-A17E-4196765F9FA2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8B3C811-727A-4185-A266-77BBE1B5A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5329218-D470-422C-B166-2A6C14061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A899-C0A4-470C-9473-7C4F00C4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552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B6F3E3-3125-4590-8D90-A25955544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C5138FC-441B-473D-AF12-15037A57B4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0A3C081-9727-4C61-9780-80DE721FD1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B985399-AAF0-4D0C-A8C0-A8779DB2B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F056-84F2-4570-A17E-4196765F9FA2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FAC516B-3C77-4BDD-A6C1-4BEE62DFD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45C6800-DBEB-46C7-907E-22A7CE2E7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A899-C0A4-470C-9473-7C4F00C4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408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C07CCBE-F460-4C5E-8CAA-2692EC3DB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53F31A8-5AC9-4773-9179-399D296CEC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E9F5BCD-F478-4D1D-A7FB-1CD1D7F20D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3F056-84F2-4570-A17E-4196765F9FA2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D12DDD4-1C8D-4FB3-B767-9F5EA91C2F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23DF834-1E7D-4230-9B20-BCC681F41A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22A899-C0A4-470C-9473-7C4F00C4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63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67" t="34134" r="9200" b="25096"/>
          <a:stretch/>
        </p:blipFill>
        <p:spPr>
          <a:xfrm>
            <a:off x="9395968" y="2738656"/>
            <a:ext cx="1436155" cy="239823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0" t="36504" r="30000" b="16814"/>
          <a:stretch/>
        </p:blipFill>
        <p:spPr>
          <a:xfrm>
            <a:off x="6534912" y="3154118"/>
            <a:ext cx="1593088" cy="255072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00" t="36504" r="52933" b="21541"/>
          <a:stretch/>
        </p:blipFill>
        <p:spPr>
          <a:xfrm>
            <a:off x="4291584" y="3150010"/>
            <a:ext cx="1121664" cy="22307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33" t="29392" r="73333" b="21541"/>
          <a:stretch/>
        </p:blipFill>
        <p:spPr>
          <a:xfrm>
            <a:off x="1658112" y="2852420"/>
            <a:ext cx="1593088" cy="252831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33" b="11822"/>
          <a:stretch/>
        </p:blipFill>
        <p:spPr>
          <a:xfrm>
            <a:off x="0" y="3429000"/>
            <a:ext cx="12192000" cy="252831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00" t="66370"/>
          <a:stretch/>
        </p:blipFill>
        <p:spPr>
          <a:xfrm>
            <a:off x="4876800" y="4551680"/>
            <a:ext cx="7315200" cy="23063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04" r="34000"/>
          <a:stretch/>
        </p:blipFill>
        <p:spPr>
          <a:xfrm>
            <a:off x="0" y="4697984"/>
            <a:ext cx="8046720" cy="2160016"/>
          </a:xfrm>
          <a:prstGeom prst="rect">
            <a:avLst/>
          </a:prstGeom>
        </p:spPr>
      </p:pic>
      <p:sp>
        <p:nvSpPr>
          <p:cNvPr id="20" name="Google Shape;387;p28">
            <a:extLst>
              <a:ext uri="{FF2B5EF4-FFF2-40B4-BE49-F238E27FC236}">
                <a16:creationId xmlns:a16="http://schemas.microsoft.com/office/drawing/2014/main" xmlns="" id="{78748FC1-0945-4D75-B6CA-B05CD1E933FE}"/>
              </a:ext>
            </a:extLst>
          </p:cNvPr>
          <p:cNvSpPr txBox="1">
            <a:spLocks/>
          </p:cNvSpPr>
          <p:nvPr/>
        </p:nvSpPr>
        <p:spPr>
          <a:xfrm>
            <a:off x="4023360" y="-323854"/>
            <a:ext cx="11360800" cy="1756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.VnAvantH" panose="020B7200000000000000" pitchFamily="34" charset="0"/>
              </a:rPr>
              <a:t>TIÕNG VIÖT 1</a:t>
            </a:r>
          </a:p>
        </p:txBody>
      </p:sp>
      <p:sp>
        <p:nvSpPr>
          <p:cNvPr id="21" name="Google Shape;388;p28">
            <a:extLst>
              <a:ext uri="{FF2B5EF4-FFF2-40B4-BE49-F238E27FC236}">
                <a16:creationId xmlns:a16="http://schemas.microsoft.com/office/drawing/2014/main" xmlns="" id="{062584D4-5AC4-4ADC-970E-41CB8959DE54}"/>
              </a:ext>
            </a:extLst>
          </p:cNvPr>
          <p:cNvSpPr txBox="1">
            <a:spLocks/>
          </p:cNvSpPr>
          <p:nvPr/>
        </p:nvSpPr>
        <p:spPr>
          <a:xfrm>
            <a:off x="449451" y="1161128"/>
            <a:ext cx="11375756" cy="1056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400" b="1" dirty="0">
                <a:latin typeface=".VnAvant" panose="020B7200000000000000" pitchFamily="34" charset="0"/>
              </a:rPr>
              <a:t>   </a:t>
            </a:r>
            <a:r>
              <a:rPr lang="en-US" sz="4800" b="1" dirty="0" err="1">
                <a:latin typeface=".VnAvant" panose="020B7200000000000000" pitchFamily="34" charset="0"/>
              </a:rPr>
              <a:t>Bµi</a:t>
            </a:r>
            <a:r>
              <a:rPr lang="en-US" sz="4800" b="1" dirty="0">
                <a:latin typeface=".VnAvant" panose="020B7200000000000000" pitchFamily="34" charset="0"/>
              </a:rPr>
              <a:t> </a:t>
            </a:r>
            <a:r>
              <a:rPr lang="en-US" sz="4800" b="1" dirty="0" smtClean="0">
                <a:latin typeface=".VnAvant" panose="020B7200000000000000" pitchFamily="34" charset="0"/>
              </a:rPr>
              <a:t>76 : </a:t>
            </a:r>
            <a:r>
              <a:rPr lang="en-US" sz="5400" b="1" dirty="0" err="1" smtClean="0">
                <a:solidFill>
                  <a:srgbClr val="FF0000"/>
                </a:solidFill>
                <a:latin typeface="VNI-Avo" pitchFamily="2" charset="0"/>
              </a:rPr>
              <a:t>oan</a:t>
            </a:r>
            <a:r>
              <a:rPr lang="en-US" sz="5400" b="1" dirty="0" smtClean="0">
                <a:solidFill>
                  <a:srgbClr val="FF0000"/>
                </a:solidFill>
                <a:latin typeface="VNI-Avo" pitchFamily="2" charset="0"/>
              </a:rPr>
              <a:t>    </a:t>
            </a:r>
            <a:r>
              <a:rPr lang="en-US" sz="5400" b="1" dirty="0" err="1" smtClean="0">
                <a:solidFill>
                  <a:srgbClr val="FF0000"/>
                </a:solidFill>
                <a:latin typeface="VNI-Avo" pitchFamily="2" charset="0"/>
              </a:rPr>
              <a:t>oaên</a:t>
            </a:r>
            <a:r>
              <a:rPr lang="en-US" sz="5400" b="1" dirty="0" smtClean="0">
                <a:solidFill>
                  <a:srgbClr val="FF0000"/>
                </a:solidFill>
                <a:latin typeface="VNI-Avo" pitchFamily="2" charset="0"/>
              </a:rPr>
              <a:t>    oat    </a:t>
            </a:r>
            <a:r>
              <a:rPr lang="en-US" sz="5400" b="1" dirty="0" err="1" smtClean="0">
                <a:solidFill>
                  <a:srgbClr val="FF0000"/>
                </a:solidFill>
                <a:latin typeface="VNI-Avo" pitchFamily="2" charset="0"/>
              </a:rPr>
              <a:t>oaêt</a:t>
            </a:r>
            <a:endParaRPr lang="en-US" sz="5400" b="1" dirty="0">
              <a:solidFill>
                <a:srgbClr val="FF0000"/>
              </a:solidFill>
              <a:latin typeface="VNI-Avo" pitchFamily="2" charset="0"/>
            </a:endParaRPr>
          </a:p>
          <a:p>
            <a:pPr marL="0" indent="0">
              <a:buNone/>
            </a:pPr>
            <a:endParaRPr lang="en-US" sz="5400" b="1" dirty="0">
              <a:solidFill>
                <a:srgbClr val="FF0000"/>
              </a:solidFill>
              <a:latin typeface="VNI-Avo" pitchFamily="2" charset="0"/>
            </a:endParaRPr>
          </a:p>
          <a:p>
            <a:pPr marL="0" indent="0">
              <a:buNone/>
            </a:pPr>
            <a:endParaRPr lang="en-US" sz="5400" b="1" dirty="0">
              <a:solidFill>
                <a:srgbClr val="FF0000"/>
              </a:solidFill>
              <a:latin typeface="VNI-Avo" pitchFamily="2" charset="0"/>
            </a:endParaRPr>
          </a:p>
          <a:p>
            <a:pPr marL="0" indent="0">
              <a:buNone/>
            </a:pPr>
            <a:endParaRPr lang="en-US" sz="5400" b="1" dirty="0">
              <a:solidFill>
                <a:srgbClr val="FF0000"/>
              </a:solidFill>
              <a:latin typeface="VNI-Avo" pitchFamily="2" charset="0"/>
            </a:endParaRPr>
          </a:p>
          <a:p>
            <a:pPr marL="0" indent="0">
              <a:buNone/>
            </a:pPr>
            <a:r>
              <a:rPr lang="en-US" sz="54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­­  </a:t>
            </a:r>
            <a:endParaRPr lang="en-US" sz="5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025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ow standing on top of a grass covered field&#10;&#10;Description automatically generated">
            <a:extLst>
              <a:ext uri="{FF2B5EF4-FFF2-40B4-BE49-F238E27FC236}">
                <a16:creationId xmlns:a16="http://schemas.microsoft.com/office/drawing/2014/main" xmlns="" id="{2535A207-84DB-4CC5-87D1-37A781BAAE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618607" y="968188"/>
            <a:ext cx="0" cy="0"/>
          </a:xfrm>
        </p:spPr>
      </p:pic>
      <p:sp>
        <p:nvSpPr>
          <p:cNvPr id="10" name="Rectangle 9"/>
          <p:cNvSpPr/>
          <p:nvPr/>
        </p:nvSpPr>
        <p:spPr>
          <a:xfrm>
            <a:off x="2967000" y="5560598"/>
            <a:ext cx="564071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6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5600" b="1" dirty="0" smtClean="0">
                <a:latin typeface="VNI-Avo" pitchFamily="2" charset="0"/>
              </a:rPr>
              <a:t> </a:t>
            </a:r>
            <a:r>
              <a:rPr lang="en-US" sz="6000" b="1" dirty="0" err="1">
                <a:latin typeface="VNI-Avo" pitchFamily="2" charset="0"/>
              </a:rPr>
              <a:t>toùc</a:t>
            </a:r>
            <a:r>
              <a:rPr lang="en-US" sz="6000" b="1" dirty="0">
                <a:latin typeface="VNI-Avo" pitchFamily="2" charset="0"/>
              </a:rPr>
              <a:t> </a:t>
            </a:r>
            <a:r>
              <a:rPr lang="en-US" sz="6000" b="1" dirty="0" err="1">
                <a:latin typeface="VNI-Avo" pitchFamily="2" charset="0"/>
              </a:rPr>
              <a:t>xoaên</a:t>
            </a:r>
            <a:endParaRPr lang="vi-VN" sz="6000" b="1" dirty="0"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05409" y="5580476"/>
            <a:ext cx="28529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  <a:latin typeface="VNI-Avo" pitchFamily="2" charset="0"/>
              </a:rPr>
              <a:t>oaên</a:t>
            </a:r>
            <a:endParaRPr lang="en-US" sz="6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705" y="0"/>
            <a:ext cx="8638112" cy="554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302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275216" y="5385653"/>
            <a:ext cx="564071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6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5600" b="1" dirty="0" smtClean="0">
                <a:latin typeface="VNI-Avo" pitchFamily="2" charset="0"/>
              </a:rPr>
              <a:t> </a:t>
            </a:r>
            <a:r>
              <a:rPr lang="en-US" sz="6000" b="1" dirty="0" err="1">
                <a:latin typeface="VNI-Avo" pitchFamily="2" charset="0"/>
              </a:rPr>
              <a:t>hoïat</a:t>
            </a:r>
            <a:r>
              <a:rPr lang="en-US" sz="6000" b="1" dirty="0">
                <a:latin typeface="VNI-Avo" pitchFamily="2" charset="0"/>
              </a:rPr>
              <a:t> </a:t>
            </a:r>
            <a:r>
              <a:rPr lang="en-US" sz="6000" b="1" dirty="0" err="1">
                <a:latin typeface="VNI-Avo" pitchFamily="2" charset="0"/>
              </a:rPr>
              <a:t>hình</a:t>
            </a:r>
            <a:endParaRPr lang="vi-VN" sz="6000" b="1" dirty="0"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47663" y="5406048"/>
            <a:ext cx="261472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VNI-Avo" pitchFamily="2" charset="0"/>
              </a:rPr>
              <a:t>oat</a:t>
            </a:r>
            <a:endParaRPr lang="en-US" sz="6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334" y="0"/>
            <a:ext cx="8681332" cy="5250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724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61629" y="5452214"/>
            <a:ext cx="406874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0" b="1" dirty="0" err="1">
                <a:latin typeface="VNI-Avo" pitchFamily="2" charset="0"/>
              </a:rPr>
              <a:t>nhoïn</a:t>
            </a:r>
            <a:r>
              <a:rPr lang="en-US" sz="6000" b="1" dirty="0">
                <a:latin typeface="VNI-Avo" pitchFamily="2" charset="0"/>
              </a:rPr>
              <a:t> </a:t>
            </a:r>
            <a:r>
              <a:rPr lang="en-US" sz="6000" b="1" dirty="0" err="1" smtClean="0">
                <a:latin typeface="VNI-Avo" pitchFamily="2" charset="0"/>
              </a:rPr>
              <a:t>hoaét</a:t>
            </a:r>
            <a:endParaRPr lang="vi-VN" sz="6000" b="1" dirty="0"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57194" y="5479535"/>
            <a:ext cx="261472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  <a:latin typeface="VNI-Avo" pitchFamily="2" charset="0"/>
              </a:rPr>
              <a:t>oaêt</a:t>
            </a:r>
            <a:endParaRPr lang="en-US" sz="6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906" y="0"/>
            <a:ext cx="9735381" cy="520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274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189B4AD-9D96-4642-B0B4-15F4E625DA6E}"/>
              </a:ext>
            </a:extLst>
          </p:cNvPr>
          <p:cNvSpPr txBox="1"/>
          <p:nvPr/>
        </p:nvSpPr>
        <p:spPr>
          <a:xfrm>
            <a:off x="377688" y="1432659"/>
            <a:ext cx="10929978" cy="2670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400" b="1" dirty="0">
                <a:latin typeface="VNI-Avo" pitchFamily="2" charset="0"/>
              </a:rPr>
              <a:t>  </a:t>
            </a:r>
            <a:r>
              <a:rPr lang="en-US" sz="6000" b="1" dirty="0" err="1" smtClean="0">
                <a:latin typeface="VNI-Avo" pitchFamily="2" charset="0"/>
              </a:rPr>
              <a:t>hoa</a:t>
            </a:r>
            <a:r>
              <a:rPr lang="en-US" sz="6000" b="1" dirty="0" smtClean="0">
                <a:latin typeface="VNI-Avo" pitchFamily="2" charset="0"/>
              </a:rPr>
              <a:t> </a:t>
            </a:r>
            <a:r>
              <a:rPr lang="en-US" sz="6000" b="1" dirty="0" err="1" smtClean="0">
                <a:latin typeface="VNI-Avo" pitchFamily="2" charset="0"/>
              </a:rPr>
              <a:t>x</a:t>
            </a:r>
            <a:r>
              <a:rPr lang="en-US" sz="6000" b="1" dirty="0" err="1" smtClean="0">
                <a:solidFill>
                  <a:srgbClr val="FF0000"/>
                </a:solidFill>
                <a:latin typeface="VNI-Avo" pitchFamily="2" charset="0"/>
              </a:rPr>
              <a:t>oan</a:t>
            </a:r>
            <a:r>
              <a:rPr lang="en-US" sz="6000" b="1" dirty="0" smtClean="0">
                <a:latin typeface="VNI-Avo" pitchFamily="2" charset="0"/>
              </a:rPr>
              <a:t>           </a:t>
            </a:r>
            <a:r>
              <a:rPr lang="en-US" sz="6000" b="1" dirty="0" err="1" smtClean="0">
                <a:latin typeface="VNI-Avo" pitchFamily="2" charset="0"/>
              </a:rPr>
              <a:t>toùc</a:t>
            </a:r>
            <a:r>
              <a:rPr lang="en-US" sz="6000" b="1" dirty="0" smtClean="0">
                <a:latin typeface="VNI-Avo" pitchFamily="2" charset="0"/>
              </a:rPr>
              <a:t> </a:t>
            </a:r>
            <a:r>
              <a:rPr lang="en-US" sz="6000" b="1" dirty="0" err="1" smtClean="0">
                <a:latin typeface="VNI-Avo" pitchFamily="2" charset="0"/>
              </a:rPr>
              <a:t>x</a:t>
            </a:r>
            <a:r>
              <a:rPr lang="en-US" sz="6000" b="1" dirty="0" err="1" smtClean="0">
                <a:solidFill>
                  <a:srgbClr val="FF0000"/>
                </a:solidFill>
                <a:latin typeface="VNI-Avo" pitchFamily="2" charset="0"/>
              </a:rPr>
              <a:t>oaên</a:t>
            </a:r>
            <a:r>
              <a:rPr lang="en-US" sz="6000" b="1" dirty="0" smtClean="0">
                <a:latin typeface="VNI-Avo" pitchFamily="2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6000" b="1" dirty="0" smtClean="0">
                <a:latin typeface="VNI-Avo" pitchFamily="2" charset="0"/>
              </a:rPr>
              <a:t>  </a:t>
            </a:r>
            <a:r>
              <a:rPr lang="en-US" sz="6000" b="1" dirty="0" err="1" smtClean="0">
                <a:latin typeface="VNI-Avo" pitchFamily="2" charset="0"/>
              </a:rPr>
              <a:t>h</a:t>
            </a:r>
            <a:r>
              <a:rPr lang="en-US" sz="6000" b="1" dirty="0" err="1" smtClean="0">
                <a:solidFill>
                  <a:srgbClr val="FF0000"/>
                </a:solidFill>
                <a:latin typeface="VNI-Avo" pitchFamily="2" charset="0"/>
              </a:rPr>
              <a:t>oaït</a:t>
            </a:r>
            <a:r>
              <a:rPr lang="en-US" sz="6000" b="1" dirty="0" smtClean="0">
                <a:latin typeface="VNI-Avo" pitchFamily="2" charset="0"/>
              </a:rPr>
              <a:t> </a:t>
            </a:r>
            <a:r>
              <a:rPr lang="en-US" sz="6000" b="1" dirty="0" err="1" smtClean="0">
                <a:latin typeface="VNI-Avo" pitchFamily="2" charset="0"/>
              </a:rPr>
              <a:t>hình</a:t>
            </a:r>
            <a:r>
              <a:rPr lang="en-US" sz="6000" b="1" dirty="0" smtClean="0">
                <a:latin typeface="VNI-Avo" pitchFamily="2" charset="0"/>
              </a:rPr>
              <a:t>           </a:t>
            </a:r>
            <a:r>
              <a:rPr lang="en-US" sz="6000" b="1" dirty="0" err="1" smtClean="0">
                <a:latin typeface="VNI-Avo" pitchFamily="2" charset="0"/>
              </a:rPr>
              <a:t>nhoïn</a:t>
            </a:r>
            <a:r>
              <a:rPr lang="en-US" sz="6000" b="1" dirty="0" smtClean="0">
                <a:latin typeface="VNI-Avo" pitchFamily="2" charset="0"/>
              </a:rPr>
              <a:t>  </a:t>
            </a:r>
            <a:r>
              <a:rPr lang="en-US" sz="6000" b="1" dirty="0" err="1" smtClean="0">
                <a:latin typeface="VNI-Avo" pitchFamily="2" charset="0"/>
              </a:rPr>
              <a:t>h</a:t>
            </a:r>
            <a:r>
              <a:rPr lang="en-US" sz="6000" b="1" dirty="0" err="1" smtClean="0">
                <a:solidFill>
                  <a:srgbClr val="FF0000"/>
                </a:solidFill>
                <a:latin typeface="VNI-Avo" pitchFamily="2" charset="0"/>
              </a:rPr>
              <a:t>oaét</a:t>
            </a:r>
            <a:endParaRPr lang="en-US" sz="6000" b="1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509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 flipH="1">
            <a:off x="2305877" y="237580"/>
            <a:ext cx="101180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VNI-Avo" pitchFamily="2" charset="0"/>
              </a:rPr>
              <a:t>oan</a:t>
            </a:r>
            <a:r>
              <a:rPr lang="en-US" sz="4400" b="1" dirty="0">
                <a:solidFill>
                  <a:srgbClr val="FF0000"/>
                </a:solidFill>
                <a:latin typeface="VNI-Avo" pitchFamily="2" charset="0"/>
              </a:rPr>
              <a:t>    </a:t>
            </a:r>
            <a:r>
              <a:rPr lang="en-US" sz="4400" b="1" dirty="0" smtClean="0">
                <a:solidFill>
                  <a:srgbClr val="FF0000"/>
                </a:solidFill>
                <a:latin typeface="VNI-Avo" pitchFamily="2" charset="0"/>
              </a:rPr>
              <a:t>  </a:t>
            </a:r>
            <a:r>
              <a:rPr lang="en-US" sz="4400" b="1" dirty="0" err="1" smtClean="0">
                <a:solidFill>
                  <a:srgbClr val="FF0000"/>
                </a:solidFill>
                <a:latin typeface="VNI-Avo" pitchFamily="2" charset="0"/>
              </a:rPr>
              <a:t>oaên</a:t>
            </a:r>
            <a:r>
              <a:rPr lang="en-US" sz="4400" b="1" dirty="0" smtClean="0">
                <a:solidFill>
                  <a:srgbClr val="FF0000"/>
                </a:solidFill>
                <a:latin typeface="VNI-Avo" pitchFamily="2" charset="0"/>
              </a:rPr>
              <a:t>     oat     </a:t>
            </a:r>
            <a:r>
              <a:rPr lang="en-US" sz="4400" b="1" dirty="0" err="1" smtClean="0">
                <a:solidFill>
                  <a:srgbClr val="FF0000"/>
                </a:solidFill>
                <a:latin typeface="VNI-Avo" pitchFamily="2" charset="0"/>
              </a:rPr>
              <a:t>oaêt</a:t>
            </a:r>
            <a:endParaRPr lang="en-US" sz="4400" b="1" dirty="0">
              <a:solidFill>
                <a:srgbClr val="FF0000"/>
              </a:solidFill>
              <a:latin typeface="VNI-Avo" pitchFamily="2" charset="0"/>
            </a:endParaRPr>
          </a:p>
          <a:p>
            <a:endParaRPr lang="en-US" sz="54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5608456"/>
              </p:ext>
            </p:extLst>
          </p:nvPr>
        </p:nvGraphicFramePr>
        <p:xfrm>
          <a:off x="4394106" y="1168648"/>
          <a:ext cx="2874600" cy="140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73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373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39773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 smtClean="0">
                          <a:solidFill>
                            <a:schemeClr val="tx1"/>
                          </a:solidFill>
                          <a:latin typeface=".VnAvant" pitchFamily="34" charset="0"/>
                        </a:rPr>
                        <a:t>kh</a:t>
                      </a:r>
                      <a:endParaRPr lang="en-US" sz="4000" dirty="0">
                        <a:solidFill>
                          <a:schemeClr val="tx1"/>
                        </a:solidFill>
                        <a:latin typeface=".VnAvant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 smtClean="0">
                          <a:solidFill>
                            <a:srgbClr val="FF0000"/>
                          </a:solidFill>
                          <a:latin typeface="VNI-Avo" pitchFamily="2" charset="0"/>
                        </a:rPr>
                        <a:t>oan</a:t>
                      </a:r>
                      <a:endParaRPr lang="en-US" sz="4000" dirty="0">
                        <a:solidFill>
                          <a:srgbClr val="FF0000"/>
                        </a:solidFill>
                        <a:latin typeface="VNI-Avo" pitchFamily="2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39773">
                <a:tc gridSpan="2">
                  <a:txBody>
                    <a:bodyPr/>
                    <a:lstStyle/>
                    <a:p>
                      <a:pPr algn="ctr"/>
                      <a:r>
                        <a:rPr lang="en-US" sz="4000" b="1" dirty="0" err="1" smtClean="0">
                          <a:solidFill>
                            <a:schemeClr val="tx1"/>
                          </a:solidFill>
                          <a:latin typeface="VNI-Avo" pitchFamily="2" charset="0"/>
                        </a:rPr>
                        <a:t>kh</a:t>
                      </a:r>
                      <a:r>
                        <a:rPr lang="en-US" sz="4000" b="1" dirty="0" err="1" smtClean="0">
                          <a:solidFill>
                            <a:srgbClr val="FF0000"/>
                          </a:solidFill>
                          <a:latin typeface="VNI-Avo" pitchFamily="2" charset="0"/>
                        </a:rPr>
                        <a:t>oan</a:t>
                      </a:r>
                      <a:endParaRPr lang="en-US" sz="4000" b="1" dirty="0">
                        <a:solidFill>
                          <a:srgbClr val="FF0000"/>
                        </a:solidFill>
                        <a:latin typeface="VNI-Avo" pitchFamily="2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 flipH="1">
            <a:off x="224955" y="2741209"/>
            <a:ext cx="1196704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        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hoaït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		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khoaùt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	       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toaùn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	      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xoan</a:t>
            </a:r>
            <a:endParaRPr lang="en-US" sz="3600" b="1" dirty="0" smtClean="0">
              <a:solidFill>
                <a:srgbClr val="002060"/>
              </a:solidFill>
              <a:latin typeface="VNI-Avo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choaét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	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    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hoaét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	 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  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ngoaèn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	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  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thoaên</a:t>
            </a:r>
            <a:endParaRPr lang="en-US" sz="3600" b="1" dirty="0" smtClean="0">
              <a:solidFill>
                <a:srgbClr val="002060"/>
              </a:solidFill>
              <a:latin typeface="VNI-Avo" pitchFamily="2" charset="0"/>
            </a:endParaRPr>
          </a:p>
          <a:p>
            <a:pPr algn="ctr">
              <a:lnSpc>
                <a:spcPct val="150000"/>
              </a:lnSpc>
            </a:pPr>
            <a:endParaRPr lang="en-US" sz="3600" b="1" dirty="0">
              <a:solidFill>
                <a:srgbClr val="002060"/>
              </a:solidFill>
              <a:latin typeface="VNI-Avo" pitchFamily="2" charset="0"/>
            </a:endParaRPr>
          </a:p>
          <a:p>
            <a:pPr algn="ctr">
              <a:lnSpc>
                <a:spcPct val="150000"/>
              </a:lnSpc>
            </a:pPr>
            <a:endParaRPr lang="en-US" sz="3600" b="1" dirty="0" smtClean="0">
              <a:solidFill>
                <a:srgbClr val="002060"/>
              </a:solidFill>
              <a:latin typeface="VNI-Avo" pitchFamily="2" charset="0"/>
            </a:endParaRPr>
          </a:p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hoa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xoan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    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toùc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xoaên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    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hoaït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hình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     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nhoïn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hoaét</a:t>
            </a:r>
            <a:endParaRPr lang="en-US" sz="3600" b="1" dirty="0" smtClean="0">
              <a:solidFill>
                <a:srgbClr val="002060"/>
              </a:solidFill>
              <a:latin typeface="VNI-Avo" pitchFamily="2" charset="0"/>
            </a:endParaRPr>
          </a:p>
          <a:p>
            <a:pPr algn="ctr">
              <a:lnSpc>
                <a:spcPct val="150000"/>
              </a:lnSpc>
            </a:pPr>
            <a:endParaRPr lang="en-US" sz="4400" b="1" dirty="0">
              <a:solidFill>
                <a:srgbClr val="002060"/>
              </a:solidFill>
              <a:latin typeface="VNI-Avo" pitchFamily="2" charset="0"/>
            </a:endParaRPr>
          </a:p>
          <a:p>
            <a:pPr algn="ctr">
              <a:lnSpc>
                <a:spcPct val="150000"/>
              </a:lnSpc>
            </a:pPr>
            <a:endParaRPr lang="en-US" sz="44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9" name="Rectangle: Rounded Corners 5">
            <a:extLst>
              <a:ext uri="{FF2B5EF4-FFF2-40B4-BE49-F238E27FC236}">
                <a16:creationId xmlns:a16="http://schemas.microsoft.com/office/drawing/2014/main" xmlns="" id="{EC07B194-AEED-4D12-9E20-3D5050BE3EE8}"/>
              </a:ext>
            </a:extLst>
          </p:cNvPr>
          <p:cNvSpPr/>
          <p:nvPr/>
        </p:nvSpPr>
        <p:spPr>
          <a:xfrm>
            <a:off x="830236" y="139485"/>
            <a:ext cx="1475641" cy="649366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.VnAvant" panose="020B7200000000000000" pitchFamily="34" charset="0"/>
              </a:rPr>
              <a:t>§</a:t>
            </a:r>
            <a:r>
              <a:rPr lang="en-US" sz="3200" b="1" dirty="0" err="1">
                <a:latin typeface=".VnAvant" panose="020B7200000000000000" pitchFamily="34" charset="0"/>
              </a:rPr>
              <a:t>äc</a:t>
            </a:r>
            <a:endParaRPr lang="en-US" sz="3200" b="1" dirty="0">
              <a:latin typeface=".VnAvant" panose="020B7200000000000000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9E58B6F2-89D2-4A27-84D8-C51F94F3DFBD}"/>
              </a:ext>
            </a:extLst>
          </p:cNvPr>
          <p:cNvSpPr/>
          <p:nvPr/>
        </p:nvSpPr>
        <p:spPr>
          <a:xfrm>
            <a:off x="224956" y="179637"/>
            <a:ext cx="807604" cy="568917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2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52" y="4516425"/>
            <a:ext cx="2520532" cy="15124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318" y="4494552"/>
            <a:ext cx="2426088" cy="155615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240" y="4451799"/>
            <a:ext cx="2607706" cy="157704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1637" y="4451799"/>
            <a:ext cx="2818670" cy="150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879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8" grpId="0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xmlns="" id="{162ED6A2-28EE-4ED6-92C0-D7D3D2BAC16E}"/>
              </a:ext>
            </a:extLst>
          </p:cNvPr>
          <p:cNvSpPr/>
          <p:nvPr/>
        </p:nvSpPr>
        <p:spPr>
          <a:xfrm>
            <a:off x="2093165" y="790787"/>
            <a:ext cx="9322918" cy="2290038"/>
          </a:xfrm>
          <a:prstGeom prst="cloudCallout">
            <a:avLst>
              <a:gd name="adj1" fmla="val -59301"/>
              <a:gd name="adj2" fmla="val 4955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kern="1200">
                <a:solidFill>
                  <a:srgbClr val="FF0000"/>
                </a:solidFill>
                <a:latin typeface=".VnAvantH" panose="020B7200000000000000" pitchFamily="34" charset="0"/>
                <a:ea typeface="+mj-ea"/>
                <a:cs typeface="+mj-cs"/>
              </a:rPr>
              <a:t>NGHØ GI÷A GIê</a:t>
            </a:r>
          </a:p>
        </p:txBody>
      </p:sp>
      <p:pic>
        <p:nvPicPr>
          <p:cNvPr id="5" name="Content Placeholder 4" descr="A picture containing clock, room&#10;&#10;Description automatically generated">
            <a:extLst>
              <a:ext uri="{FF2B5EF4-FFF2-40B4-BE49-F238E27FC236}">
                <a16:creationId xmlns:a16="http://schemas.microsoft.com/office/drawing/2014/main" xmlns="" id="{35E5F69C-7429-4074-B2A3-60C26134A1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5934"/>
          <a:stretch/>
        </p:blipFill>
        <p:spPr>
          <a:xfrm>
            <a:off x="247356" y="2940791"/>
            <a:ext cx="4164414" cy="39172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CDA150-782D-4C2E-A5AE-6586D3275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25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6" t="43141" r="16000" b="18696"/>
          <a:stretch/>
        </p:blipFill>
        <p:spPr>
          <a:xfrm>
            <a:off x="8936140" y="3332989"/>
            <a:ext cx="1934005" cy="22895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0" t="72533" r="8533"/>
          <a:stretch/>
        </p:blipFill>
        <p:spPr>
          <a:xfrm>
            <a:off x="7056107" y="4974336"/>
            <a:ext cx="4470400" cy="188366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151148" y="-255061"/>
            <a:ext cx="8128630" cy="645363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67" t="20385" r="6933" b="5896"/>
          <a:stretch/>
        </p:blipFill>
        <p:spPr>
          <a:xfrm>
            <a:off x="10599915" y="1529125"/>
            <a:ext cx="1853184" cy="505561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239349" y="3082597"/>
            <a:ext cx="2497563" cy="337103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33" t="18963" r="21600" b="52948"/>
          <a:stretch/>
        </p:blipFill>
        <p:spPr>
          <a:xfrm>
            <a:off x="8312832" y="1443781"/>
            <a:ext cx="1983232" cy="192633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67" t="4030" r="30313" b="70607"/>
          <a:stretch/>
        </p:blipFill>
        <p:spPr>
          <a:xfrm>
            <a:off x="7007297" y="659429"/>
            <a:ext cx="1928843" cy="1739392"/>
          </a:xfrm>
          <a:prstGeom prst="rect">
            <a:avLst/>
          </a:prstGeom>
        </p:spPr>
      </p:pic>
      <p:sp>
        <p:nvSpPr>
          <p:cNvPr id="12" name="文本框 17">
            <a:extLst>
              <a:ext uri="{FF2B5EF4-FFF2-40B4-BE49-F238E27FC236}">
                <a16:creationId xmlns:a16="http://schemas.microsoft.com/office/drawing/2014/main" xmlns="" id="{C3D290E4-D4B9-476B-A8C9-4EDF4E9FBEBE}"/>
              </a:ext>
            </a:extLst>
          </p:cNvPr>
          <p:cNvSpPr txBox="1"/>
          <p:nvPr/>
        </p:nvSpPr>
        <p:spPr>
          <a:xfrm>
            <a:off x="1488130" y="1805181"/>
            <a:ext cx="6009979" cy="144655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altLang="zh-CN" sz="8800" b="1" dirty="0">
                <a:solidFill>
                  <a:srgbClr val="FF0000"/>
                </a:solidFill>
                <a:latin typeface=".VnAvantH" panose="020B7200000000000000" pitchFamily="34" charset="0"/>
                <a:ea typeface="宋体" panose="02010600030101010101" pitchFamily="2" charset="-122"/>
                <a:cs typeface="+mn-ea"/>
                <a:sym typeface="+mn-lt"/>
              </a:rPr>
              <a:t>LUYÖN VIÕT</a:t>
            </a:r>
            <a:endParaRPr kumimoji="0" lang="tr-TR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01826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6" t="43141" r="16000" b="18696"/>
          <a:stretch/>
        </p:blipFill>
        <p:spPr>
          <a:xfrm>
            <a:off x="8936140" y="3332989"/>
            <a:ext cx="1934005" cy="22895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0" t="72533" r="8533"/>
          <a:stretch/>
        </p:blipFill>
        <p:spPr>
          <a:xfrm>
            <a:off x="7056107" y="4974336"/>
            <a:ext cx="4470400" cy="188366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728949" y="0"/>
            <a:ext cx="7575296" cy="645363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67" t="20385" r="6933" b="5896"/>
          <a:stretch/>
        </p:blipFill>
        <p:spPr>
          <a:xfrm>
            <a:off x="10599915" y="1529125"/>
            <a:ext cx="1853184" cy="505561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239349" y="3082597"/>
            <a:ext cx="2497563" cy="337103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33" t="18963" r="21600" b="52948"/>
          <a:stretch/>
        </p:blipFill>
        <p:spPr>
          <a:xfrm>
            <a:off x="8312832" y="1443781"/>
            <a:ext cx="1983232" cy="192633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67" t="4030" r="30313" b="70607"/>
          <a:stretch/>
        </p:blipFill>
        <p:spPr>
          <a:xfrm>
            <a:off x="7007297" y="659429"/>
            <a:ext cx="1928843" cy="1739392"/>
          </a:xfrm>
          <a:prstGeom prst="rect">
            <a:avLst/>
          </a:prstGeom>
        </p:spPr>
      </p:pic>
      <p:sp>
        <p:nvSpPr>
          <p:cNvPr id="12" name="文本框 17">
            <a:extLst>
              <a:ext uri="{FF2B5EF4-FFF2-40B4-BE49-F238E27FC236}">
                <a16:creationId xmlns:a16="http://schemas.microsoft.com/office/drawing/2014/main" xmlns="" id="{C3D290E4-D4B9-476B-A8C9-4EDF4E9FBEBE}"/>
              </a:ext>
            </a:extLst>
          </p:cNvPr>
          <p:cNvSpPr txBox="1"/>
          <p:nvPr/>
        </p:nvSpPr>
        <p:spPr>
          <a:xfrm>
            <a:off x="3297211" y="2705725"/>
            <a:ext cx="2983509" cy="144655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H" panose="020B7200000000000000" pitchFamily="34" charset="0"/>
                <a:ea typeface="宋体" panose="02010600030101010101" pitchFamily="2" charset="-122"/>
                <a:cs typeface="+mn-ea"/>
                <a:sym typeface="+mn-lt"/>
              </a:rPr>
              <a:t>TIÕT</a:t>
            </a:r>
            <a:r>
              <a:rPr kumimoji="0" lang="en-US" altLang="zh-CN" sz="8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H" panose="020B7200000000000000" pitchFamily="34" charset="0"/>
                <a:ea typeface="宋体" panose="02010600030101010101" pitchFamily="2" charset="-122"/>
                <a:cs typeface="+mn-ea"/>
                <a:sym typeface="+mn-lt"/>
              </a:rPr>
              <a:t> 2</a:t>
            </a:r>
            <a:endParaRPr kumimoji="0" lang="tr-TR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5157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02D39024-E25C-4900-9498-0CCEDB9184D9}"/>
              </a:ext>
            </a:extLst>
          </p:cNvPr>
          <p:cNvSpPr/>
          <p:nvPr/>
        </p:nvSpPr>
        <p:spPr>
          <a:xfrm>
            <a:off x="1169046" y="577794"/>
            <a:ext cx="1419171" cy="58441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.VnAvant" panose="020B7200000000000000" pitchFamily="34" charset="0"/>
              </a:rPr>
              <a:t>ViÕt</a:t>
            </a:r>
            <a:endParaRPr lang="en-US" sz="2800" b="1" dirty="0">
              <a:latin typeface=".VnAvant" panose="020B7200000000000000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0BB332C6-F60B-4D3D-B295-6CC02E98D35A}"/>
              </a:ext>
            </a:extLst>
          </p:cNvPr>
          <p:cNvSpPr/>
          <p:nvPr/>
        </p:nvSpPr>
        <p:spPr>
          <a:xfrm>
            <a:off x="818317" y="615372"/>
            <a:ext cx="551146" cy="49673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684" y="1659135"/>
            <a:ext cx="11251178" cy="2376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438075"/>
      </p:ext>
    </p:extLst>
  </p:cSld>
  <p:clrMapOvr>
    <a:masterClrMapping/>
  </p:clrMapOvr>
  <p:transition spd="slow" advTm="9323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ITTran\Downloads\tu the viet - chu Thao v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-1"/>
            <a:ext cx="633035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9722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6" t="43141" r="16000" b="18696"/>
          <a:stretch/>
        </p:blipFill>
        <p:spPr>
          <a:xfrm>
            <a:off x="8936140" y="3332989"/>
            <a:ext cx="1934005" cy="22895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0" t="72533" r="8533"/>
          <a:stretch/>
        </p:blipFill>
        <p:spPr>
          <a:xfrm>
            <a:off x="7056107" y="4974336"/>
            <a:ext cx="4470400" cy="188366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728949" y="0"/>
            <a:ext cx="7575296" cy="645363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67" t="20385" r="6933" b="5896"/>
          <a:stretch/>
        </p:blipFill>
        <p:spPr>
          <a:xfrm>
            <a:off x="10599915" y="1529125"/>
            <a:ext cx="1853184" cy="505561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239349" y="3082597"/>
            <a:ext cx="2497563" cy="337103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33" t="18963" r="21600" b="52948"/>
          <a:stretch/>
        </p:blipFill>
        <p:spPr>
          <a:xfrm>
            <a:off x="8312832" y="1443781"/>
            <a:ext cx="1983232" cy="192633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67" t="4030" r="30313" b="70607"/>
          <a:stretch/>
        </p:blipFill>
        <p:spPr>
          <a:xfrm>
            <a:off x="7007297" y="659429"/>
            <a:ext cx="1928843" cy="1739392"/>
          </a:xfrm>
          <a:prstGeom prst="rect">
            <a:avLst/>
          </a:prstGeom>
        </p:spPr>
      </p:pic>
      <p:sp>
        <p:nvSpPr>
          <p:cNvPr id="12" name="文本框 17">
            <a:extLst>
              <a:ext uri="{FF2B5EF4-FFF2-40B4-BE49-F238E27FC236}">
                <a16:creationId xmlns:a16="http://schemas.microsoft.com/office/drawing/2014/main" xmlns="" id="{C3D290E4-D4B9-476B-A8C9-4EDF4E9FBEBE}"/>
              </a:ext>
            </a:extLst>
          </p:cNvPr>
          <p:cNvSpPr txBox="1"/>
          <p:nvPr/>
        </p:nvSpPr>
        <p:spPr>
          <a:xfrm>
            <a:off x="3297211" y="2705725"/>
            <a:ext cx="2983509" cy="144655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H" panose="020B7200000000000000" pitchFamily="34" charset="0"/>
                <a:ea typeface="宋体" panose="02010600030101010101" pitchFamily="2" charset="-122"/>
                <a:cs typeface="+mn-ea"/>
                <a:sym typeface="+mn-lt"/>
              </a:rPr>
              <a:t>TIÕT</a:t>
            </a:r>
            <a:r>
              <a:rPr kumimoji="0" lang="en-US" altLang="zh-CN" sz="8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H" panose="020B7200000000000000" pitchFamily="34" charset="0"/>
                <a:ea typeface="宋体" panose="02010600030101010101" pitchFamily="2" charset="-122"/>
                <a:cs typeface="+mn-ea"/>
                <a:sym typeface="+mn-lt"/>
              </a:rPr>
              <a:t> 1</a:t>
            </a:r>
            <a:endParaRPr kumimoji="0" lang="tr-TR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5268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xmlns="" id="{162ED6A2-28EE-4ED6-92C0-D7D3D2BAC16E}"/>
              </a:ext>
            </a:extLst>
          </p:cNvPr>
          <p:cNvSpPr/>
          <p:nvPr/>
        </p:nvSpPr>
        <p:spPr>
          <a:xfrm>
            <a:off x="2093165" y="790787"/>
            <a:ext cx="9322918" cy="2290038"/>
          </a:xfrm>
          <a:prstGeom prst="cloudCallout">
            <a:avLst>
              <a:gd name="adj1" fmla="val -59301"/>
              <a:gd name="adj2" fmla="val 4955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kern="1200">
                <a:solidFill>
                  <a:srgbClr val="FF0000"/>
                </a:solidFill>
                <a:latin typeface=".VnAvantH" panose="020B7200000000000000" pitchFamily="34" charset="0"/>
                <a:ea typeface="+mj-ea"/>
                <a:cs typeface="+mj-cs"/>
              </a:rPr>
              <a:t>NGHØ GI÷A GIê</a:t>
            </a:r>
          </a:p>
        </p:txBody>
      </p:sp>
      <p:pic>
        <p:nvPicPr>
          <p:cNvPr id="5" name="Content Placeholder 4" descr="A picture containing clock, room&#10;&#10;Description automatically generated">
            <a:extLst>
              <a:ext uri="{FF2B5EF4-FFF2-40B4-BE49-F238E27FC236}">
                <a16:creationId xmlns:a16="http://schemas.microsoft.com/office/drawing/2014/main" xmlns="" id="{35E5F69C-7429-4074-B2A3-60C26134A1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5934"/>
          <a:stretch/>
        </p:blipFill>
        <p:spPr>
          <a:xfrm>
            <a:off x="247356" y="2940791"/>
            <a:ext cx="4164414" cy="39172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CDA150-782D-4C2E-A5AE-6586D3275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32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4015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159026" y="732503"/>
            <a:ext cx="1989322" cy="762000"/>
            <a:chOff x="753878" y="275304"/>
            <a:chExt cx="1989322" cy="762000"/>
          </a:xfrm>
        </p:grpSpPr>
        <p:sp>
          <p:nvSpPr>
            <p:cNvPr id="9" name="Rounded Rectangle 8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753878" y="373038"/>
              <a:ext cx="573478" cy="541362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2">
                      <a:lumMod val="10000"/>
                    </a:schemeClr>
                  </a:solidFill>
                </a:rPr>
                <a:t>4</a:t>
              </a:r>
              <a:endParaRPr lang="vi-VN" sz="36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0" y="3811012"/>
            <a:ext cx="1219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   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Trong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vöôøn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,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caây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xoan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vaø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caây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kheá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ñaõ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troå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hoa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haøng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loaït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Vöôøn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caây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ngaäp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traøn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saéc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tím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Moãi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buoåi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saùng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,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khu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vöôøn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roän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raøng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vôùi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nhöõng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tieáng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lích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ra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lích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rích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cuûa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maáy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chuù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chích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boâng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Chuùng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thoaên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thoaét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nhaûy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töø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caønh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caây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naøy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sang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caønh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caây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khaùc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Vöøa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nhaûy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nhoùt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chuùng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vöøa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treâu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ñuøa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nhau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,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vui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thaät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laø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vui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</a:t>
            </a:r>
            <a:endParaRPr lang="vi-VN" sz="3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22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5963" y="706331"/>
            <a:ext cx="1153713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Trong</a:t>
            </a:r>
            <a:r>
              <a:rPr lang="en-US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vöôøn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,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caây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xoan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vaø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caây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kheá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ñaõ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troå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hoa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haøng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loaït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Vöôøn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caây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ngaäp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traøn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saéc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tím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Moãi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buoåi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saùng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,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khu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vöôøn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roän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raøng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vôùi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nhöõng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tieáng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lích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ra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lích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rích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cuûa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maáy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chuù</a:t>
            </a:r>
            <a:r>
              <a:rPr lang="en-US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chích</a:t>
            </a:r>
            <a:r>
              <a:rPr lang="en-US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boâng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Chuùng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thoaên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thoaét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nhaûy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töø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caønh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caây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naøy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sang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caønh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caây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khaùc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Vöøa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nhaûy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nhoùt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chuùng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vöøa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treâu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ñuøa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nhau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,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vui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thaät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laø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vui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</a:t>
            </a:r>
            <a:endParaRPr lang="vi-VN" sz="4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8309113" y="4051163"/>
            <a:ext cx="1550504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Oval 5"/>
          <p:cNvSpPr/>
          <p:nvPr/>
        </p:nvSpPr>
        <p:spPr bwMode="auto">
          <a:xfrm>
            <a:off x="4395057" y="1248340"/>
            <a:ext cx="381000" cy="390622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0000"/>
                </a:solidFill>
                <a:latin typeface="Arial" charset="0"/>
              </a:rPr>
              <a:t>1</a:t>
            </a:r>
            <a:endParaRPr lang="vi-VN" sz="2000" b="1" dirty="0">
              <a:solidFill>
                <a:srgbClr val="FF0000"/>
              </a:solidFill>
              <a:latin typeface="Arial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499166" y="1409021"/>
            <a:ext cx="236483" cy="766958"/>
            <a:chOff x="6400800" y="194146"/>
            <a:chExt cx="236483" cy="766958"/>
          </a:xfrm>
        </p:grpSpPr>
        <p:cxnSp>
          <p:nvCxnSpPr>
            <p:cNvPr id="8" name="Straight Connector 7"/>
            <p:cNvCxnSpPr/>
            <p:nvPr/>
          </p:nvCxnSpPr>
          <p:spPr bwMode="auto">
            <a:xfrm flipH="1">
              <a:off x="6400800" y="199104"/>
              <a:ext cx="152400" cy="76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Straight Connector 8"/>
            <p:cNvCxnSpPr/>
            <p:nvPr/>
          </p:nvCxnSpPr>
          <p:spPr bwMode="auto">
            <a:xfrm flipH="1">
              <a:off x="6484883" y="194146"/>
              <a:ext cx="152400" cy="76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7" name="Oval 16"/>
          <p:cNvSpPr/>
          <p:nvPr/>
        </p:nvSpPr>
        <p:spPr bwMode="auto">
          <a:xfrm>
            <a:off x="1439833" y="1956839"/>
            <a:ext cx="381000" cy="390622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FF0000"/>
                </a:solidFill>
                <a:latin typeface="Arial" charset="0"/>
              </a:rPr>
              <a:t>2</a:t>
            </a:r>
            <a:endParaRPr lang="vi-VN" sz="2000" b="1" dirty="0">
              <a:solidFill>
                <a:srgbClr val="FF0000"/>
              </a:solidFill>
              <a:latin typeface="Arial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5503145" y="3395224"/>
            <a:ext cx="236483" cy="766958"/>
            <a:chOff x="6400800" y="194146"/>
            <a:chExt cx="236483" cy="766958"/>
          </a:xfrm>
        </p:grpSpPr>
        <p:cxnSp>
          <p:nvCxnSpPr>
            <p:cNvPr id="19" name="Straight Connector 18"/>
            <p:cNvCxnSpPr/>
            <p:nvPr/>
          </p:nvCxnSpPr>
          <p:spPr bwMode="auto">
            <a:xfrm flipH="1">
              <a:off x="6400800" y="199104"/>
              <a:ext cx="152400" cy="76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Straight Connector 19"/>
            <p:cNvCxnSpPr/>
            <p:nvPr/>
          </p:nvCxnSpPr>
          <p:spPr bwMode="auto">
            <a:xfrm flipH="1">
              <a:off x="6484883" y="194146"/>
              <a:ext cx="152400" cy="76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7" name="Group 26"/>
          <p:cNvGrpSpPr/>
          <p:nvPr/>
        </p:nvGrpSpPr>
        <p:grpSpPr>
          <a:xfrm>
            <a:off x="1373824" y="2269970"/>
            <a:ext cx="191505" cy="516753"/>
            <a:chOff x="6400800" y="194146"/>
            <a:chExt cx="236483" cy="766958"/>
          </a:xfrm>
        </p:grpSpPr>
        <p:cxnSp>
          <p:nvCxnSpPr>
            <p:cNvPr id="28" name="Straight Connector 27"/>
            <p:cNvCxnSpPr/>
            <p:nvPr/>
          </p:nvCxnSpPr>
          <p:spPr bwMode="auto">
            <a:xfrm flipH="1">
              <a:off x="6400800" y="199104"/>
              <a:ext cx="152400" cy="76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" name="Straight Connector 28"/>
            <p:cNvCxnSpPr/>
            <p:nvPr/>
          </p:nvCxnSpPr>
          <p:spPr bwMode="auto">
            <a:xfrm flipH="1">
              <a:off x="6484883" y="194146"/>
              <a:ext cx="152400" cy="76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0" name="Group 29"/>
          <p:cNvGrpSpPr/>
          <p:nvPr/>
        </p:nvGrpSpPr>
        <p:grpSpPr>
          <a:xfrm>
            <a:off x="1960712" y="4573888"/>
            <a:ext cx="236483" cy="766958"/>
            <a:chOff x="6400800" y="194146"/>
            <a:chExt cx="236483" cy="766958"/>
          </a:xfrm>
        </p:grpSpPr>
        <p:cxnSp>
          <p:nvCxnSpPr>
            <p:cNvPr id="31" name="Straight Connector 30"/>
            <p:cNvCxnSpPr/>
            <p:nvPr/>
          </p:nvCxnSpPr>
          <p:spPr bwMode="auto">
            <a:xfrm flipH="1">
              <a:off x="6400800" y="199104"/>
              <a:ext cx="152400" cy="76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" name="Straight Connector 31"/>
            <p:cNvCxnSpPr/>
            <p:nvPr/>
          </p:nvCxnSpPr>
          <p:spPr bwMode="auto">
            <a:xfrm flipH="1">
              <a:off x="6484883" y="194146"/>
              <a:ext cx="152400" cy="76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6" name="Group 35"/>
          <p:cNvGrpSpPr/>
          <p:nvPr/>
        </p:nvGrpSpPr>
        <p:grpSpPr>
          <a:xfrm>
            <a:off x="7226984" y="5225760"/>
            <a:ext cx="236483" cy="782996"/>
            <a:chOff x="6400800" y="178108"/>
            <a:chExt cx="236483" cy="782996"/>
          </a:xfrm>
        </p:grpSpPr>
        <p:cxnSp>
          <p:nvCxnSpPr>
            <p:cNvPr id="37" name="Straight Connector 36"/>
            <p:cNvCxnSpPr/>
            <p:nvPr/>
          </p:nvCxnSpPr>
          <p:spPr bwMode="auto">
            <a:xfrm flipH="1">
              <a:off x="6400800" y="199104"/>
              <a:ext cx="152400" cy="76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" name="Straight Connector 37"/>
            <p:cNvCxnSpPr/>
            <p:nvPr/>
          </p:nvCxnSpPr>
          <p:spPr bwMode="auto">
            <a:xfrm flipH="1">
              <a:off x="6484883" y="178108"/>
              <a:ext cx="152400" cy="76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9" name="Oval 38"/>
          <p:cNvSpPr/>
          <p:nvPr/>
        </p:nvSpPr>
        <p:spPr bwMode="auto">
          <a:xfrm>
            <a:off x="7388557" y="5335887"/>
            <a:ext cx="394134" cy="382988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0000"/>
                </a:solidFill>
                <a:latin typeface="Arial" charset="0"/>
              </a:rPr>
              <a:t>5</a:t>
            </a:r>
            <a:endParaRPr lang="vi-VN" sz="20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40" name="Oval 39"/>
          <p:cNvSpPr/>
          <p:nvPr/>
        </p:nvSpPr>
        <p:spPr bwMode="auto">
          <a:xfrm>
            <a:off x="2188290" y="4577650"/>
            <a:ext cx="374207" cy="377238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0000"/>
                </a:solidFill>
                <a:latin typeface="Arial" charset="0"/>
              </a:rPr>
              <a:t>4</a:t>
            </a:r>
            <a:endParaRPr lang="vi-VN" sz="20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41" name="Oval 40"/>
          <p:cNvSpPr/>
          <p:nvPr/>
        </p:nvSpPr>
        <p:spPr bwMode="auto">
          <a:xfrm>
            <a:off x="5658125" y="3333781"/>
            <a:ext cx="381000" cy="390622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0000"/>
                </a:solidFill>
                <a:latin typeface="Arial" charset="0"/>
              </a:rPr>
              <a:t>3</a:t>
            </a:r>
            <a:endParaRPr lang="vi-VN" sz="2000" b="1" dirty="0">
              <a:solidFill>
                <a:srgbClr val="FF0000"/>
              </a:solidFill>
              <a:latin typeface="Arial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3798262" y="744178"/>
            <a:ext cx="137890" cy="66484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3112432" y="5501143"/>
            <a:ext cx="137890" cy="66484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6075584" y="2097256"/>
            <a:ext cx="137890" cy="66484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 bwMode="auto">
          <a:xfrm>
            <a:off x="3519931" y="2069406"/>
            <a:ext cx="875126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Straight Connector 54"/>
          <p:cNvCxnSpPr/>
          <p:nvPr/>
        </p:nvCxnSpPr>
        <p:spPr bwMode="auto">
          <a:xfrm flipV="1">
            <a:off x="5303907" y="1368839"/>
            <a:ext cx="1099068" cy="2195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Straight Connector 57"/>
          <p:cNvCxnSpPr/>
          <p:nvPr/>
        </p:nvCxnSpPr>
        <p:spPr bwMode="auto">
          <a:xfrm>
            <a:off x="10376452" y="4051163"/>
            <a:ext cx="1320676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921651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17" grpId="0" animBg="1"/>
      <p:bldP spid="39" grpId="0" animBg="1"/>
      <p:bldP spid="40" grpId="0" animBg="1"/>
      <p:bldP spid="4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50245"/>
            <a:ext cx="11217964" cy="5523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409807" y="-92755"/>
            <a:ext cx="4356506" cy="1143000"/>
          </a:xfrm>
        </p:spPr>
        <p:txBody>
          <a:bodyPr>
            <a:normAutofit/>
          </a:bodyPr>
          <a:lstStyle/>
          <a:p>
            <a:r>
              <a:rPr lang="en-US" sz="4000" b="1" dirty="0" err="1">
                <a:solidFill>
                  <a:srgbClr val="0070C0"/>
                </a:solidFill>
                <a:latin typeface="VNI-Avo" pitchFamily="2" charset="0"/>
              </a:rPr>
              <a:t>Troàng</a:t>
            </a:r>
            <a:r>
              <a:rPr lang="en-US" sz="40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VNI-Avo" pitchFamily="2" charset="0"/>
              </a:rPr>
              <a:t>caây</a:t>
            </a:r>
            <a:endParaRPr lang="vi-VN" sz="4000" b="1" dirty="0">
              <a:solidFill>
                <a:srgbClr val="0070C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15536" y="165663"/>
            <a:ext cx="1570840" cy="626165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4200" b="1" dirty="0" err="1">
                <a:solidFill>
                  <a:schemeClr val="bg1"/>
                </a:solidFill>
              </a:rPr>
              <a:t>Nói</a:t>
            </a:r>
            <a:endParaRPr lang="vi-VN" sz="4200" b="1" dirty="0">
              <a:solidFill>
                <a:schemeClr val="bg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61273" y="165663"/>
            <a:ext cx="692646" cy="626165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2">
                    <a:lumMod val="10000"/>
                  </a:schemeClr>
                </a:solidFill>
              </a:rPr>
              <a:t>5</a:t>
            </a:r>
            <a:endParaRPr lang="vi-VN" sz="4000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779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6" t="43141" r="16000" b="18696"/>
          <a:stretch/>
        </p:blipFill>
        <p:spPr>
          <a:xfrm>
            <a:off x="8936140" y="3332989"/>
            <a:ext cx="1934005" cy="22895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0" t="72533" r="8533"/>
          <a:stretch/>
        </p:blipFill>
        <p:spPr>
          <a:xfrm>
            <a:off x="7056107" y="4974336"/>
            <a:ext cx="4470400" cy="188366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466048" y="2644"/>
            <a:ext cx="7575296" cy="645363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67" t="20385" r="6933" b="5896"/>
          <a:stretch/>
        </p:blipFill>
        <p:spPr>
          <a:xfrm>
            <a:off x="10599915" y="1529125"/>
            <a:ext cx="1853184" cy="505561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239349" y="3082597"/>
            <a:ext cx="2497563" cy="337103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33" t="18963" r="21600" b="52948"/>
          <a:stretch/>
        </p:blipFill>
        <p:spPr>
          <a:xfrm>
            <a:off x="8312832" y="1443781"/>
            <a:ext cx="1983232" cy="192633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67" t="4030" r="30313" b="70607"/>
          <a:stretch/>
        </p:blipFill>
        <p:spPr>
          <a:xfrm>
            <a:off x="7007297" y="659429"/>
            <a:ext cx="1928843" cy="1739392"/>
          </a:xfrm>
          <a:prstGeom prst="rect">
            <a:avLst/>
          </a:prstGeom>
        </p:spPr>
      </p:pic>
      <p:sp>
        <p:nvSpPr>
          <p:cNvPr id="12" name="文本框 17">
            <a:extLst>
              <a:ext uri="{FF2B5EF4-FFF2-40B4-BE49-F238E27FC236}">
                <a16:creationId xmlns:a16="http://schemas.microsoft.com/office/drawing/2014/main" xmlns="" id="{C3D290E4-D4B9-476B-A8C9-4EDF4E9FBEBE}"/>
              </a:ext>
            </a:extLst>
          </p:cNvPr>
          <p:cNvSpPr txBox="1"/>
          <p:nvPr/>
        </p:nvSpPr>
        <p:spPr>
          <a:xfrm>
            <a:off x="2773356" y="1669972"/>
            <a:ext cx="2954655" cy="92333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b="1" dirty="0">
                <a:solidFill>
                  <a:srgbClr val="FF0000"/>
                </a:solidFill>
                <a:latin typeface=".VnAvantH" panose="020B7200000000000000" pitchFamily="34" charset="0"/>
                <a:ea typeface="宋体" panose="02010600030101010101" pitchFamily="2" charset="-122"/>
                <a:cs typeface="+mn-ea"/>
                <a:sym typeface="+mn-lt"/>
              </a:rPr>
              <a:t>DÆN </a:t>
            </a:r>
            <a:r>
              <a:rPr lang="en-US" altLang="zh-CN" sz="5400" b="1" dirty="0" err="1">
                <a:solidFill>
                  <a:srgbClr val="FF0000"/>
                </a:solidFill>
                <a:latin typeface=".VnAvantH" panose="020B7200000000000000" pitchFamily="34" charset="0"/>
                <a:ea typeface="宋体" panose="02010600030101010101" pitchFamily="2" charset="-122"/>
                <a:cs typeface="+mn-ea"/>
                <a:sym typeface="+mn-lt"/>
              </a:rPr>
              <a:t>Dß</a:t>
            </a:r>
            <a:endParaRPr kumimoji="0" lang="tr-TR" altLang="zh-CN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7557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2">
            <a:extLst>
              <a:ext uri="{FF2B5EF4-FFF2-40B4-BE49-F238E27FC236}">
                <a16:creationId xmlns:a16="http://schemas.microsoft.com/office/drawing/2014/main" xmlns="" id="{D8E83664-91EE-47FC-87CF-AF3112663C48}"/>
              </a:ext>
            </a:extLst>
          </p:cNvPr>
          <p:cNvSpPr/>
          <p:nvPr/>
        </p:nvSpPr>
        <p:spPr>
          <a:xfrm>
            <a:off x="3316638" y="368950"/>
            <a:ext cx="6034040" cy="58309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</a:rPr>
              <a:t>¤n </a:t>
            </a:r>
            <a:r>
              <a:rPr lang="en-US" sz="400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</a:rPr>
              <a:t>tËp</a:t>
            </a:r>
            <a:r>
              <a:rPr lang="en-US" sz="40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</a:rPr>
              <a:t> vµ </a:t>
            </a:r>
            <a:r>
              <a:rPr lang="en-US" sz="400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</a:rPr>
              <a:t>khëi</a:t>
            </a:r>
            <a:r>
              <a:rPr lang="en-US" sz="40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</a:rPr>
              <a:t> ®</a:t>
            </a:r>
            <a:r>
              <a:rPr lang="en-US" sz="400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</a:rPr>
              <a:t>éng</a:t>
            </a:r>
            <a:endParaRPr lang="en-US" sz="4000" dirty="0">
              <a:solidFill>
                <a:srgbClr val="C00000"/>
              </a:solidFill>
              <a:latin typeface=".VnAvant" panose="020B7200000000000000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24660" y="1687247"/>
            <a:ext cx="10634119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löôùt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soùng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      bay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löôïn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  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öôùc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mô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     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nuï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hoa</a:t>
            </a:r>
            <a:endParaRPr lang="vi-VN" sz="3600" b="1" dirty="0">
              <a:solidFill>
                <a:srgbClr val="002060"/>
              </a:solidFill>
              <a:latin typeface="Arial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meøo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möôùp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 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vaøng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hoe  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toûa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höông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 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haït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cöôøm</a:t>
            </a:r>
            <a:endParaRPr lang="vi-VN" sz="3600" b="1" dirty="0">
              <a:solidFill>
                <a:srgbClr val="002060"/>
              </a:solidFill>
              <a:latin typeface="Arial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vi-VN" b="1" dirty="0">
              <a:solidFill>
                <a:srgbClr val="00206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125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2">
            <a:extLst>
              <a:ext uri="{FF2B5EF4-FFF2-40B4-BE49-F238E27FC236}">
                <a16:creationId xmlns:a16="http://schemas.microsoft.com/office/drawing/2014/main" xmlns="" id="{D8E83664-91EE-47FC-87CF-AF3112663C48}"/>
              </a:ext>
            </a:extLst>
          </p:cNvPr>
          <p:cNvSpPr/>
          <p:nvPr/>
        </p:nvSpPr>
        <p:spPr>
          <a:xfrm>
            <a:off x="3078980" y="151973"/>
            <a:ext cx="5538078" cy="58309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</a:rPr>
              <a:t>¤n </a:t>
            </a:r>
            <a:r>
              <a:rPr lang="en-US" sz="360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</a:rPr>
              <a:t>tËp</a:t>
            </a:r>
            <a:r>
              <a:rPr lang="en-US" sz="36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</a:rPr>
              <a:t> vµ </a:t>
            </a:r>
            <a:r>
              <a:rPr lang="en-US" sz="360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</a:rPr>
              <a:t>khëi</a:t>
            </a:r>
            <a:r>
              <a:rPr lang="en-US" sz="36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</a:rPr>
              <a:t> ®</a:t>
            </a:r>
            <a:r>
              <a:rPr lang="en-US" sz="360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</a:rPr>
              <a:t>éng</a:t>
            </a:r>
            <a:endParaRPr lang="en-US" sz="3600" dirty="0">
              <a:solidFill>
                <a:srgbClr val="C00000"/>
              </a:solidFill>
              <a:latin typeface=".VnAvant" panose="020B7200000000000000" pitchFamily="34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3282762" y="991891"/>
            <a:ext cx="5659760" cy="5548394"/>
          </a:xfrm>
          <a:prstGeom prst="roundRect">
            <a:avLst/>
          </a:prstGeom>
          <a:solidFill>
            <a:srgbClr val="CCECFF"/>
          </a:solidFill>
          <a:ln w="28575" cap="flat" cmpd="sng" algn="ctr">
            <a:solidFill>
              <a:srgbClr val="00B0F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err="1">
                <a:solidFill>
                  <a:srgbClr val="002060"/>
                </a:solidFill>
                <a:latin typeface="VNI-Avo" pitchFamily="2" charset="0"/>
              </a:rPr>
              <a:t>Buoåi</a:t>
            </a:r>
            <a:r>
              <a:rPr lang="en-US" sz="32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VNI-Avo" pitchFamily="2" charset="0"/>
              </a:rPr>
              <a:t>sôùm</a:t>
            </a:r>
            <a:endParaRPr lang="en-US" sz="3200" b="1" dirty="0">
              <a:solidFill>
                <a:srgbClr val="002060"/>
              </a:solidFill>
              <a:latin typeface="VNI-Avo" pitchFamily="2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2060"/>
                </a:solidFill>
                <a:latin typeface="VNI-Avo" pitchFamily="2" charset="0"/>
              </a:rPr>
              <a:t>     </a:t>
            </a:r>
            <a:r>
              <a:rPr lang="en-US" sz="3200" dirty="0" err="1">
                <a:solidFill>
                  <a:srgbClr val="002060"/>
                </a:solidFill>
                <a:latin typeface="VNI-Avo" pitchFamily="2" charset="0"/>
              </a:rPr>
              <a:t>Maët</a:t>
            </a:r>
            <a:r>
              <a:rPr lang="en-US" sz="32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VNI-Avo" pitchFamily="2" charset="0"/>
              </a:rPr>
              <a:t>trôøi</a:t>
            </a:r>
            <a:r>
              <a:rPr lang="en-US" sz="32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VNI-Avo" pitchFamily="2" charset="0"/>
              </a:rPr>
              <a:t>tænh</a:t>
            </a:r>
            <a:r>
              <a:rPr lang="en-US" sz="32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VNI-Avo" pitchFamily="2" charset="0"/>
              </a:rPr>
              <a:t>giaác</a:t>
            </a:r>
            <a:endParaRPr lang="en-US" sz="3200" dirty="0">
              <a:solidFill>
                <a:srgbClr val="002060"/>
              </a:solidFill>
              <a:latin typeface="VNI-Avo" pitchFamily="2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2060"/>
                </a:solidFill>
                <a:latin typeface="VNI-Avo" pitchFamily="2" charset="0"/>
              </a:rPr>
              <a:t>     </a:t>
            </a:r>
            <a:r>
              <a:rPr lang="en-US" sz="3200" dirty="0" err="1">
                <a:solidFill>
                  <a:srgbClr val="002060"/>
                </a:solidFill>
                <a:latin typeface="VNI-Avo" pitchFamily="2" charset="0"/>
              </a:rPr>
              <a:t>Hai</a:t>
            </a:r>
            <a:r>
              <a:rPr lang="en-US" sz="32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VNI-Avo" pitchFamily="2" charset="0"/>
              </a:rPr>
              <a:t>maù</a:t>
            </a:r>
            <a:r>
              <a:rPr lang="en-US" sz="32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VNI-Avo" pitchFamily="2" charset="0"/>
              </a:rPr>
              <a:t>öûng</a:t>
            </a:r>
            <a:r>
              <a:rPr lang="en-US" sz="32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VNI-Avo" pitchFamily="2" charset="0"/>
              </a:rPr>
              <a:t>hoàng</a:t>
            </a:r>
            <a:r>
              <a:rPr lang="en-US" sz="3200" dirty="0">
                <a:solidFill>
                  <a:srgbClr val="002060"/>
                </a:solidFill>
                <a:latin typeface="VNI-Avo" pitchFamily="2" charset="0"/>
              </a:rPr>
              <a:t>,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2060"/>
                </a:solidFill>
                <a:latin typeface="VNI-Avo" pitchFamily="2" charset="0"/>
              </a:rPr>
              <a:t>     Tung </a:t>
            </a:r>
            <a:r>
              <a:rPr lang="en-US" sz="3200" dirty="0" err="1">
                <a:solidFill>
                  <a:srgbClr val="002060"/>
                </a:solidFill>
                <a:latin typeface="VNI-Avo" pitchFamily="2" charset="0"/>
              </a:rPr>
              <a:t>ñaùm</a:t>
            </a:r>
            <a:r>
              <a:rPr lang="en-US" sz="32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VNI-Avo" pitchFamily="2" charset="0"/>
              </a:rPr>
              <a:t>maây</a:t>
            </a:r>
            <a:r>
              <a:rPr lang="en-US" sz="32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VNI-Avo" pitchFamily="2" charset="0"/>
              </a:rPr>
              <a:t>boâng</a:t>
            </a:r>
            <a:endParaRPr lang="en-US" sz="3200" dirty="0">
              <a:solidFill>
                <a:srgbClr val="002060"/>
              </a:solidFill>
              <a:latin typeface="VNI-Avo" pitchFamily="2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2060"/>
                </a:solidFill>
                <a:latin typeface="VNI-Avo" pitchFamily="2" charset="0"/>
              </a:rPr>
              <a:t>     </a:t>
            </a:r>
            <a:r>
              <a:rPr lang="en-US" sz="3200" dirty="0" err="1">
                <a:solidFill>
                  <a:srgbClr val="002060"/>
                </a:solidFill>
                <a:latin typeface="VNI-Avo" pitchFamily="2" charset="0"/>
              </a:rPr>
              <a:t>Vöôn</a:t>
            </a:r>
            <a:r>
              <a:rPr lang="en-US" sz="32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VNI-Avo" pitchFamily="2" charset="0"/>
              </a:rPr>
              <a:t>vai</a:t>
            </a:r>
            <a:r>
              <a:rPr lang="en-US" sz="32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VNI-Avo" pitchFamily="2" charset="0"/>
              </a:rPr>
              <a:t>thöùc</a:t>
            </a:r>
            <a:r>
              <a:rPr lang="en-US" sz="32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VNI-Avo" pitchFamily="2" charset="0"/>
              </a:rPr>
              <a:t>daäy</a:t>
            </a:r>
            <a:r>
              <a:rPr lang="en-US" sz="3200" dirty="0">
                <a:solidFill>
                  <a:srgbClr val="002060"/>
                </a:solidFill>
                <a:latin typeface="VNI-Avo" pitchFamily="2" charset="0"/>
              </a:rPr>
              <a:t>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srgbClr val="002060"/>
              </a:solidFill>
              <a:latin typeface="VNI-Avo" pitchFamily="2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2060"/>
                </a:solidFill>
                <a:latin typeface="VNI-Avo" pitchFamily="2" charset="0"/>
              </a:rPr>
              <a:t>     </a:t>
            </a:r>
            <a:r>
              <a:rPr lang="en-US" sz="3200" dirty="0" err="1">
                <a:solidFill>
                  <a:srgbClr val="002060"/>
                </a:solidFill>
                <a:latin typeface="VNI-Avo" pitchFamily="2" charset="0"/>
              </a:rPr>
              <a:t>Coâ</a:t>
            </a:r>
            <a:r>
              <a:rPr lang="en-US" sz="32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VNI-Avo" pitchFamily="2" charset="0"/>
              </a:rPr>
              <a:t>gioù</a:t>
            </a:r>
            <a:r>
              <a:rPr lang="en-US" sz="32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VNI-Avo" pitchFamily="2" charset="0"/>
              </a:rPr>
              <a:t>thi</a:t>
            </a:r>
            <a:r>
              <a:rPr lang="en-US" sz="32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VNI-Avo" pitchFamily="2" charset="0"/>
              </a:rPr>
              <a:t>chaïy</a:t>
            </a:r>
            <a:endParaRPr lang="en-US" sz="3200" dirty="0">
              <a:solidFill>
                <a:srgbClr val="002060"/>
              </a:solidFill>
              <a:latin typeface="VNI-Avo" pitchFamily="2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2060"/>
                </a:solidFill>
                <a:latin typeface="VNI-Avo" pitchFamily="2" charset="0"/>
              </a:rPr>
              <a:t>     </a:t>
            </a:r>
            <a:r>
              <a:rPr lang="en-US" sz="3200" dirty="0" err="1">
                <a:solidFill>
                  <a:srgbClr val="002060"/>
                </a:solidFill>
                <a:latin typeface="VNI-Avo" pitchFamily="2" charset="0"/>
              </a:rPr>
              <a:t>Trong</a:t>
            </a:r>
            <a:r>
              <a:rPr lang="en-US" sz="32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VNI-Avo" pitchFamily="2" charset="0"/>
              </a:rPr>
              <a:t>caùnh</a:t>
            </a:r>
            <a:r>
              <a:rPr lang="en-US" sz="32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VNI-Avo" pitchFamily="2" charset="0"/>
              </a:rPr>
              <a:t>röøng</a:t>
            </a:r>
            <a:r>
              <a:rPr lang="en-US" sz="32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VNI-Avo" pitchFamily="2" charset="0"/>
              </a:rPr>
              <a:t>xa</a:t>
            </a:r>
            <a:r>
              <a:rPr lang="en-US" sz="3200" dirty="0">
                <a:solidFill>
                  <a:srgbClr val="002060"/>
                </a:solidFill>
                <a:latin typeface="VNI-Avo" pitchFamily="2" charset="0"/>
              </a:rPr>
              <a:t>,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2060"/>
                </a:solidFill>
                <a:latin typeface="VNI-Avo" pitchFamily="2" charset="0"/>
              </a:rPr>
              <a:t>     </a:t>
            </a:r>
            <a:r>
              <a:rPr lang="en-US" sz="3200" dirty="0" err="1">
                <a:solidFill>
                  <a:srgbClr val="002060"/>
                </a:solidFill>
                <a:latin typeface="VNI-Avo" pitchFamily="2" charset="0"/>
              </a:rPr>
              <a:t>Mang</a:t>
            </a:r>
            <a:r>
              <a:rPr lang="en-US" sz="32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VNI-Avo" pitchFamily="2" charset="0"/>
              </a:rPr>
              <a:t>caû</a:t>
            </a:r>
            <a:r>
              <a:rPr lang="en-US" sz="32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VNI-Avo" pitchFamily="2" charset="0"/>
              </a:rPr>
              <a:t>höông</a:t>
            </a:r>
            <a:r>
              <a:rPr lang="en-US" sz="32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VNI-Avo" pitchFamily="2" charset="0"/>
              </a:rPr>
              <a:t>hoa</a:t>
            </a:r>
            <a:endParaRPr lang="en-US" sz="3200" dirty="0">
              <a:solidFill>
                <a:srgbClr val="002060"/>
              </a:solidFill>
              <a:latin typeface="VNI-Avo" pitchFamily="2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2060"/>
                </a:solidFill>
                <a:latin typeface="VNI-Avo" pitchFamily="2" charset="0"/>
              </a:rPr>
              <a:t>     </a:t>
            </a:r>
            <a:r>
              <a:rPr lang="en-US" sz="3200" dirty="0" err="1">
                <a:solidFill>
                  <a:srgbClr val="002060"/>
                </a:solidFill>
                <a:latin typeface="VNI-Avo" pitchFamily="2" charset="0"/>
              </a:rPr>
              <a:t>Uøa</a:t>
            </a:r>
            <a:r>
              <a:rPr lang="en-US" sz="32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VNI-Avo" pitchFamily="2" charset="0"/>
              </a:rPr>
              <a:t>vaøo</a:t>
            </a:r>
            <a:r>
              <a:rPr lang="en-US" sz="32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VNI-Avo" pitchFamily="2" charset="0"/>
              </a:rPr>
              <a:t>lôùp</a:t>
            </a:r>
            <a:r>
              <a:rPr lang="en-US" sz="32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VNI-Avo" pitchFamily="2" charset="0"/>
              </a:rPr>
              <a:t>hoïc</a:t>
            </a:r>
            <a:r>
              <a:rPr lang="en-US" sz="3200" dirty="0">
                <a:solidFill>
                  <a:srgbClr val="002060"/>
                </a:solidFill>
                <a:latin typeface="VNI-Avo" pitchFamily="2" charset="0"/>
              </a:rPr>
              <a:t>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2060"/>
                </a:solidFill>
                <a:latin typeface="VNI-Avo" pitchFamily="2" charset="0"/>
              </a:rPr>
              <a:t>	                </a:t>
            </a:r>
            <a:r>
              <a:rPr lang="en-US" sz="2000" dirty="0">
                <a:solidFill>
                  <a:srgbClr val="002060"/>
                </a:solidFill>
                <a:latin typeface="VNI-Avo" pitchFamily="2" charset="0"/>
              </a:rPr>
              <a:t>(</a:t>
            </a:r>
            <a:r>
              <a:rPr lang="en-US" sz="2000" dirty="0" err="1">
                <a:solidFill>
                  <a:srgbClr val="002060"/>
                </a:solidFill>
                <a:latin typeface="VNI-Avo" pitchFamily="2" charset="0"/>
              </a:rPr>
              <a:t>Hoaøng</a:t>
            </a:r>
            <a:r>
              <a:rPr lang="en-US" sz="2000" dirty="0">
                <a:solidFill>
                  <a:srgbClr val="002060"/>
                </a:solidFill>
                <a:latin typeface="VNI-Avo" pitchFamily="2" charset="0"/>
              </a:rPr>
              <a:t> Minh </a:t>
            </a:r>
            <a:r>
              <a:rPr lang="en-US" sz="2000" dirty="0" err="1">
                <a:solidFill>
                  <a:srgbClr val="002060"/>
                </a:solidFill>
                <a:latin typeface="VNI-Avo" pitchFamily="2" charset="0"/>
              </a:rPr>
              <a:t>Ngoïc</a:t>
            </a:r>
            <a:r>
              <a:rPr lang="en-US" sz="2000" dirty="0">
                <a:solidFill>
                  <a:srgbClr val="002060"/>
                </a:solidFill>
                <a:latin typeface="VNI-Avo" pitchFamily="2" charset="0"/>
              </a:rPr>
              <a:t>)</a:t>
            </a:r>
            <a:endParaRPr lang="en-US" sz="2400" dirty="0">
              <a:solidFill>
                <a:srgbClr val="00206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97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1763215" cy="525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774914" y="433952"/>
            <a:ext cx="2960177" cy="812369"/>
            <a:chOff x="228600" y="228600"/>
            <a:chExt cx="3048000" cy="838200"/>
          </a:xfrm>
        </p:grpSpPr>
        <p:sp>
          <p:nvSpPr>
            <p:cNvPr id="12" name="Rounded Rectangle 11"/>
            <p:cNvSpPr/>
            <p:nvPr/>
          </p:nvSpPr>
          <p:spPr>
            <a:xfrm>
              <a:off x="838200" y="228600"/>
              <a:ext cx="2438400" cy="83820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</a:rPr>
                <a:t>  </a:t>
              </a:r>
              <a:r>
                <a:rPr lang="en-US" sz="3600" b="1" dirty="0" err="1">
                  <a:solidFill>
                    <a:schemeClr val="bg1"/>
                  </a:solidFill>
                </a:rPr>
                <a:t>Nhận</a:t>
              </a:r>
              <a:r>
                <a:rPr lang="en-US" sz="3600" b="1" dirty="0">
                  <a:solidFill>
                    <a:schemeClr val="bg1"/>
                  </a:solidFill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</a:rPr>
                <a:t>biết</a:t>
              </a:r>
              <a:endParaRPr lang="vi-VN" sz="36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2">
                      <a:lumMod val="10000"/>
                    </a:schemeClr>
                  </a:solidFill>
                </a:rPr>
                <a:t>1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294468" y="5428409"/>
            <a:ext cx="114687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Treân</a:t>
            </a: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phim</a:t>
            </a: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hoaït</a:t>
            </a: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hình</a:t>
            </a: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, </a:t>
            </a: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voi</a:t>
            </a: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böôùc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khoan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thai</a:t>
            </a: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, </a:t>
            </a: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thoû</a:t>
            </a: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chaïy</a:t>
            </a: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thoaên</a:t>
            </a: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thoaét</a:t>
            </a: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.</a:t>
            </a:r>
            <a:endParaRPr lang="vi-VN" sz="4000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95783" y="5443907"/>
            <a:ext cx="10166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C0462"/>
                </a:solidFill>
                <a:latin typeface="VNI-Avo" pitchFamily="2" charset="0"/>
              </a:rPr>
              <a:t>oat</a:t>
            </a:r>
            <a:endParaRPr lang="vi-VN" sz="4000" dirty="0">
              <a:solidFill>
                <a:srgbClr val="FC046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76632" y="5443462"/>
            <a:ext cx="11705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C0462"/>
                </a:solidFill>
                <a:latin typeface="VNI-Avo" pitchFamily="2" charset="0"/>
              </a:rPr>
              <a:t>oan</a:t>
            </a:r>
            <a:endParaRPr lang="vi-VN" sz="4000" dirty="0">
              <a:solidFill>
                <a:srgbClr val="FC046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63202" y="6027774"/>
            <a:ext cx="1191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FC0462"/>
                </a:solidFill>
                <a:latin typeface="VNI-Avo" pitchFamily="2" charset="0"/>
              </a:rPr>
              <a:t>oaên</a:t>
            </a:r>
            <a:endParaRPr lang="vi-VN" sz="4000" dirty="0">
              <a:solidFill>
                <a:srgbClr val="FC046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57329" y="6028464"/>
            <a:ext cx="10374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FC0462"/>
                </a:solidFill>
                <a:latin typeface="VNI-Avo" pitchFamily="2" charset="0"/>
              </a:rPr>
              <a:t>oaêt</a:t>
            </a:r>
            <a:endParaRPr lang="vi-VN" sz="4000" dirty="0">
              <a:solidFill>
                <a:srgbClr val="FC04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090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7" grpId="0"/>
      <p:bldP spid="14" grpId="0"/>
      <p:bldP spid="10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EC07B194-AEED-4D12-9E20-3D5050BE3EE8}"/>
              </a:ext>
            </a:extLst>
          </p:cNvPr>
          <p:cNvSpPr/>
          <p:nvPr/>
        </p:nvSpPr>
        <p:spPr>
          <a:xfrm>
            <a:off x="1283057" y="333097"/>
            <a:ext cx="1475641" cy="848774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.VnAvant" panose="020B7200000000000000" pitchFamily="34" charset="0"/>
              </a:rPr>
              <a:t>§</a:t>
            </a:r>
            <a:r>
              <a:rPr lang="en-US" sz="3200" b="1" dirty="0" err="1">
                <a:latin typeface=".VnAvant" panose="020B7200000000000000" pitchFamily="34" charset="0"/>
              </a:rPr>
              <a:t>äc</a:t>
            </a:r>
            <a:endParaRPr lang="en-US" sz="3200" b="1" dirty="0">
              <a:latin typeface=".VnAvant" panose="020B7200000000000000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9E58B6F2-89D2-4A27-84D8-C51F94F3DFBD}"/>
              </a:ext>
            </a:extLst>
          </p:cNvPr>
          <p:cNvSpPr/>
          <p:nvPr/>
        </p:nvSpPr>
        <p:spPr>
          <a:xfrm>
            <a:off x="677777" y="397955"/>
            <a:ext cx="807604" cy="74362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FC16395-EF75-4506-879B-EE2283A8F32B}"/>
              </a:ext>
            </a:extLst>
          </p:cNvPr>
          <p:cNvSpPr txBox="1"/>
          <p:nvPr/>
        </p:nvSpPr>
        <p:spPr>
          <a:xfrm>
            <a:off x="3021128" y="1476266"/>
            <a:ext cx="74054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oan</a:t>
            </a:r>
            <a:r>
              <a:rPr lang="en-US" sz="7200" b="1" dirty="0" smtClean="0">
                <a:solidFill>
                  <a:srgbClr val="FF0000"/>
                </a:solidFill>
                <a:latin typeface="VNI-Avo" pitchFamily="2" charset="0"/>
              </a:rPr>
              <a:t>       </a:t>
            </a:r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oaên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83ABA89-75E3-43A4-9438-746269C4F4EF}"/>
              </a:ext>
            </a:extLst>
          </p:cNvPr>
          <p:cNvSpPr/>
          <p:nvPr/>
        </p:nvSpPr>
        <p:spPr>
          <a:xfrm>
            <a:off x="7041892" y="5475660"/>
            <a:ext cx="278969" cy="2014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1240CFAB-0E5D-4E1F-B062-3A53BDA39208}"/>
              </a:ext>
            </a:extLst>
          </p:cNvPr>
          <p:cNvSpPr/>
          <p:nvPr/>
        </p:nvSpPr>
        <p:spPr>
          <a:xfrm>
            <a:off x="7041892" y="5514407"/>
            <a:ext cx="392621" cy="1982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FC16395-EF75-4506-879B-EE2283A8F32B}"/>
              </a:ext>
            </a:extLst>
          </p:cNvPr>
          <p:cNvSpPr txBox="1"/>
          <p:nvPr/>
        </p:nvSpPr>
        <p:spPr>
          <a:xfrm>
            <a:off x="6015521" y="1480476"/>
            <a:ext cx="27299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smtClean="0">
                <a:solidFill>
                  <a:srgbClr val="FF0000"/>
                </a:solidFill>
                <a:latin typeface=".VnAvant" panose="020B7200000000000000" pitchFamily="34" charset="0"/>
              </a:rPr>
              <a:t>   </a:t>
            </a:r>
            <a:r>
              <a:rPr lang="en-US" sz="7200" b="1" smtClean="0">
                <a:solidFill>
                  <a:srgbClr val="0070C0"/>
                </a:solidFill>
                <a:latin typeface="VNI-Avo" pitchFamily="2" charset="0"/>
              </a:rPr>
              <a:t>o</a:t>
            </a:r>
            <a:endParaRPr lang="en-US" sz="72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3FC16395-EF75-4506-879B-EE2283A8F32B}"/>
              </a:ext>
            </a:extLst>
          </p:cNvPr>
          <p:cNvSpPr txBox="1"/>
          <p:nvPr/>
        </p:nvSpPr>
        <p:spPr>
          <a:xfrm>
            <a:off x="2981372" y="1490228"/>
            <a:ext cx="27299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.VnAvant" panose="020B7200000000000000" pitchFamily="34" charset="0"/>
              </a:rPr>
              <a:t>   </a:t>
            </a:r>
            <a:r>
              <a:rPr lang="en-US" sz="7200" b="1" dirty="0" smtClean="0">
                <a:solidFill>
                  <a:srgbClr val="00B050"/>
                </a:solidFill>
                <a:latin typeface="VNI-Avo" pitchFamily="2" charset="0"/>
              </a:rPr>
              <a:t>an</a:t>
            </a:r>
            <a:endParaRPr lang="en-US" sz="72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3FC16395-EF75-4506-879B-EE2283A8F32B}"/>
              </a:ext>
            </a:extLst>
          </p:cNvPr>
          <p:cNvSpPr txBox="1"/>
          <p:nvPr/>
        </p:nvSpPr>
        <p:spPr>
          <a:xfrm>
            <a:off x="6598598" y="1482182"/>
            <a:ext cx="27299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.VnAvant" panose="020B7200000000000000" pitchFamily="34" charset="0"/>
              </a:rPr>
              <a:t>   </a:t>
            </a:r>
            <a:r>
              <a:rPr lang="en-US" sz="7200" b="1" dirty="0" err="1" smtClean="0">
                <a:solidFill>
                  <a:srgbClr val="7030A0"/>
                </a:solidFill>
                <a:latin typeface="VNI-Avo" pitchFamily="2" charset="0"/>
              </a:rPr>
              <a:t>aên</a:t>
            </a:r>
            <a:endParaRPr lang="en-US" sz="7200" b="1" dirty="0">
              <a:solidFill>
                <a:srgbClr val="7030A0"/>
              </a:solidFill>
              <a:latin typeface="VNI-Avo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FC16395-EF75-4506-879B-EE2283A8F32B}"/>
              </a:ext>
            </a:extLst>
          </p:cNvPr>
          <p:cNvSpPr txBox="1"/>
          <p:nvPr/>
        </p:nvSpPr>
        <p:spPr>
          <a:xfrm>
            <a:off x="2398295" y="1483247"/>
            <a:ext cx="27299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  </a:t>
            </a:r>
            <a:r>
              <a:rPr lang="en-US" sz="7200" b="1" dirty="0" smtClean="0">
                <a:solidFill>
                  <a:srgbClr val="0070C0"/>
                </a:solidFill>
                <a:latin typeface="VNI-Avo" pitchFamily="2" charset="0"/>
              </a:rPr>
              <a:t>o</a:t>
            </a:r>
            <a:endParaRPr lang="en-US" sz="7200" b="1" dirty="0">
              <a:solidFill>
                <a:srgbClr val="0070C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274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18" grpId="0"/>
      <p:bldP spid="21" grpId="0"/>
      <p:bldP spid="22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49520" y="1678129"/>
            <a:ext cx="589296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VNI-Avo" pitchFamily="2" charset="0"/>
              </a:rPr>
              <a:t>oat </a:t>
            </a:r>
            <a:r>
              <a:rPr lang="en-US" sz="7200" b="1" dirty="0" smtClean="0">
                <a:solidFill>
                  <a:srgbClr val="FF0000"/>
                </a:solidFill>
                <a:latin typeface="VNI-Avo" pitchFamily="2" charset="0"/>
              </a:rPr>
              <a:t>         </a:t>
            </a:r>
            <a:r>
              <a:rPr lang="en-US" sz="7200" b="1" dirty="0" err="1">
                <a:solidFill>
                  <a:srgbClr val="FF0000"/>
                </a:solidFill>
                <a:latin typeface="VNI-Avo" pitchFamily="2" charset="0"/>
              </a:rPr>
              <a:t>oaêt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FC16395-EF75-4506-879B-EE2283A8F32B}"/>
              </a:ext>
            </a:extLst>
          </p:cNvPr>
          <p:cNvSpPr txBox="1"/>
          <p:nvPr/>
        </p:nvSpPr>
        <p:spPr>
          <a:xfrm>
            <a:off x="2213116" y="1511085"/>
            <a:ext cx="27299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  </a:t>
            </a:r>
            <a:r>
              <a:rPr lang="en-US" sz="7200" b="1" dirty="0" smtClean="0">
                <a:solidFill>
                  <a:srgbClr val="0070C0"/>
                </a:solidFill>
                <a:latin typeface="VNI-Avo" pitchFamily="2" charset="0"/>
              </a:rPr>
              <a:t>o</a:t>
            </a:r>
            <a:endParaRPr lang="en-US" sz="72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FC16395-EF75-4506-879B-EE2283A8F32B}"/>
              </a:ext>
            </a:extLst>
          </p:cNvPr>
          <p:cNvSpPr txBox="1"/>
          <p:nvPr/>
        </p:nvSpPr>
        <p:spPr>
          <a:xfrm>
            <a:off x="6352288" y="1511085"/>
            <a:ext cx="27299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  </a:t>
            </a:r>
            <a:r>
              <a:rPr lang="en-US" sz="7200" b="1" dirty="0" smtClean="0">
                <a:solidFill>
                  <a:srgbClr val="0070C0"/>
                </a:solidFill>
                <a:latin typeface="VNI-Avo" pitchFamily="2" charset="0"/>
              </a:rPr>
              <a:t>o</a:t>
            </a:r>
            <a:endParaRPr lang="en-US" sz="72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FC16395-EF75-4506-879B-EE2283A8F32B}"/>
              </a:ext>
            </a:extLst>
          </p:cNvPr>
          <p:cNvSpPr txBox="1"/>
          <p:nvPr/>
        </p:nvSpPr>
        <p:spPr>
          <a:xfrm>
            <a:off x="2794569" y="1511085"/>
            <a:ext cx="27299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.VnAvant" panose="020B7200000000000000" pitchFamily="34" charset="0"/>
              </a:rPr>
              <a:t>   </a:t>
            </a:r>
            <a:r>
              <a:rPr lang="en-US" sz="7200" b="1" dirty="0" smtClean="0">
                <a:solidFill>
                  <a:srgbClr val="00B050"/>
                </a:solidFill>
                <a:latin typeface="VNI-Avo" pitchFamily="2" charset="0"/>
              </a:rPr>
              <a:t>at</a:t>
            </a:r>
            <a:endParaRPr lang="en-US" sz="72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FC16395-EF75-4506-879B-EE2283A8F32B}"/>
              </a:ext>
            </a:extLst>
          </p:cNvPr>
          <p:cNvSpPr txBox="1"/>
          <p:nvPr/>
        </p:nvSpPr>
        <p:spPr>
          <a:xfrm>
            <a:off x="6941597" y="1495384"/>
            <a:ext cx="27299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.VnAvant" panose="020B7200000000000000" pitchFamily="34" charset="0"/>
              </a:rPr>
              <a:t>   </a:t>
            </a:r>
            <a:r>
              <a:rPr lang="en-US" sz="7200" b="1" dirty="0" err="1" smtClean="0">
                <a:solidFill>
                  <a:srgbClr val="7030A0"/>
                </a:solidFill>
                <a:latin typeface="VNI-Avo" pitchFamily="2" charset="0"/>
              </a:rPr>
              <a:t>aêt</a:t>
            </a:r>
            <a:endParaRPr lang="en-US" sz="7200" b="1" dirty="0">
              <a:solidFill>
                <a:srgbClr val="7030A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04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 flipH="1">
            <a:off x="2073966" y="717493"/>
            <a:ext cx="101180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VNI-Avo" pitchFamily="2" charset="0"/>
              </a:rPr>
              <a:t>oan</a:t>
            </a:r>
            <a:r>
              <a:rPr lang="en-US" sz="4800" b="1" dirty="0">
                <a:solidFill>
                  <a:srgbClr val="FF0000"/>
                </a:solidFill>
                <a:latin typeface="VNI-Avo" pitchFamily="2" charset="0"/>
              </a:rPr>
              <a:t>  </a:t>
            </a:r>
            <a:r>
              <a:rPr lang="en-US" sz="4800" b="1" dirty="0" smtClean="0">
                <a:solidFill>
                  <a:srgbClr val="FF0000"/>
                </a:solidFill>
                <a:latin typeface="VNI-Avo" pitchFamily="2" charset="0"/>
              </a:rPr>
              <a:t>    </a:t>
            </a:r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oaên</a:t>
            </a:r>
            <a:r>
              <a:rPr lang="en-US" sz="4800" b="1" dirty="0" smtClean="0">
                <a:solidFill>
                  <a:srgbClr val="FF0000"/>
                </a:solidFill>
                <a:latin typeface="VNI-Avo" pitchFamily="2" charset="0"/>
              </a:rPr>
              <a:t>     oat     </a:t>
            </a:r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oaêt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  <a:p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2837372"/>
              </p:ext>
            </p:extLst>
          </p:nvPr>
        </p:nvGraphicFramePr>
        <p:xfrm>
          <a:off x="3685900" y="1738394"/>
          <a:ext cx="3776870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84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8843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39773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 smtClean="0">
                          <a:solidFill>
                            <a:schemeClr val="tx1"/>
                          </a:solidFill>
                          <a:latin typeface=".VnAvant" pitchFamily="34" charset="0"/>
                        </a:rPr>
                        <a:t>kh</a:t>
                      </a:r>
                      <a:endParaRPr lang="en-US" sz="4400" dirty="0">
                        <a:solidFill>
                          <a:schemeClr val="tx1"/>
                        </a:solidFill>
                        <a:latin typeface=".VnAvant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 smtClean="0">
                          <a:solidFill>
                            <a:srgbClr val="FF0000"/>
                          </a:solidFill>
                          <a:latin typeface="VNI-Avo" pitchFamily="2" charset="0"/>
                        </a:rPr>
                        <a:t>oan</a:t>
                      </a:r>
                      <a:endParaRPr lang="en-US" sz="4400" dirty="0">
                        <a:solidFill>
                          <a:srgbClr val="FF0000"/>
                        </a:solidFill>
                        <a:latin typeface="VNI-Avo" pitchFamily="2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39773">
                <a:tc gridSpan="2">
                  <a:txBody>
                    <a:bodyPr/>
                    <a:lstStyle/>
                    <a:p>
                      <a:pPr algn="ctr"/>
                      <a:r>
                        <a:rPr lang="en-US" sz="4400" b="1" dirty="0" err="1" smtClean="0">
                          <a:solidFill>
                            <a:schemeClr val="tx1"/>
                          </a:solidFill>
                          <a:latin typeface="VNI-Avo" pitchFamily="2" charset="0"/>
                        </a:rPr>
                        <a:t>kh</a:t>
                      </a:r>
                      <a:r>
                        <a:rPr lang="en-US" sz="4400" b="1" dirty="0" err="1" smtClean="0">
                          <a:solidFill>
                            <a:srgbClr val="FF0000"/>
                          </a:solidFill>
                          <a:latin typeface="VNI-Avo" pitchFamily="2" charset="0"/>
                        </a:rPr>
                        <a:t>oan</a:t>
                      </a:r>
                      <a:endParaRPr lang="en-US" sz="4400" b="1" dirty="0">
                        <a:solidFill>
                          <a:srgbClr val="FF0000"/>
                        </a:solidFill>
                        <a:latin typeface="VNI-Avo" pitchFamily="2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 flipH="1">
            <a:off x="495919" y="3650499"/>
            <a:ext cx="1151054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0" b="1" dirty="0" smtClean="0">
                <a:solidFill>
                  <a:srgbClr val="0070C0"/>
                </a:solidFill>
                <a:latin typeface="VNI-Avo" pitchFamily="2" charset="0"/>
              </a:rPr>
              <a:t>  </a:t>
            </a:r>
            <a:r>
              <a:rPr lang="en-US" sz="4800" b="1" dirty="0" err="1" smtClean="0">
                <a:solidFill>
                  <a:srgbClr val="0070C0"/>
                </a:solidFill>
                <a:latin typeface="VNI-Avo" pitchFamily="2" charset="0"/>
              </a:rPr>
              <a:t>hoaït</a:t>
            </a:r>
            <a:r>
              <a:rPr lang="en-US" sz="4800" b="1" dirty="0" smtClean="0">
                <a:solidFill>
                  <a:srgbClr val="0070C0"/>
                </a:solidFill>
                <a:latin typeface="VNI-Avo" pitchFamily="2" charset="0"/>
              </a:rPr>
              <a:t>		 </a:t>
            </a:r>
            <a:r>
              <a:rPr lang="en-US" sz="4800" b="1" dirty="0" err="1" smtClean="0">
                <a:solidFill>
                  <a:srgbClr val="0070C0"/>
                </a:solidFill>
                <a:latin typeface="VNI-Avo" pitchFamily="2" charset="0"/>
              </a:rPr>
              <a:t>khoaùt</a:t>
            </a:r>
            <a:r>
              <a:rPr lang="en-US" sz="4800" b="1" dirty="0" smtClean="0">
                <a:solidFill>
                  <a:srgbClr val="0070C0"/>
                </a:solidFill>
                <a:latin typeface="VNI-Avo" pitchFamily="2" charset="0"/>
              </a:rPr>
              <a:t>	    </a:t>
            </a:r>
            <a:r>
              <a:rPr lang="en-US" sz="4800" b="1" dirty="0" err="1" smtClean="0">
                <a:solidFill>
                  <a:srgbClr val="0070C0"/>
                </a:solidFill>
                <a:latin typeface="VNI-Avo" pitchFamily="2" charset="0"/>
              </a:rPr>
              <a:t>toaùn</a:t>
            </a:r>
            <a:r>
              <a:rPr lang="en-US" sz="4800" b="1" dirty="0" smtClean="0">
                <a:solidFill>
                  <a:srgbClr val="0070C0"/>
                </a:solidFill>
                <a:latin typeface="VNI-Avo" pitchFamily="2" charset="0"/>
              </a:rPr>
              <a:t>	    </a:t>
            </a:r>
            <a:r>
              <a:rPr lang="en-US" sz="4800" b="1" dirty="0" err="1" smtClean="0">
                <a:solidFill>
                  <a:srgbClr val="0070C0"/>
                </a:solidFill>
                <a:latin typeface="VNI-Avo" pitchFamily="2" charset="0"/>
              </a:rPr>
              <a:t>xoan</a:t>
            </a:r>
            <a:endParaRPr lang="en-US" sz="4800" b="1" dirty="0" smtClean="0">
              <a:solidFill>
                <a:srgbClr val="0070C0"/>
              </a:solidFill>
              <a:latin typeface="VNI-Avo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4800" b="1" dirty="0" smtClean="0">
                <a:solidFill>
                  <a:srgbClr val="0070C0"/>
                </a:solidFill>
                <a:latin typeface="VNI-Avo" pitchFamily="2" charset="0"/>
              </a:rPr>
              <a:t>  </a:t>
            </a:r>
            <a:r>
              <a:rPr lang="en-US" sz="4800" b="1" dirty="0" err="1" smtClean="0">
                <a:solidFill>
                  <a:srgbClr val="0070C0"/>
                </a:solidFill>
                <a:latin typeface="VNI-Avo" pitchFamily="2" charset="0"/>
              </a:rPr>
              <a:t>choaét</a:t>
            </a:r>
            <a:r>
              <a:rPr lang="en-US" sz="4800" b="1" dirty="0">
                <a:solidFill>
                  <a:srgbClr val="0070C0"/>
                </a:solidFill>
                <a:latin typeface="VNI-Avo" pitchFamily="2" charset="0"/>
              </a:rPr>
              <a:t>	</a:t>
            </a:r>
            <a:r>
              <a:rPr lang="en-US" sz="48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VNI-Avo" pitchFamily="2" charset="0"/>
              </a:rPr>
              <a:t>hoaét</a:t>
            </a:r>
            <a:r>
              <a:rPr lang="en-US" sz="4800" b="1" dirty="0">
                <a:solidFill>
                  <a:srgbClr val="0070C0"/>
                </a:solidFill>
                <a:latin typeface="VNI-Avo" pitchFamily="2" charset="0"/>
              </a:rPr>
              <a:t>	 </a:t>
            </a:r>
            <a:r>
              <a:rPr lang="en-US" sz="4800" b="1" dirty="0" smtClean="0">
                <a:solidFill>
                  <a:srgbClr val="0070C0"/>
                </a:solidFill>
                <a:latin typeface="VNI-Avo" pitchFamily="2" charset="0"/>
              </a:rPr>
              <a:t>       </a:t>
            </a:r>
            <a:r>
              <a:rPr lang="en-US" sz="4800" b="1" dirty="0" err="1" smtClean="0">
                <a:solidFill>
                  <a:srgbClr val="0070C0"/>
                </a:solidFill>
                <a:latin typeface="VNI-Avo" pitchFamily="2" charset="0"/>
              </a:rPr>
              <a:t>ngoaèn</a:t>
            </a:r>
            <a:r>
              <a:rPr lang="en-US" sz="4800" b="1" dirty="0">
                <a:solidFill>
                  <a:srgbClr val="0070C0"/>
                </a:solidFill>
                <a:latin typeface="VNI-Avo" pitchFamily="2" charset="0"/>
              </a:rPr>
              <a:t>	</a:t>
            </a:r>
            <a:r>
              <a:rPr lang="en-US" sz="4800" b="1" dirty="0" smtClean="0">
                <a:solidFill>
                  <a:srgbClr val="0070C0"/>
                </a:solidFill>
                <a:latin typeface="VNI-Avo" pitchFamily="2" charset="0"/>
              </a:rPr>
              <a:t>  </a:t>
            </a:r>
            <a:r>
              <a:rPr lang="en-US" sz="4800" b="1" dirty="0" err="1" smtClean="0">
                <a:solidFill>
                  <a:srgbClr val="0070C0"/>
                </a:solidFill>
                <a:latin typeface="VNI-Avo" pitchFamily="2" charset="0"/>
              </a:rPr>
              <a:t>thoaên</a:t>
            </a:r>
            <a:endParaRPr lang="en-US" sz="4800" b="1" dirty="0">
              <a:solidFill>
                <a:srgbClr val="0070C0"/>
              </a:solidFill>
              <a:latin typeface="VNI-Avo" pitchFamily="2" charset="0"/>
            </a:endParaRPr>
          </a:p>
          <a:p>
            <a:pPr>
              <a:lnSpc>
                <a:spcPct val="150000"/>
              </a:lnSpc>
            </a:pPr>
            <a:endParaRPr lang="en-US" sz="48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sp>
        <p:nvSpPr>
          <p:cNvPr id="9" name="Rectangle: Rounded Corners 5">
            <a:extLst>
              <a:ext uri="{FF2B5EF4-FFF2-40B4-BE49-F238E27FC236}">
                <a16:creationId xmlns:a16="http://schemas.microsoft.com/office/drawing/2014/main" xmlns="" id="{EC07B194-AEED-4D12-9E20-3D5050BE3EE8}"/>
              </a:ext>
            </a:extLst>
          </p:cNvPr>
          <p:cNvSpPr/>
          <p:nvPr/>
        </p:nvSpPr>
        <p:spPr>
          <a:xfrm>
            <a:off x="787112" y="115328"/>
            <a:ext cx="1475641" cy="848774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.VnAvant" panose="020B7200000000000000" pitchFamily="34" charset="0"/>
              </a:rPr>
              <a:t>§</a:t>
            </a:r>
            <a:r>
              <a:rPr lang="en-US" sz="3200" b="1" dirty="0" err="1">
                <a:latin typeface=".VnAvant" panose="020B7200000000000000" pitchFamily="34" charset="0"/>
              </a:rPr>
              <a:t>äc</a:t>
            </a:r>
            <a:endParaRPr lang="en-US" sz="3200" b="1" dirty="0">
              <a:latin typeface=".VnAvant" panose="020B7200000000000000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9E58B6F2-89D2-4A27-84D8-C51F94F3DFBD}"/>
              </a:ext>
            </a:extLst>
          </p:cNvPr>
          <p:cNvSpPr/>
          <p:nvPr/>
        </p:nvSpPr>
        <p:spPr>
          <a:xfrm>
            <a:off x="181832" y="180186"/>
            <a:ext cx="807604" cy="74362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543853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8" grpId="0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97133945-C869-454D-A53E-BB2D4677135A}"/>
              </a:ext>
            </a:extLst>
          </p:cNvPr>
          <p:cNvCxnSpPr/>
          <p:nvPr/>
        </p:nvCxnSpPr>
        <p:spPr>
          <a:xfrm>
            <a:off x="5669280" y="642893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216006" y="5467101"/>
            <a:ext cx="564071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600" b="1" dirty="0" smtClean="0">
                <a:latin typeface="VNI-Avo" pitchFamily="2" charset="0"/>
              </a:rPr>
              <a:t> </a:t>
            </a:r>
            <a:r>
              <a:rPr lang="en-US" sz="6000" b="1" dirty="0" err="1">
                <a:latin typeface="VNI-Avo" pitchFamily="2" charset="0"/>
              </a:rPr>
              <a:t>hoa</a:t>
            </a:r>
            <a:r>
              <a:rPr lang="en-US" sz="6000" b="1" dirty="0">
                <a:latin typeface="VNI-Avo" pitchFamily="2" charset="0"/>
              </a:rPr>
              <a:t> </a:t>
            </a:r>
            <a:r>
              <a:rPr lang="en-US" sz="6000" b="1" dirty="0" err="1">
                <a:latin typeface="VNI-Avo" pitchFamily="2" charset="0"/>
              </a:rPr>
              <a:t>xoan</a:t>
            </a:r>
            <a:endParaRPr lang="vi-VN" sz="6000" b="1" dirty="0"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134678" y="4293704"/>
            <a:ext cx="7354957" cy="10933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364356" y="5489430"/>
            <a:ext cx="26740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  <a:latin typeface="VNI-Avo" pitchFamily="2" charset="0"/>
              </a:rPr>
              <a:t>oan</a:t>
            </a:r>
            <a:endParaRPr lang="en-US" sz="6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132" y="0"/>
            <a:ext cx="9148465" cy="548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53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0360A98E1D8F6A488B746904063FBA97" ma:contentTypeVersion="8" ma:contentTypeDescription="Tạo tài liệu mới." ma:contentTypeScope="" ma:versionID="414989cb5630d17f64c0f115ea2246bd">
  <xsd:schema xmlns:xsd="http://www.w3.org/2001/XMLSchema" xmlns:xs="http://www.w3.org/2001/XMLSchema" xmlns:p="http://schemas.microsoft.com/office/2006/metadata/properties" xmlns:ns3="4e8073da-2e07-4fe2-b5b4-71939aa50284" targetNamespace="http://schemas.microsoft.com/office/2006/metadata/properties" ma:root="true" ma:fieldsID="8d832bbe9e7b6f156e06ad6d0634c063" ns3:_="">
    <xsd:import namespace="4e8073da-2e07-4fe2-b5b4-71939aa5028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8073da-2e07-4fe2-b5b4-71939aa502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673F1BD-7981-4C48-BF4B-ADA8F4C6C6D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e8073da-2e07-4fe2-b5b4-71939aa5028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0F25A41-2B8A-4A4E-96C5-2E1A22D962D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E5988C3-9D9F-4D91-8D8B-64EA1B780DD5}">
  <ds:schemaRefs>
    <ds:schemaRef ds:uri="http://purl.org/dc/dcmitype/"/>
    <ds:schemaRef ds:uri="4e8073da-2e07-4fe2-b5b4-71939aa50284"/>
    <ds:schemaRef ds:uri="http://purl.org/dc/elements/1.1/"/>
    <ds:schemaRef ds:uri="http://purl.org/dc/terms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362</Words>
  <Application>Microsoft Office PowerPoint</Application>
  <PresentationFormat>Custom</PresentationFormat>
  <Paragraphs>97</Paragraphs>
  <Slides>24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Troàng caây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A</cp:lastModifiedBy>
  <cp:revision>78</cp:revision>
  <dcterms:created xsi:type="dcterms:W3CDTF">2020-08-20T10:02:23Z</dcterms:created>
  <dcterms:modified xsi:type="dcterms:W3CDTF">2024-01-15T10:17:56Z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0x0101000360A98E1D8F6A488B746904063FBA97</vt:lpwstr>
  </property>
</Properties>
</file>