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289" r:id="rId4"/>
    <p:sldId id="261" r:id="rId5"/>
    <p:sldId id="308" r:id="rId6"/>
    <p:sldId id="262" r:id="rId7"/>
    <p:sldId id="263" r:id="rId8"/>
    <p:sldId id="264" r:id="rId9"/>
    <p:sldId id="287" r:id="rId10"/>
    <p:sldId id="267" r:id="rId11"/>
    <p:sldId id="268" r:id="rId12"/>
    <p:sldId id="311" r:id="rId13"/>
    <p:sldId id="310" r:id="rId14"/>
    <p:sldId id="305" r:id="rId15"/>
    <p:sldId id="434" r:id="rId16"/>
    <p:sldId id="435" r:id="rId17"/>
    <p:sldId id="436" r:id="rId18"/>
    <p:sldId id="312" r:id="rId19"/>
    <p:sldId id="313" r:id="rId20"/>
    <p:sldId id="437" r:id="rId21"/>
    <p:sldId id="276" r:id="rId22"/>
    <p:sldId id="277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3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1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EF4830-1797-4D08-A0B5-B3470C1C9398}"/>
              </a:ext>
            </a:extLst>
          </p:cNvPr>
          <p:cNvSpPr/>
          <p:nvPr/>
        </p:nvSpPr>
        <p:spPr>
          <a:xfrm>
            <a:off x="9466308" y="2231697"/>
            <a:ext cx="225083" cy="19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775DAE-353B-4AA9-8274-9DEA8B001DFA}"/>
              </a:ext>
            </a:extLst>
          </p:cNvPr>
          <p:cNvSpPr txBox="1"/>
          <p:nvPr/>
        </p:nvSpPr>
        <p:spPr>
          <a:xfrm>
            <a:off x="3213982" y="1374173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49: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«t     ¬t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860" y="0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ãt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l¸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lèt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ít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723345" y="600580"/>
            <a:ext cx="610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«t         ¬t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85454"/>
              </p:ext>
            </p:extLst>
          </p:nvPr>
        </p:nvGraphicFramePr>
        <p:xfrm>
          <a:off x="4532759" y="1508651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ot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532759" y="2229843"/>
            <a:ext cx="2859062" cy="69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ãt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318050" y="3140618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ngät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vãt</a:t>
            </a:r>
            <a:r>
              <a:rPr lang="en-US" sz="4000" b="1" dirty="0"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latin typeface=".VnAvant" panose="020B7200000000000000" pitchFamily="34" charset="0"/>
              </a:rPr>
              <a:t>cét</a:t>
            </a:r>
            <a:r>
              <a:rPr lang="en-US" sz="4000" b="1" dirty="0"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latin typeface=".VnAvant" panose="020B7200000000000000" pitchFamily="34" charset="0"/>
              </a:rPr>
              <a:t>tèt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thít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vît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646426" y="5891679"/>
            <a:ext cx="12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latin typeface=".VnAvant" panose="020B7200000000000000" pitchFamily="34" charset="0"/>
              </a:rPr>
              <a:t>qu</a:t>
            </a:r>
            <a:r>
              <a:rPr lang="en-US" sz="4000" b="1" dirty="0"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latin typeface=".VnAvant" panose="020B7200000000000000" pitchFamily="34" charset="0"/>
              </a:rPr>
              <a:t>nhãt</a:t>
            </a:r>
            <a:r>
              <a:rPr lang="en-US" sz="4000" b="1" dirty="0">
                <a:latin typeface=".VnAvant" panose="020B7200000000000000" pitchFamily="34" charset="0"/>
              </a:rPr>
              <a:t>                l¸ </a:t>
            </a:r>
            <a:r>
              <a:rPr lang="en-US" sz="4000" b="1" dirty="0" err="1">
                <a:latin typeface=".VnAvant" panose="020B7200000000000000" pitchFamily="34" charset="0"/>
              </a:rPr>
              <a:t>lèt</a:t>
            </a:r>
            <a:r>
              <a:rPr lang="en-US" sz="4000" b="1" dirty="0">
                <a:latin typeface=".VnAvant" panose="020B7200000000000000" pitchFamily="34" charset="0"/>
              </a:rPr>
              <a:t>                  </a:t>
            </a:r>
            <a:r>
              <a:rPr lang="en-US" sz="4000" b="1" dirty="0" err="1">
                <a:latin typeface=".VnAvant" panose="020B7200000000000000" pitchFamily="34" charset="0"/>
              </a:rPr>
              <a:t>qu</a:t>
            </a:r>
            <a:r>
              <a:rPr lang="en-US" sz="4000" b="1" dirty="0"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latin typeface=".VnAvant" panose="020B7200000000000000" pitchFamily="34" charset="0"/>
              </a:rPr>
              <a:t>ít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0857" y="3771174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40665" y="375453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6" y="4178442"/>
            <a:ext cx="2485376" cy="1595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26" y="4199764"/>
            <a:ext cx="2425589" cy="1651611"/>
          </a:xfrm>
          <a:prstGeom prst="rect">
            <a:avLst/>
          </a:prstGeom>
        </p:spPr>
      </p:pic>
      <p:pic>
        <p:nvPicPr>
          <p:cNvPr id="7" name="Picture 6" descr="A green plant&#10;&#10;Description automatically generated">
            <a:extLst>
              <a:ext uri="{FF2B5EF4-FFF2-40B4-BE49-F238E27FC236}">
                <a16:creationId xmlns="" xmlns:a16="http://schemas.microsoft.com/office/drawing/2014/main" id="{B1C28485-6840-47AE-B5CC-0B1169D5D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4" y="4178442"/>
            <a:ext cx="2554426" cy="16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999957" y="2168504"/>
            <a:ext cx="548098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VIÕT</a:t>
            </a:r>
            <a:endParaRPr kumimoji="0" lang="tr-TR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58E617-58F5-4103-AACB-CB50C9DC29AC}"/>
              </a:ext>
            </a:extLst>
          </p:cNvPr>
          <p:cNvSpPr txBox="1"/>
          <p:nvPr/>
        </p:nvSpPr>
        <p:spPr>
          <a:xfrm>
            <a:off x="2880360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ot</a:t>
            </a:r>
            <a:r>
              <a:rPr lang="en-US" sz="9600" b="1" dirty="0">
                <a:latin typeface="HP001 4 hang 1 ô ly" panose="020B0603050302020204" pitchFamily="34" charset="0"/>
              </a:rPr>
              <a:t>    </a:t>
            </a:r>
            <a:r>
              <a:rPr lang="en-US" sz="9600" b="1" dirty="0" err="1">
                <a:latin typeface="HP001 4 hang 1 ô ly" panose="020B0603050302020204" pitchFamily="34" charset="0"/>
              </a:rPr>
              <a:t>ôt</a:t>
            </a:r>
            <a:r>
              <a:rPr lang="en-US" sz="9600" b="1" dirty="0">
                <a:latin typeface="HP001 4 hang 1 ô ly" panose="020B0603050302020204" pitchFamily="34" charset="0"/>
              </a:rPr>
              <a:t>   </a:t>
            </a:r>
            <a:r>
              <a:rPr lang="en-US" sz="9600" b="1" dirty="0" err="1">
                <a:latin typeface="HP001 4 hang 1 ô ly" panose="020B0603050302020204" pitchFamily="34" charset="0"/>
              </a:rPr>
              <a:t>ơt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45A26B-F0C4-4F87-B113-AB230CD57140}"/>
              </a:ext>
            </a:extLst>
          </p:cNvPr>
          <p:cNvSpPr txBox="1"/>
          <p:nvPr/>
        </p:nvSpPr>
        <p:spPr>
          <a:xfrm>
            <a:off x="1832988" y="374611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lá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lốt</a:t>
            </a:r>
            <a:r>
              <a:rPr lang="en-US" sz="9600" dirty="0">
                <a:latin typeface="HP001 4 hang 1 ô ly" panose="020B0603050302020204" pitchFamily="34" charset="0"/>
              </a:rPr>
              <a:t>     </a:t>
            </a:r>
            <a:r>
              <a:rPr lang="en-US" sz="9600" dirty="0" err="1">
                <a:latin typeface="HP001 4 hang 1 ô ly" panose="020B0603050302020204" pitchFamily="34" charset="0"/>
              </a:rPr>
              <a:t>quả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ớt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1447800"/>
            <a:ext cx="6096000" cy="3886200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B09F97E5-A13A-4A74-9CD1-9B1263C15638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A04655C-11E3-4BB5-B61E-A97913C5240A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1219201"/>
            <a:ext cx="5029200" cy="4714875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4387D407-83E9-4A3A-BD4E-8AE93AC81F43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178CDEB-5EFB-4E04-AFD1-4D0421C6D438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1295400"/>
            <a:ext cx="5283200" cy="48768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577B24C6-B7CC-4EBD-B029-C59D4DEB59C0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616AFCF-B5E8-4049-859E-6947D6DED8B6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7" y="577794"/>
            <a:ext cx="1481164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8032B7-C84D-44C3-A883-43BE1CA4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3" y="1691017"/>
            <a:ext cx="11269014" cy="27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0700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06" y="72450"/>
            <a:ext cx="10212106" cy="43361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2070059" y="1043202"/>
            <a:ext cx="1523146" cy="620504"/>
          </a:xfrm>
          <a:prstGeom prst="roundRect">
            <a:avLst/>
          </a:prstGeom>
          <a:solidFill>
            <a:srgbClr val="EC2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600816" y="1043203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204992" y="4644141"/>
            <a:ext cx="11718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</a:t>
            </a:r>
            <a:r>
              <a:rPr lang="en-US" sz="3600" dirty="0" err="1">
                <a:latin typeface=".VnAvant" panose="020B7200000000000000" pitchFamily="34" charset="0"/>
              </a:rPr>
              <a:t>Sím</a:t>
            </a:r>
            <a:r>
              <a:rPr lang="en-US" sz="3600" dirty="0">
                <a:latin typeface=".VnAvant" panose="020B7200000000000000" pitchFamily="34" charset="0"/>
              </a:rPr>
              <a:t> nay </a:t>
            </a:r>
            <a:r>
              <a:rPr lang="en-US" sz="3600" dirty="0" err="1">
                <a:latin typeface=".VnAvant" panose="020B7200000000000000" pitchFamily="34" charset="0"/>
              </a:rPr>
              <a:t>thøc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dËy</a:t>
            </a:r>
            <a:r>
              <a:rPr lang="en-US" sz="3600" dirty="0">
                <a:latin typeface=".VnAvant" panose="020B7200000000000000" pitchFamily="34" charset="0"/>
              </a:rPr>
              <a:t>, Nam </a:t>
            </a:r>
            <a:r>
              <a:rPr lang="en-US" sz="3600" dirty="0" err="1">
                <a:latin typeface=".VnAvant" panose="020B7200000000000000" pitchFamily="34" charset="0"/>
              </a:rPr>
              <a:t>chît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mét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s©u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hín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hë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nhù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chµo</a:t>
            </a:r>
            <a:r>
              <a:rPr lang="en-US" sz="3600" dirty="0">
                <a:latin typeface=".VnAvant" panose="020B7200000000000000" pitchFamily="34" charset="0"/>
              </a:rPr>
              <a:t> Nam.  </a:t>
            </a:r>
            <a:r>
              <a:rPr lang="en-US" sz="3600" dirty="0" err="1">
                <a:latin typeface=".VnAvant" panose="020B7200000000000000" pitchFamily="34" charset="0"/>
              </a:rPr>
              <a:t>Nã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nh¶y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nhãt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mét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håi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råi</a:t>
            </a:r>
            <a:r>
              <a:rPr lang="en-US" sz="3600" dirty="0">
                <a:latin typeface=".VnAvant" panose="020B7200000000000000" pitchFamily="34" charset="0"/>
              </a:rPr>
              <a:t> bay qua bay l¹i, </a:t>
            </a:r>
            <a:r>
              <a:rPr lang="en-US" sz="3600" dirty="0" err="1">
                <a:latin typeface=".VnAvant" panose="020B7200000000000000" pitchFamily="34" charset="0"/>
              </a:rPr>
              <a:t>t×m</a:t>
            </a:r>
            <a:r>
              <a:rPr lang="en-US" sz="3600" dirty="0">
                <a:latin typeface=".VnAvant" panose="020B7200000000000000" pitchFamily="34" charset="0"/>
              </a:rPr>
              <a:t> b¾t </a:t>
            </a:r>
            <a:r>
              <a:rPr lang="en-US" sz="3600" dirty="0" err="1">
                <a:latin typeface=".VnAvant" panose="020B7200000000000000" pitchFamily="34" charset="0"/>
              </a:rPr>
              <a:t>s©u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bä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. 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374814" y="5790892"/>
            <a:ext cx="1064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6202362" y="5228506"/>
            <a:ext cx="1077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230342" y="6376518"/>
            <a:ext cx="1077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4811509" y="4685022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7906011" y="5162243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1176072" y="5228506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166193" y="719864"/>
            <a:ext cx="1810010" cy="8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76552" y="5881341"/>
            <a:ext cx="231819" cy="11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23228" y="6463602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11193B6-2603-4C6B-8081-73B18D593600}"/>
              </a:ext>
            </a:extLst>
          </p:cNvPr>
          <p:cNvCxnSpPr>
            <a:cxnSpLocks/>
          </p:cNvCxnSpPr>
          <p:nvPr/>
        </p:nvCxnSpPr>
        <p:spPr>
          <a:xfrm flipH="1">
            <a:off x="6418632" y="579830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218EA24-DC76-4F6B-90F1-CD0C8A857242}"/>
              </a:ext>
            </a:extLst>
          </p:cNvPr>
          <p:cNvGrpSpPr/>
          <p:nvPr/>
        </p:nvGrpSpPr>
        <p:grpSpPr>
          <a:xfrm>
            <a:off x="11855627" y="5790892"/>
            <a:ext cx="262761" cy="549054"/>
            <a:chOff x="7170550" y="5051168"/>
            <a:chExt cx="262761" cy="54905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0898A4F-1F70-4405-ACFB-61223CDC8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681DE9A7-0C51-4EB0-89E7-AEDADDE17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33AD86D-7B76-4271-9C3B-FE5FD25AEE55}"/>
              </a:ext>
            </a:extLst>
          </p:cNvPr>
          <p:cNvSpPr/>
          <p:nvPr/>
        </p:nvSpPr>
        <p:spPr>
          <a:xfrm>
            <a:off x="5098943" y="5711297"/>
            <a:ext cx="139962" cy="11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EC2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57235" y="101306"/>
            <a:ext cx="648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ThÕ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giíi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cña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96" y="1093986"/>
            <a:ext cx="4541527" cy="5461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44" y="1093986"/>
            <a:ext cx="4340835" cy="53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65493" y="20218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324732" y="1763189"/>
            <a:ext cx="2646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A6E00CE-B86C-482D-87B0-A838E195254D}"/>
              </a:ext>
            </a:extLst>
          </p:cNvPr>
          <p:cNvSpPr/>
          <p:nvPr/>
        </p:nvSpPr>
        <p:spPr>
          <a:xfrm>
            <a:off x="5365092" y="513870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8890CAB-0083-4659-8C0D-7F3D1060B4EF}"/>
              </a:ext>
            </a:extLst>
          </p:cNvPr>
          <p:cNvSpPr/>
          <p:nvPr/>
        </p:nvSpPr>
        <p:spPr>
          <a:xfrm>
            <a:off x="7948246" y="1807368"/>
            <a:ext cx="168812" cy="17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8F5F0E-291A-49D5-81B3-594A330CA4B5}"/>
              </a:ext>
            </a:extLst>
          </p:cNvPr>
          <p:cNvSpPr txBox="1"/>
          <p:nvPr/>
        </p:nvSpPr>
        <p:spPr>
          <a:xfrm>
            <a:off x="224307" y="4434900"/>
            <a:ext cx="1196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   HÌ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Nam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nghØ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m¸t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ë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Bµ. MÑ vµ Nam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bá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¸o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ch¶i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kh¨n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mÆt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vµo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l«. Nam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ch¬i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xa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víi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1C2B18-C9DD-43B8-8851-D5A73EFE32CB}"/>
              </a:ext>
            </a:extLst>
          </p:cNvPr>
          <p:cNvSpPr txBox="1"/>
          <p:nvPr/>
        </p:nvSpPr>
        <p:spPr>
          <a:xfrm>
            <a:off x="3399182" y="1465158"/>
            <a:ext cx="721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at     ¨t       ©t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A6A64B-CB39-4236-ACD9-261892D62CFA}"/>
              </a:ext>
            </a:extLst>
          </p:cNvPr>
          <p:cNvSpPr txBox="1"/>
          <p:nvPr/>
        </p:nvSpPr>
        <p:spPr>
          <a:xfrm>
            <a:off x="1648994" y="2239856"/>
            <a:ext cx="11236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b¸t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l¹t     s¾t    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gÆt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®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Êt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gËt</a:t>
            </a:r>
            <a:endParaRPr lang="en-US" sz="4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AF4E8F-1CCC-4ECF-A50D-C9B04022803E}"/>
              </a:ext>
            </a:extLst>
          </p:cNvPr>
          <p:cNvSpPr txBox="1"/>
          <p:nvPr/>
        </p:nvSpPr>
        <p:spPr>
          <a:xfrm>
            <a:off x="1488880" y="3266897"/>
            <a:ext cx="12580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b·i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bËt</a:t>
            </a:r>
            <a:r>
              <a:rPr lang="en-US" sz="4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löa</a:t>
            </a:r>
            <a:endParaRPr lang="en-US" sz="4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5A1DE9-1EAC-4579-89FE-920CF4B8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" y="29197"/>
            <a:ext cx="12096164" cy="56025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514023" y="812800"/>
            <a:ext cx="2390319" cy="10788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92651" y="947588"/>
            <a:ext cx="837681" cy="8092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1311492" y="5891526"/>
            <a:ext cx="1123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.VnAvant" panose="020B7200000000000000" pitchFamily="34" charset="0"/>
              </a:rPr>
              <a:t>V­ên </a:t>
            </a:r>
            <a:r>
              <a:rPr lang="en-US" sz="4000" b="1" dirty="0" err="1">
                <a:latin typeface=".VnAvant" panose="020B7200000000000000" pitchFamily="34" charset="0"/>
              </a:rPr>
              <a:t>nh</a:t>
            </a:r>
            <a:r>
              <a:rPr lang="en-US" sz="4000" b="1" dirty="0">
                <a:latin typeface=".VnAvant" panose="020B7200000000000000" pitchFamily="34" charset="0"/>
              </a:rPr>
              <a:t>µ bµ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ít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rau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ngãt</a:t>
            </a:r>
            <a:r>
              <a:rPr lang="en-US" sz="4000" b="1" dirty="0">
                <a:latin typeface=".VnAvant" panose="020B7200000000000000" pitchFamily="34" charset="0"/>
              </a:rPr>
              <a:t> vµ cµ </a:t>
            </a:r>
            <a:r>
              <a:rPr lang="en-US" sz="4000" b="1" dirty="0" err="1">
                <a:latin typeface=".VnAvant" panose="020B7200000000000000" pitchFamily="34" charset="0"/>
              </a:rPr>
              <a:t>rèt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802444" y="589967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10134862" y="589967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5428537" y="5891526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3681" y="6427463"/>
            <a:ext cx="257577" cy="17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539130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576708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ECE058-7493-47FD-9AD2-1D0CA803E779}"/>
              </a:ext>
            </a:extLst>
          </p:cNvPr>
          <p:cNvGrpSpPr/>
          <p:nvPr/>
        </p:nvGrpSpPr>
        <p:grpSpPr>
          <a:xfrm>
            <a:off x="1602674" y="2253754"/>
            <a:ext cx="11220368" cy="1683395"/>
            <a:chOff x="812706" y="4242589"/>
            <a:chExt cx="11220368" cy="168339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840A979-90FF-4CD2-A5D1-DB79442D639E}"/>
                </a:ext>
              </a:extLst>
            </p:cNvPr>
            <p:cNvSpPr txBox="1"/>
            <p:nvPr/>
          </p:nvSpPr>
          <p:spPr>
            <a:xfrm>
              <a:off x="812706" y="4242589"/>
              <a:ext cx="112203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ot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«t      ¬t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02F70B1-F71E-48E5-B9EC-DDDA72E59D18}"/>
                </a:ext>
              </a:extLst>
            </p:cNvPr>
            <p:cNvSpPr/>
            <p:nvPr/>
          </p:nvSpPr>
          <p:spPr>
            <a:xfrm>
              <a:off x="9943682" y="5627078"/>
              <a:ext cx="396072" cy="298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2539001" y="225131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3258711" y="22478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ED4293-9247-47EC-8D96-7C8FFABD575B}"/>
              </a:ext>
            </a:extLst>
          </p:cNvPr>
          <p:cNvSpPr txBox="1"/>
          <p:nvPr/>
        </p:nvSpPr>
        <p:spPr>
          <a:xfrm>
            <a:off x="5878880" y="224192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A5EDC8-7DF9-4EBB-BC37-11AEE8B6C20B}"/>
              </a:ext>
            </a:extLst>
          </p:cNvPr>
          <p:cNvSpPr txBox="1"/>
          <p:nvPr/>
        </p:nvSpPr>
        <p:spPr>
          <a:xfrm>
            <a:off x="8811849" y="224192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8082491" y="22649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5145668" y="226755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1AB7EE-90C8-40EC-A581-05D70B311D7D}"/>
              </a:ext>
            </a:extLst>
          </p:cNvPr>
          <p:cNvSpPr/>
          <p:nvPr/>
        </p:nvSpPr>
        <p:spPr>
          <a:xfrm>
            <a:off x="10733650" y="3429000"/>
            <a:ext cx="515791" cy="2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7" grpId="0"/>
      <p:bldP spid="16" grpId="0"/>
      <p:bldP spid="17" grpId="0"/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14325" y="803287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«t     ¬t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53984"/>
              </p:ext>
            </p:extLst>
          </p:nvPr>
        </p:nvGraphicFramePr>
        <p:xfrm>
          <a:off x="4666469" y="2091361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ng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94175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544367" y="3916243"/>
            <a:ext cx="10065633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ngãt</a:t>
            </a:r>
            <a:r>
              <a:rPr lang="en-US" sz="5400" b="1" dirty="0"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latin typeface=".VnAvant" panose="020B7200000000000000" pitchFamily="34" charset="0"/>
              </a:rPr>
              <a:t>vãt</a:t>
            </a:r>
            <a:r>
              <a:rPr lang="en-US" sz="5400" b="1" dirty="0"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latin typeface=".VnAvant" panose="020B7200000000000000" pitchFamily="34" charset="0"/>
              </a:rPr>
              <a:t>cét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tèt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thít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vît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50863" y="5513267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nhãt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408023" y="61921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7090470" y="5494943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89" y="115910"/>
            <a:ext cx="9846956" cy="53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5083429" y="5757261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l¸ </a:t>
            </a:r>
            <a:r>
              <a:rPr lang="en-US" sz="6600" b="1" dirty="0" err="1">
                <a:latin typeface=".VnAvant" panose="020B7200000000000000" pitchFamily="34" charset="0"/>
              </a:rPr>
              <a:t>lèt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285593" y="5757261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«t</a:t>
            </a:r>
          </a:p>
        </p:txBody>
      </p:sp>
      <p:pic>
        <p:nvPicPr>
          <p:cNvPr id="4" name="Picture 3" descr="A green plant&#10;&#10;Description automatically generated">
            <a:extLst>
              <a:ext uri="{FF2B5EF4-FFF2-40B4-BE49-F238E27FC236}">
                <a16:creationId xmlns="" xmlns:a16="http://schemas.microsoft.com/office/drawing/2014/main" id="{F284263E-161A-4750-A23C-8F7F118CC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600"/>
            <a:ext cx="8417606" cy="55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339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ít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88896" y="5532437"/>
            <a:ext cx="1388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¬t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4" y="173865"/>
            <a:ext cx="7284030" cy="51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276</Words>
  <Application>Microsoft Office PowerPoint</Application>
  <PresentationFormat>Custom</PresentationFormat>
  <Paragraphs>75</Paragraphs>
  <Slides>23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qu¶ 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75</cp:revision>
  <dcterms:created xsi:type="dcterms:W3CDTF">2020-08-21T17:28:42Z</dcterms:created>
  <dcterms:modified xsi:type="dcterms:W3CDTF">2024-01-15T10:16:06Z</dcterms:modified>
</cp:coreProperties>
</file>