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88" r:id="rId3"/>
    <p:sldId id="289" r:id="rId4"/>
    <p:sldId id="290" r:id="rId5"/>
    <p:sldId id="308" r:id="rId6"/>
    <p:sldId id="262" r:id="rId7"/>
    <p:sldId id="263" r:id="rId8"/>
    <p:sldId id="264" r:id="rId9"/>
    <p:sldId id="287" r:id="rId10"/>
    <p:sldId id="267" r:id="rId11"/>
    <p:sldId id="268" r:id="rId12"/>
    <p:sldId id="311" r:id="rId13"/>
    <p:sldId id="310" r:id="rId14"/>
    <p:sldId id="305" r:id="rId15"/>
    <p:sldId id="434" r:id="rId16"/>
    <p:sldId id="435" r:id="rId17"/>
    <p:sldId id="436" r:id="rId18"/>
    <p:sldId id="312" r:id="rId19"/>
    <p:sldId id="313" r:id="rId20"/>
    <p:sldId id="437" r:id="rId21"/>
    <p:sldId id="276" r:id="rId22"/>
    <p:sldId id="277" r:id="rId23"/>
    <p:sldId id="31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12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47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42ECA7-2116-4D6E-9B8B-A9D6D0B3CAF9}" v="2" dt="2020-08-21T17:57:35.3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-108" y="-264"/>
      </p:cViewPr>
      <p:guideLst>
        <p:guide orient="horz" pos="412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1343F-8FB1-4473-9B24-92A341A2C97C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163F2-DDA6-470F-877C-CD2948AAA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2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3090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2648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9638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5611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1926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D6063A-C402-4E2B-87E0-6558763259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7BF16F9-A812-49F1-AE83-415C394C01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96F18BE-F150-4A85-AB33-0ED5014B6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D2D408-1C3C-4F42-A26E-DFC28436A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F534DEA-AA64-412F-89C5-144B323A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98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CF43DC-BCC7-401F-89AD-CACE7C94B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11A1162-25C8-4D8D-9C38-5C5DD4FF25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4E10F0-9B20-4C75-9E09-B87E63972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3E64B58-035A-49B3-8F22-F62E024BD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004E58-CAF8-40EA-B655-EC13D02AA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2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97F65B6-1864-42AB-8710-004F9B97AB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5034775-431E-4FB7-806A-D018D83A16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666DDA-A5D1-442C-BDD4-C184D5968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4CBBE2E-85A7-4369-B3EA-B94F6A657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30FA42-45E7-40E7-BDDF-4A603F62D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2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s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935725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3613908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6292091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8970274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</p:spTree>
    <p:extLst>
      <p:ext uri="{BB962C8B-B14F-4D97-AF65-F5344CB8AC3E}">
        <p14:creationId xmlns:p14="http://schemas.microsoft.com/office/powerpoint/2010/main" val="220727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13D700-397F-4AC1-AB9D-D047522D3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CBF772-93D8-494F-9661-8B376996F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3B878EC-B07D-4368-B1AF-6E6177C93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DD47B2-4392-4614-A7F0-786410FD6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F8E032-7432-4E33-8BA3-AAB426EA5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1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505F69-AAD7-4B19-A59B-B4213D297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3A6CECE-9F55-49BA-824B-D814A4484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BCF1890-5B1C-43AB-BDCC-C23193340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B9CC20-4CB5-4F82-8FA6-D5B0C455E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C38CF4-A563-4B1B-A6D2-585819D63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82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948DB9-C6BC-4FC1-B6FA-59EB99E69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5899D3-7097-46D1-8B32-35CEAB2C0D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405A325-B896-4087-8A55-86EADDD5D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7634410-0FD6-4F6D-BDC2-9ED5DD096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2ABD56B-31DF-485E-AB75-C3687E670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B09A9A1-48C0-4375-B9F2-E58DE2B88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9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61883A-BBE8-45EE-A161-589190D9F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3AECB2C-721D-4E0D-86C2-98DFBC89BE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0BDB5F7-7414-4415-A16C-9AC930FBAA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0F671E5-D626-489A-86D5-27D6959075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0D76A21-CB0C-4EA2-B429-0A01DCF244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E3A3F16-EE16-4B09-B06A-C853CA3A1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0AF3A7A-7D26-4B4F-9E54-26E0FFFC6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3A55913-1F80-4CCA-858A-EB36169CF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79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ABDE19-F825-4088-802B-D009C4753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48FB32D-3E67-47A8-9C77-AE5CCF6AF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C76EC95-132D-4DBC-B15B-830939B8D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D47C67C-9FDB-40BB-B71C-AF4F29660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89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E1295D8-D278-4E30-B8C7-532C65616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B763BF7-590A-4EE6-A9DC-5914037FB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FD0176D-D846-4781-9856-3B6CC9591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1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F66B02-B943-4B3F-B444-9731E7C59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E34ACE0-E3AA-4F5A-AC99-D555562EA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BDFFE34-D592-4202-BEA1-3F640B7FD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5644E6E-2129-4635-8EB6-4BBEFFA83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D7A173F-54EF-4412-AFA0-432C5CB35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81B82E7-7820-4EE3-83C5-841999CE7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02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8593C5-9B56-4471-87FE-F4E496F2A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CF77080-4012-4E3A-B95E-D7D542E1D2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CBFE057-DC26-4188-BAE4-D588CD11A9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B00CD12-9F44-448F-BB00-16053AABA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BE4AB36-3191-4492-B690-547F9F02C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B80F067-367D-489D-AE62-A2E8BA632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73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3ABF4BE-3FCA-47AD-B49B-FF89D4F8C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1E781A6-FC05-404F-9C8D-9F31EE81A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866CF8-6B34-4EF4-A256-A1ED08F217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6BF8E-59A8-4D4E-AD72-B1470D4407BC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A0DA5B-0634-4A5D-980F-603353B6F7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D4E9EBB-A36F-4F91-B204-74C3D246D5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71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4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67" t="34134" r="9200" b="25096"/>
          <a:stretch/>
        </p:blipFill>
        <p:spPr>
          <a:xfrm>
            <a:off x="9395968" y="2738656"/>
            <a:ext cx="1436155" cy="239823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0" t="36504" r="30000" b="16814"/>
          <a:stretch/>
        </p:blipFill>
        <p:spPr>
          <a:xfrm>
            <a:off x="6534912" y="3154118"/>
            <a:ext cx="1593088" cy="255072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0" t="36504" r="52933" b="21541"/>
          <a:stretch/>
        </p:blipFill>
        <p:spPr>
          <a:xfrm>
            <a:off x="4291584" y="3150010"/>
            <a:ext cx="1121664" cy="22307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3" t="29392" r="73333" b="21541"/>
          <a:stretch/>
        </p:blipFill>
        <p:spPr>
          <a:xfrm>
            <a:off x="1658112" y="2852420"/>
            <a:ext cx="1593088" cy="25283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33" b="11822"/>
          <a:stretch/>
        </p:blipFill>
        <p:spPr>
          <a:xfrm>
            <a:off x="0" y="3429000"/>
            <a:ext cx="12192000" cy="252831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0" t="66370"/>
          <a:stretch/>
        </p:blipFill>
        <p:spPr>
          <a:xfrm>
            <a:off x="4876800" y="4551680"/>
            <a:ext cx="7315200" cy="23063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04" r="34000"/>
          <a:stretch/>
        </p:blipFill>
        <p:spPr>
          <a:xfrm>
            <a:off x="0" y="4697984"/>
            <a:ext cx="8046720" cy="2160016"/>
          </a:xfrm>
          <a:prstGeom prst="rect">
            <a:avLst/>
          </a:prstGeom>
        </p:spPr>
      </p:pic>
      <p:sp>
        <p:nvSpPr>
          <p:cNvPr id="20" name="Google Shape;387;p28">
            <a:extLst>
              <a:ext uri="{FF2B5EF4-FFF2-40B4-BE49-F238E27FC236}">
                <a16:creationId xmlns:a16="http://schemas.microsoft.com/office/drawing/2014/main" xmlns="" id="{78748FC1-0945-4D75-B6CA-B05CD1E933FE}"/>
              </a:ext>
            </a:extLst>
          </p:cNvPr>
          <p:cNvSpPr txBox="1">
            <a:spLocks/>
          </p:cNvSpPr>
          <p:nvPr/>
        </p:nvSpPr>
        <p:spPr>
          <a:xfrm>
            <a:off x="4139475" y="-382627"/>
            <a:ext cx="11360800" cy="1756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.VnAvantH" panose="020B7200000000000000" pitchFamily="34" charset="0"/>
              </a:rPr>
              <a:t>TIÕNG VIÖT 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9EF4830-1797-4D08-A0B5-B3470C1C9398}"/>
              </a:ext>
            </a:extLst>
          </p:cNvPr>
          <p:cNvSpPr/>
          <p:nvPr/>
        </p:nvSpPr>
        <p:spPr>
          <a:xfrm>
            <a:off x="9466308" y="2231697"/>
            <a:ext cx="225083" cy="1905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4775DAE-353B-4AA9-8274-9DEA8B001DFA}"/>
              </a:ext>
            </a:extLst>
          </p:cNvPr>
          <p:cNvSpPr txBox="1"/>
          <p:nvPr/>
        </p:nvSpPr>
        <p:spPr>
          <a:xfrm>
            <a:off x="3213982" y="1374173"/>
            <a:ext cx="76181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.VnAvantH" panose="020B7200000000000000" pitchFamily="34" charset="0"/>
              </a:rPr>
              <a:t>B</a:t>
            </a:r>
            <a:r>
              <a:rPr lang="en-US" sz="4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µi</a:t>
            </a:r>
            <a:r>
              <a:rPr lang="en-US" sz="4000" b="1" dirty="0">
                <a:solidFill>
                  <a:srgbClr val="002060"/>
                </a:solidFill>
                <a:latin typeface=".VnAvant" panose="020B7200000000000000" pitchFamily="34" charset="0"/>
              </a:rPr>
              <a:t> 48:  </a:t>
            </a:r>
            <a:r>
              <a:rPr lang="en-US" sz="6000" b="1" dirty="0">
                <a:solidFill>
                  <a:srgbClr val="FF0000"/>
                </a:solidFill>
                <a:latin typeface=".VnAvant" panose="020B7200000000000000" pitchFamily="34" charset="0"/>
              </a:rPr>
              <a:t>at    ¨t     ©t</a:t>
            </a:r>
            <a:endParaRPr lang="en-US" sz="6000" b="1" dirty="0">
              <a:solidFill>
                <a:srgbClr val="FF0000"/>
              </a:solidFill>
              <a:latin typeface=".VnAvant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02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5E9203-5DE6-4E6D-AB1F-C7ABA5C5D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0010" y="-164592"/>
            <a:ext cx="11689208" cy="434412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96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b·i</a:t>
            </a:r>
            <a:r>
              <a:rPr lang="en-US" sz="96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96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c</a:t>
            </a:r>
            <a:r>
              <a:rPr lang="en-US" sz="9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¸t</a:t>
            </a:r>
            <a:r>
              <a:rPr lang="en-US" sz="9600" b="1" dirty="0">
                <a:solidFill>
                  <a:srgbClr val="002060"/>
                </a:solidFill>
                <a:latin typeface=".VnAvant" panose="020B7200000000000000" pitchFamily="34" charset="0"/>
              </a:rPr>
              <a:t>  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96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m</a:t>
            </a:r>
            <a:r>
              <a:rPr lang="en-US" sz="9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Æt</a:t>
            </a:r>
            <a:r>
              <a:rPr lang="en-US" sz="96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96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trêi</a:t>
            </a:r>
            <a:r>
              <a:rPr lang="en-US" sz="9600" b="1" dirty="0">
                <a:solidFill>
                  <a:srgbClr val="002060"/>
                </a:solidFill>
                <a:latin typeface=".VnAvant" panose="020B7200000000000000" pitchFamily="34" charset="0"/>
              </a:rPr>
              <a:t>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96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b</a:t>
            </a:r>
            <a:r>
              <a:rPr lang="en-US" sz="9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Ët</a:t>
            </a:r>
            <a:r>
              <a:rPr lang="en-US" sz="96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96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löa</a:t>
            </a:r>
            <a:endParaRPr lang="en-US" sz="9600" b="1" dirty="0">
              <a:solidFill>
                <a:srgbClr val="C00000"/>
              </a:solidFill>
              <a:latin typeface=".VnAvant" panose="020B7200000000000000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393249" y="2228045"/>
            <a:ext cx="296214" cy="2189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72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7AF8A3D-F5EC-4403-AD0B-7453065130D2}"/>
              </a:ext>
            </a:extLst>
          </p:cNvPr>
          <p:cNvSpPr txBox="1"/>
          <p:nvPr/>
        </p:nvSpPr>
        <p:spPr>
          <a:xfrm>
            <a:off x="2281583" y="652731"/>
            <a:ext cx="72169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       at     ¨t       ©t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8198C35F-83D9-4605-AAD8-3FBBAC59C5D2}"/>
              </a:ext>
            </a:extLst>
          </p:cNvPr>
          <p:cNvSpPr/>
          <p:nvPr/>
        </p:nvSpPr>
        <p:spPr>
          <a:xfrm>
            <a:off x="1003493" y="159302"/>
            <a:ext cx="1427967" cy="58441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.VnAvant" panose="020B7200000000000000" pitchFamily="34" charset="0"/>
              </a:rPr>
              <a:t>§</a:t>
            </a:r>
            <a:r>
              <a:rPr lang="en-US" sz="2800" b="1" dirty="0" err="1">
                <a:latin typeface=".VnAvant" panose="020B7200000000000000" pitchFamily="34" charset="0"/>
              </a:rPr>
              <a:t>äc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5E0433C1-CFFB-4939-A090-F3FC4297EBA2}"/>
              </a:ext>
            </a:extLst>
          </p:cNvPr>
          <p:cNvSpPr/>
          <p:nvPr/>
        </p:nvSpPr>
        <p:spPr>
          <a:xfrm>
            <a:off x="652764" y="196880"/>
            <a:ext cx="551146" cy="49673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  <p:graphicFrame>
        <p:nvGraphicFramePr>
          <p:cNvPr id="8" name="Table 2">
            <a:extLst>
              <a:ext uri="{FF2B5EF4-FFF2-40B4-BE49-F238E27FC236}">
                <a16:creationId xmlns:a16="http://schemas.microsoft.com/office/drawing/2014/main" xmlns="" id="{74EE96B1-1FEB-4358-8AE8-A9D83C2995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984099"/>
              </p:ext>
            </p:extLst>
          </p:nvPr>
        </p:nvGraphicFramePr>
        <p:xfrm>
          <a:off x="4347650" y="1648654"/>
          <a:ext cx="2859062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531">
                  <a:extLst>
                    <a:ext uri="{9D8B030D-6E8A-4147-A177-3AD203B41FA5}">
                      <a16:colId xmlns:a16="http://schemas.microsoft.com/office/drawing/2014/main" xmlns="" val="3141433771"/>
                    </a:ext>
                  </a:extLst>
                </a:gridCol>
                <a:gridCol w="1429531">
                  <a:extLst>
                    <a:ext uri="{9D8B030D-6E8A-4147-A177-3AD203B41FA5}">
                      <a16:colId xmlns:a16="http://schemas.microsoft.com/office/drawing/2014/main" xmlns="" val="3817047322"/>
                    </a:ext>
                  </a:extLst>
                </a:gridCol>
              </a:tblGrid>
              <a:tr h="5382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.VnAvant" panose="020B7200000000000000" pitchFamily="34" charset="0"/>
                        </a:rPr>
                        <a:t>h</a:t>
                      </a:r>
                    </a:p>
                    <a:p>
                      <a:pPr algn="ctr"/>
                      <a:r>
                        <a:rPr lang="en-US" sz="4000" dirty="0">
                          <a:solidFill>
                            <a:schemeClr val="tx1"/>
                          </a:solidFill>
                          <a:latin typeface=".VnAvant" panose="020B7200000000000000" pitchFamily="34" charset="0"/>
                        </a:rPr>
                        <a:t>s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rgbClr val="FF0000"/>
                          </a:solidFill>
                          <a:latin typeface=".VnAvant" panose="020B7200000000000000" pitchFamily="34" charset="0"/>
                        </a:rPr>
                        <a:t>at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77842999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DBEDF17-6D76-44BA-A89E-A736E9AC7E35}"/>
              </a:ext>
            </a:extLst>
          </p:cNvPr>
          <p:cNvSpPr/>
          <p:nvPr/>
        </p:nvSpPr>
        <p:spPr>
          <a:xfrm>
            <a:off x="4347650" y="2353034"/>
            <a:ext cx="2859062" cy="6400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h</a:t>
            </a:r>
            <a:r>
              <a:rPr lang="en-US" sz="4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¸t</a:t>
            </a:r>
            <a:endParaRPr lang="en-US" sz="44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189B4AD-9D96-4642-B0B4-15F4E625DA6E}"/>
              </a:ext>
            </a:extLst>
          </p:cNvPr>
          <p:cNvSpPr txBox="1"/>
          <p:nvPr/>
        </p:nvSpPr>
        <p:spPr>
          <a:xfrm>
            <a:off x="1590937" y="3211257"/>
            <a:ext cx="112369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.VnAvant" panose="020B7200000000000000" pitchFamily="34" charset="0"/>
              </a:rPr>
              <a:t>b¸t</a:t>
            </a:r>
            <a:r>
              <a:rPr lang="en-US" sz="4400" b="1" dirty="0">
                <a:latin typeface=".VnAvant" panose="020B7200000000000000" pitchFamily="34" charset="0"/>
              </a:rPr>
              <a:t>       l¹t     s¾t     </a:t>
            </a:r>
            <a:r>
              <a:rPr lang="en-US" sz="4400" b="1" dirty="0" err="1">
                <a:latin typeface=".VnAvant" panose="020B7200000000000000" pitchFamily="34" charset="0"/>
              </a:rPr>
              <a:t>gÆt</a:t>
            </a:r>
            <a:r>
              <a:rPr lang="en-US" sz="4400" b="1" dirty="0">
                <a:latin typeface=".VnAvant" panose="020B7200000000000000" pitchFamily="34" charset="0"/>
              </a:rPr>
              <a:t>      ®</a:t>
            </a:r>
            <a:r>
              <a:rPr lang="en-US" sz="4400" b="1" dirty="0" err="1">
                <a:latin typeface=".VnAvant" panose="020B7200000000000000" pitchFamily="34" charset="0"/>
              </a:rPr>
              <a:t>Êt</a:t>
            </a:r>
            <a:r>
              <a:rPr lang="en-US" sz="4400" b="1" dirty="0">
                <a:latin typeface=".VnAvant" panose="020B7200000000000000" pitchFamily="34" charset="0"/>
              </a:rPr>
              <a:t>    </a:t>
            </a:r>
            <a:r>
              <a:rPr lang="en-US" sz="4400" b="1" dirty="0" err="1">
                <a:latin typeface=".VnAvant" panose="020B7200000000000000" pitchFamily="34" charset="0"/>
              </a:rPr>
              <a:t>gËt</a:t>
            </a:r>
            <a:endParaRPr lang="en-US" sz="4400" b="1" dirty="0">
              <a:latin typeface=".VnAvant" panose="020B72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E969F5D-705B-4D09-9EB4-FF4005943ECD}"/>
              </a:ext>
            </a:extLst>
          </p:cNvPr>
          <p:cNvSpPr txBox="1"/>
          <p:nvPr/>
        </p:nvSpPr>
        <p:spPr>
          <a:xfrm>
            <a:off x="1227623" y="5939465"/>
            <a:ext cx="125801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.VnAvant" panose="020B7200000000000000" pitchFamily="34" charset="0"/>
              </a:rPr>
              <a:t>b·i</a:t>
            </a:r>
            <a:r>
              <a:rPr lang="en-US" sz="4400" b="1" dirty="0"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latin typeface=".VnAvant" panose="020B7200000000000000" pitchFamily="34" charset="0"/>
              </a:rPr>
              <a:t>c¸t</a:t>
            </a:r>
            <a:r>
              <a:rPr lang="en-US" sz="4400" b="1" dirty="0">
                <a:latin typeface=".VnAvant" panose="020B7200000000000000" pitchFamily="34" charset="0"/>
              </a:rPr>
              <a:t>            </a:t>
            </a:r>
            <a:r>
              <a:rPr lang="en-US" sz="4400" b="1" dirty="0" err="1">
                <a:latin typeface=".VnAvant" panose="020B7200000000000000" pitchFamily="34" charset="0"/>
              </a:rPr>
              <a:t>mÆt</a:t>
            </a:r>
            <a:r>
              <a:rPr lang="en-US" sz="4400" b="1" dirty="0"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latin typeface=".VnAvant" panose="020B7200000000000000" pitchFamily="34" charset="0"/>
              </a:rPr>
              <a:t>trêi</a:t>
            </a:r>
            <a:r>
              <a:rPr lang="en-US" sz="4400" b="1" dirty="0">
                <a:latin typeface=".VnAvant" panose="020B7200000000000000" pitchFamily="34" charset="0"/>
              </a:rPr>
              <a:t>           </a:t>
            </a:r>
            <a:r>
              <a:rPr lang="en-US" sz="4400" b="1" dirty="0" err="1">
                <a:latin typeface=".VnAvant" panose="020B7200000000000000" pitchFamily="34" charset="0"/>
              </a:rPr>
              <a:t>bËt</a:t>
            </a:r>
            <a:r>
              <a:rPr lang="en-US" sz="4400" b="1" dirty="0"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latin typeface=".VnAvant" panose="020B7200000000000000" pitchFamily="34" charset="0"/>
              </a:rPr>
              <a:t>löa</a:t>
            </a:r>
            <a:endParaRPr lang="en-US" sz="4400" b="1" dirty="0">
              <a:latin typeface=".VnAvant" panose="020B7200000000000000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934678" y="6623089"/>
            <a:ext cx="244699" cy="1674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634187" y="1120462"/>
            <a:ext cx="307526" cy="187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230097" y="2216473"/>
            <a:ext cx="307526" cy="187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780440" y="2980616"/>
            <a:ext cx="307526" cy="187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294713" y="3826038"/>
            <a:ext cx="307526" cy="187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8874521" y="3809402"/>
            <a:ext cx="307526" cy="187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751" y="4142522"/>
            <a:ext cx="2479183" cy="16517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637" y="4075424"/>
            <a:ext cx="2756078" cy="1769314"/>
          </a:xfrm>
          <a:prstGeom prst="rect">
            <a:avLst/>
          </a:prstGeom>
        </p:spPr>
      </p:pic>
      <p:pic>
        <p:nvPicPr>
          <p:cNvPr id="7" name="Picture 6" descr="A close up of a bottle&#10;&#10;Description automatically generated">
            <a:extLst>
              <a:ext uri="{FF2B5EF4-FFF2-40B4-BE49-F238E27FC236}">
                <a16:creationId xmlns:a16="http://schemas.microsoft.com/office/drawing/2014/main" xmlns="" id="{67BF8CCC-5F9F-4C99-A1FD-6C3072DE3A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310" y="3920004"/>
            <a:ext cx="2084368" cy="190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12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CDA150-782D-4C2E-A5AE-6586D3275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clock, room&#10;&#10;Description automatically generated">
            <a:extLst>
              <a:ext uri="{FF2B5EF4-FFF2-40B4-BE49-F238E27FC236}">
                <a16:creationId xmlns:a16="http://schemas.microsoft.com/office/drawing/2014/main" xmlns="" id="{35E5F69C-7429-4074-B2A3-60C26134A1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4468"/>
            <a:ext cx="4351338" cy="4351338"/>
          </a:xfr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xmlns="" id="{162ED6A2-28EE-4ED6-92C0-D7D3D2BAC16E}"/>
              </a:ext>
            </a:extLst>
          </p:cNvPr>
          <p:cNvSpPr/>
          <p:nvPr/>
        </p:nvSpPr>
        <p:spPr>
          <a:xfrm>
            <a:off x="2053614" y="176548"/>
            <a:ext cx="9947886" cy="3089166"/>
          </a:xfrm>
          <a:prstGeom prst="cloudCallout">
            <a:avLst>
              <a:gd name="adj1" fmla="val -59301"/>
              <a:gd name="adj2" fmla="val 4955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.VnAvantH" panose="020B7200000000000000" pitchFamily="34" charset="0"/>
              </a:rPr>
              <a:t>NGHØ GI÷A </a:t>
            </a:r>
            <a:r>
              <a:rPr lang="en-US" sz="6600" b="1" dirty="0" err="1">
                <a:solidFill>
                  <a:srgbClr val="FF0000"/>
                </a:solidFill>
                <a:latin typeface=".VnAvantH" panose="020B7200000000000000" pitchFamily="34" charset="0"/>
              </a:rPr>
              <a:t>GIê</a:t>
            </a:r>
            <a:endParaRPr lang="en-US" sz="6600" b="1" dirty="0">
              <a:solidFill>
                <a:srgbClr val="FF0000"/>
              </a:solidFill>
              <a:latin typeface=".VnAvant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58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8936140" y="3332989"/>
            <a:ext cx="1934005" cy="2289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7056107" y="4974336"/>
            <a:ext cx="4470400" cy="18836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728949" y="0"/>
            <a:ext cx="7575296" cy="64536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7" t="20385" r="6933" b="5896"/>
          <a:stretch/>
        </p:blipFill>
        <p:spPr>
          <a:xfrm>
            <a:off x="10599915" y="1529125"/>
            <a:ext cx="1853184" cy="50556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39349" y="3082597"/>
            <a:ext cx="2497563" cy="33710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3" t="18963" r="21600" b="52948"/>
          <a:stretch/>
        </p:blipFill>
        <p:spPr>
          <a:xfrm>
            <a:off x="8312832" y="1443781"/>
            <a:ext cx="1983232" cy="19263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7" t="4030" r="30313" b="70607"/>
          <a:stretch/>
        </p:blipFill>
        <p:spPr>
          <a:xfrm>
            <a:off x="7007297" y="659429"/>
            <a:ext cx="1928843" cy="1739392"/>
          </a:xfrm>
          <a:prstGeom prst="rect">
            <a:avLst/>
          </a:prstGeom>
        </p:spPr>
      </p:pic>
      <p:sp>
        <p:nvSpPr>
          <p:cNvPr id="12" name="文本框 17">
            <a:extLst>
              <a:ext uri="{FF2B5EF4-FFF2-40B4-BE49-F238E27FC236}">
                <a16:creationId xmlns:a16="http://schemas.microsoft.com/office/drawing/2014/main" xmlns="" id="{C3D290E4-D4B9-476B-A8C9-4EDF4E9FBEBE}"/>
              </a:ext>
            </a:extLst>
          </p:cNvPr>
          <p:cNvSpPr txBox="1"/>
          <p:nvPr/>
        </p:nvSpPr>
        <p:spPr>
          <a:xfrm>
            <a:off x="1999957" y="2168504"/>
            <a:ext cx="5480988" cy="132343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LUYÖN</a:t>
            </a:r>
            <a:r>
              <a:rPr kumimoji="0" lang="en-US" altLang="zh-CN" sz="8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 VIÕT</a:t>
            </a:r>
            <a:endParaRPr kumimoji="0" lang="tr-TR" altLang="zh-CN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5373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F58E617-58F5-4103-AACB-CB50C9DC29AC}"/>
              </a:ext>
            </a:extLst>
          </p:cNvPr>
          <p:cNvSpPr txBox="1"/>
          <p:nvPr/>
        </p:nvSpPr>
        <p:spPr>
          <a:xfrm>
            <a:off x="2880360" y="1659829"/>
            <a:ext cx="82102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HP001 4 hang 1 ô ly" panose="020B0603050302020204" pitchFamily="34" charset="0"/>
              </a:rPr>
              <a:t>at    </a:t>
            </a:r>
            <a:r>
              <a:rPr lang="en-US" sz="9600" b="1" dirty="0" err="1">
                <a:latin typeface="HP001 4 hang 1 ô ly" panose="020B0603050302020204" pitchFamily="34" charset="0"/>
              </a:rPr>
              <a:t>ăt</a:t>
            </a:r>
            <a:r>
              <a:rPr lang="en-US" sz="9600" b="1" dirty="0">
                <a:latin typeface="HP001 4 hang 1 ô ly" panose="020B0603050302020204" pitchFamily="34" charset="0"/>
              </a:rPr>
              <a:t>   </a:t>
            </a:r>
            <a:r>
              <a:rPr lang="en-US" sz="9600" b="1" dirty="0" err="1">
                <a:latin typeface="HP001 4 hang 1 ô ly" panose="020B0603050302020204" pitchFamily="34" charset="0"/>
              </a:rPr>
              <a:t>ât</a:t>
            </a:r>
            <a:endParaRPr lang="en-US" sz="9600" b="1" dirty="0">
              <a:latin typeface="HP001 4 hang 1 ô ly" panose="020B06030503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545A26B-F0C4-4F87-B113-AB230CD57140}"/>
              </a:ext>
            </a:extLst>
          </p:cNvPr>
          <p:cNvSpPr txBox="1"/>
          <p:nvPr/>
        </p:nvSpPr>
        <p:spPr>
          <a:xfrm>
            <a:off x="809122" y="3229489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>
                <a:latin typeface="HP001 4 hang 1 ô ly" panose="020B0603050302020204" pitchFamily="34" charset="0"/>
              </a:rPr>
              <a:t>mặt</a:t>
            </a:r>
            <a:r>
              <a:rPr lang="en-US" sz="9600" dirty="0">
                <a:latin typeface="HP001 4 hang 1 ô ly" panose="020B0603050302020204" pitchFamily="34" charset="0"/>
              </a:rPr>
              <a:t> </a:t>
            </a:r>
            <a:r>
              <a:rPr lang="en-US" sz="9600" dirty="0" err="1">
                <a:latin typeface="HP001 4 hang 1 ô ly" panose="020B0603050302020204" pitchFamily="34" charset="0"/>
              </a:rPr>
              <a:t>trời</a:t>
            </a:r>
            <a:r>
              <a:rPr lang="en-US" sz="9600" dirty="0">
                <a:latin typeface="HP001 4 hang 1 ô ly" panose="020B0603050302020204" pitchFamily="34" charset="0"/>
              </a:rPr>
              <a:t>    </a:t>
            </a:r>
            <a:r>
              <a:rPr lang="en-US" sz="9600" dirty="0" err="1">
                <a:latin typeface="HP001 4 hang 1 ô ly" panose="020B0603050302020204" pitchFamily="34" charset="0"/>
              </a:rPr>
              <a:t>bật</a:t>
            </a:r>
            <a:r>
              <a:rPr lang="en-US" sz="9600" dirty="0">
                <a:latin typeface="HP001 4 hang 1 ô ly" panose="020B0603050302020204" pitchFamily="34" charset="0"/>
              </a:rPr>
              <a:t> </a:t>
            </a:r>
            <a:r>
              <a:rPr lang="en-US" sz="9600" dirty="0" err="1">
                <a:latin typeface="HP001 4 hang 1 ô ly" panose="020B0603050302020204" pitchFamily="34" charset="0"/>
              </a:rPr>
              <a:t>lửa</a:t>
            </a:r>
            <a:endParaRPr lang="en-US" sz="9600" dirty="0">
              <a:latin typeface="HP001 4 hang 1 ô ly" panose="020B0603050302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AE31A0D0-C596-4739-9077-FBED9411EE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0360" y="229942"/>
            <a:ext cx="1539240" cy="960120"/>
          </a:xfrm>
          <a:prstGeom prst="rect">
            <a:avLst/>
          </a:prstGeom>
          <a:solidFill>
            <a:srgbClr val="003399"/>
          </a:solidFill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6E18D3B-AB4E-4CFF-BCFA-53874D0E71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6871" y="392751"/>
            <a:ext cx="415350" cy="7681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xmlns="" id="{57C32CED-AC4B-4DCE-84DE-1C780A9E45F8}"/>
              </a:ext>
            </a:extLst>
          </p:cNvPr>
          <p:cNvSpPr>
            <a:spLocks noChangeArrowheads="1"/>
          </p:cNvSpPr>
          <p:nvPr/>
        </p:nvSpPr>
        <p:spPr bwMode="auto">
          <a:xfrm rot="18210374">
            <a:off x="4503651" y="146437"/>
            <a:ext cx="326441" cy="9773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" name="Rounded Rectangle 3">
            <a:extLst>
              <a:ext uri="{FF2B5EF4-FFF2-40B4-BE49-F238E27FC236}">
                <a16:creationId xmlns:a16="http://schemas.microsoft.com/office/drawing/2014/main" xmlns="" id="{3F77C257-3ABD-454A-9B83-43BDC7AA97EC}"/>
              </a:ext>
            </a:extLst>
          </p:cNvPr>
          <p:cNvSpPr/>
          <p:nvPr/>
        </p:nvSpPr>
        <p:spPr>
          <a:xfrm>
            <a:off x="1032888" y="346026"/>
            <a:ext cx="1600201" cy="63304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ViÕt</a:t>
            </a:r>
            <a:endParaRPr lang="en-US" sz="3600" b="1" dirty="0">
              <a:solidFill>
                <a:schemeClr val="bg1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3443B851-ACF6-464C-8CA3-3A800D8BC63D}"/>
              </a:ext>
            </a:extLst>
          </p:cNvPr>
          <p:cNvSpPr/>
          <p:nvPr/>
        </p:nvSpPr>
        <p:spPr>
          <a:xfrm>
            <a:off x="557939" y="346026"/>
            <a:ext cx="666318" cy="580293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.VnAvant" panose="020B7200000000000000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89353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24201" y="1371600"/>
            <a:ext cx="6123709" cy="4753896"/>
          </a:xfrm>
          <a:prstGeom prst="rect">
            <a:avLst/>
          </a:prstGeom>
        </p:spPr>
      </p:pic>
      <p:sp>
        <p:nvSpPr>
          <p:cNvPr id="3" name="Rounded Rectangle 3">
            <a:extLst>
              <a:ext uri="{FF2B5EF4-FFF2-40B4-BE49-F238E27FC236}">
                <a16:creationId xmlns:a16="http://schemas.microsoft.com/office/drawing/2014/main" xmlns="" id="{D18DC95E-D43F-4D7C-9115-70810C342109}"/>
              </a:ext>
            </a:extLst>
          </p:cNvPr>
          <p:cNvSpPr/>
          <p:nvPr/>
        </p:nvSpPr>
        <p:spPr>
          <a:xfrm>
            <a:off x="1032888" y="346026"/>
            <a:ext cx="1600201" cy="63304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ViÕt</a:t>
            </a:r>
            <a:endParaRPr lang="en-US" sz="3600" b="1" dirty="0">
              <a:solidFill>
                <a:schemeClr val="bg1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BA582DE6-DD77-4C76-AC24-6A133D24A0F7}"/>
              </a:ext>
            </a:extLst>
          </p:cNvPr>
          <p:cNvSpPr/>
          <p:nvPr/>
        </p:nvSpPr>
        <p:spPr>
          <a:xfrm>
            <a:off x="557939" y="346026"/>
            <a:ext cx="666318" cy="580293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.VnAvant" panose="020B7200000000000000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0000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w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48000" y="1447800"/>
            <a:ext cx="6096000" cy="4953000"/>
          </a:xfrm>
          <a:prstGeom prst="rect">
            <a:avLst/>
          </a:prstGeom>
        </p:spPr>
      </p:pic>
      <p:sp>
        <p:nvSpPr>
          <p:cNvPr id="2" name="Rounded Rectangle 3">
            <a:extLst>
              <a:ext uri="{FF2B5EF4-FFF2-40B4-BE49-F238E27FC236}">
                <a16:creationId xmlns:a16="http://schemas.microsoft.com/office/drawing/2014/main" xmlns="" id="{7EB790A5-2166-43D8-919C-A04F78637AE7}"/>
              </a:ext>
            </a:extLst>
          </p:cNvPr>
          <p:cNvSpPr/>
          <p:nvPr/>
        </p:nvSpPr>
        <p:spPr>
          <a:xfrm>
            <a:off x="1032888" y="346026"/>
            <a:ext cx="1600201" cy="63304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ViÕt</a:t>
            </a:r>
            <a:endParaRPr lang="en-US" sz="3600" b="1" dirty="0">
              <a:solidFill>
                <a:schemeClr val="bg1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E9C56A14-171F-45DC-8D16-60E3FCF24069}"/>
              </a:ext>
            </a:extLst>
          </p:cNvPr>
          <p:cNvSpPr/>
          <p:nvPr/>
        </p:nvSpPr>
        <p:spPr>
          <a:xfrm>
            <a:off x="557939" y="346026"/>
            <a:ext cx="666318" cy="580293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.VnAvant" panose="020B7200000000000000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2593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a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24200" y="1143000"/>
            <a:ext cx="6096000" cy="4876800"/>
          </a:xfrm>
          <a:prstGeom prst="rect">
            <a:avLst/>
          </a:prstGeom>
        </p:spPr>
      </p:pic>
      <p:sp>
        <p:nvSpPr>
          <p:cNvPr id="2" name="Rounded Rectangle 3">
            <a:extLst>
              <a:ext uri="{FF2B5EF4-FFF2-40B4-BE49-F238E27FC236}">
                <a16:creationId xmlns:a16="http://schemas.microsoft.com/office/drawing/2014/main" xmlns="" id="{A84F3625-44A1-478D-B914-C28A5B121C0E}"/>
              </a:ext>
            </a:extLst>
          </p:cNvPr>
          <p:cNvSpPr/>
          <p:nvPr/>
        </p:nvSpPr>
        <p:spPr>
          <a:xfrm>
            <a:off x="1032888" y="346026"/>
            <a:ext cx="1600201" cy="63304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ViÕt</a:t>
            </a:r>
            <a:endParaRPr lang="en-US" sz="3600" b="1" dirty="0">
              <a:solidFill>
                <a:schemeClr val="bg1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C0E26711-9BED-44D5-829E-442A9E644359}"/>
              </a:ext>
            </a:extLst>
          </p:cNvPr>
          <p:cNvSpPr/>
          <p:nvPr/>
        </p:nvSpPr>
        <p:spPr>
          <a:xfrm>
            <a:off x="557939" y="346026"/>
            <a:ext cx="666318" cy="580293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.VnAvant" panose="020B7200000000000000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0832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8936140" y="3332989"/>
            <a:ext cx="1934005" cy="2289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7056107" y="4974336"/>
            <a:ext cx="4470400" cy="18836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728949" y="0"/>
            <a:ext cx="7575296" cy="64536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7" t="20385" r="6933" b="5896"/>
          <a:stretch/>
        </p:blipFill>
        <p:spPr>
          <a:xfrm>
            <a:off x="10599915" y="1529125"/>
            <a:ext cx="1853184" cy="50556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39349" y="3082597"/>
            <a:ext cx="2497563" cy="33710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3" t="18963" r="21600" b="52948"/>
          <a:stretch/>
        </p:blipFill>
        <p:spPr>
          <a:xfrm>
            <a:off x="8312832" y="1443781"/>
            <a:ext cx="1983232" cy="19263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7" t="4030" r="30313" b="70607"/>
          <a:stretch/>
        </p:blipFill>
        <p:spPr>
          <a:xfrm>
            <a:off x="7007297" y="659429"/>
            <a:ext cx="1928843" cy="1739392"/>
          </a:xfrm>
          <a:prstGeom prst="rect">
            <a:avLst/>
          </a:prstGeom>
        </p:spPr>
      </p:pic>
      <p:sp>
        <p:nvSpPr>
          <p:cNvPr id="12" name="文本框 17">
            <a:extLst>
              <a:ext uri="{FF2B5EF4-FFF2-40B4-BE49-F238E27FC236}">
                <a16:creationId xmlns:a16="http://schemas.microsoft.com/office/drawing/2014/main" xmlns="" id="{C3D290E4-D4B9-476B-A8C9-4EDF4E9FBEBE}"/>
              </a:ext>
            </a:extLst>
          </p:cNvPr>
          <p:cNvSpPr txBox="1"/>
          <p:nvPr/>
        </p:nvSpPr>
        <p:spPr>
          <a:xfrm>
            <a:off x="3297211" y="2705725"/>
            <a:ext cx="2983509" cy="14465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TIÕT</a:t>
            </a:r>
            <a:r>
              <a:rPr kumimoji="0" lang="en-US" altLang="zh-CN" sz="8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 2</a:t>
            </a:r>
            <a:endParaRPr kumimoji="0" lang="tr-TR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9670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02D39024-E25C-4900-9498-0CCEDB9184D9}"/>
              </a:ext>
            </a:extLst>
          </p:cNvPr>
          <p:cNvSpPr/>
          <p:nvPr/>
        </p:nvSpPr>
        <p:spPr>
          <a:xfrm>
            <a:off x="1169047" y="577794"/>
            <a:ext cx="1450168" cy="584415"/>
          </a:xfrm>
          <a:prstGeom prst="roundRect">
            <a:avLst/>
          </a:prstGeom>
          <a:solidFill>
            <a:srgbClr val="D62E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.VnAvant" panose="020B7200000000000000" pitchFamily="34" charset="0"/>
              </a:rPr>
              <a:t>ViÕt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0BB332C6-F60B-4D3D-B295-6CC02E98D35A}"/>
              </a:ext>
            </a:extLst>
          </p:cNvPr>
          <p:cNvSpPr/>
          <p:nvPr/>
        </p:nvSpPr>
        <p:spPr>
          <a:xfrm>
            <a:off x="818317" y="615372"/>
            <a:ext cx="551146" cy="49673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56E8207-67FF-4C69-A7AB-B92A953E0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0418"/>
            <a:ext cx="12370651" cy="278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49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8936140" y="3332989"/>
            <a:ext cx="1934005" cy="2289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7056107" y="4974336"/>
            <a:ext cx="4470400" cy="18836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728949" y="0"/>
            <a:ext cx="7575296" cy="64536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7" t="20385" r="6933" b="5896"/>
          <a:stretch/>
        </p:blipFill>
        <p:spPr>
          <a:xfrm>
            <a:off x="10599915" y="1529125"/>
            <a:ext cx="1853184" cy="50556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39349" y="3082597"/>
            <a:ext cx="2497563" cy="33710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3" t="18963" r="21600" b="52948"/>
          <a:stretch/>
        </p:blipFill>
        <p:spPr>
          <a:xfrm>
            <a:off x="8312832" y="1443781"/>
            <a:ext cx="1983232" cy="19263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7" t="4030" r="30313" b="70607"/>
          <a:stretch/>
        </p:blipFill>
        <p:spPr>
          <a:xfrm>
            <a:off x="7007297" y="659429"/>
            <a:ext cx="1928843" cy="1739392"/>
          </a:xfrm>
          <a:prstGeom prst="rect">
            <a:avLst/>
          </a:prstGeom>
        </p:spPr>
      </p:pic>
      <p:sp>
        <p:nvSpPr>
          <p:cNvPr id="12" name="文本框 17">
            <a:extLst>
              <a:ext uri="{FF2B5EF4-FFF2-40B4-BE49-F238E27FC236}">
                <a16:creationId xmlns:a16="http://schemas.microsoft.com/office/drawing/2014/main" xmlns="" id="{C3D290E4-D4B9-476B-A8C9-4EDF4E9FBEBE}"/>
              </a:ext>
            </a:extLst>
          </p:cNvPr>
          <p:cNvSpPr txBox="1"/>
          <p:nvPr/>
        </p:nvSpPr>
        <p:spPr>
          <a:xfrm>
            <a:off x="3297211" y="2705725"/>
            <a:ext cx="2983509" cy="14465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TIÕT</a:t>
            </a:r>
            <a:r>
              <a:rPr kumimoji="0" lang="en-US" altLang="zh-CN" sz="8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 1</a:t>
            </a:r>
            <a:endParaRPr kumimoji="0" lang="tr-TR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268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113" y="1"/>
            <a:ext cx="64194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32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7F065A8-C067-4B5D-AD54-35732C9C368F}"/>
              </a:ext>
            </a:extLst>
          </p:cNvPr>
          <p:cNvSpPr txBox="1"/>
          <p:nvPr/>
        </p:nvSpPr>
        <p:spPr>
          <a:xfrm>
            <a:off x="65030" y="4830888"/>
            <a:ext cx="12126970" cy="175432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.VnAvant" panose="020B7200000000000000" pitchFamily="34" charset="0"/>
              </a:rPr>
              <a:t>      HÌ ®</a:t>
            </a:r>
            <a:r>
              <a:rPr lang="en-US" sz="3600" dirty="0" err="1">
                <a:latin typeface=".VnAvant" panose="020B7200000000000000" pitchFamily="34" charset="0"/>
              </a:rPr>
              <a:t>Õn</a:t>
            </a:r>
            <a:r>
              <a:rPr lang="en-US" sz="3600" dirty="0">
                <a:latin typeface=".VnAvant" panose="020B7200000000000000" pitchFamily="34" charset="0"/>
              </a:rPr>
              <a:t>, </a:t>
            </a:r>
            <a:r>
              <a:rPr lang="en-US" sz="3600" dirty="0" err="1">
                <a:latin typeface=".VnAvant" panose="020B7200000000000000" pitchFamily="34" charset="0"/>
              </a:rPr>
              <a:t>nh</a:t>
            </a:r>
            <a:r>
              <a:rPr lang="en-US" sz="3600" dirty="0">
                <a:latin typeface=".VnAvant" panose="020B7200000000000000" pitchFamily="34" charset="0"/>
              </a:rPr>
              <a:t>µ Nam ®</a:t>
            </a:r>
            <a:r>
              <a:rPr lang="en-US" sz="3600" dirty="0" err="1">
                <a:latin typeface=".VnAvant" panose="020B7200000000000000" pitchFamily="34" charset="0"/>
              </a:rPr>
              <a:t>i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nghØ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m¸t</a:t>
            </a:r>
            <a:r>
              <a:rPr lang="en-US" sz="3600" dirty="0">
                <a:latin typeface=".VnAvant" panose="020B7200000000000000" pitchFamily="34" charset="0"/>
              </a:rPr>
              <a:t> ë </a:t>
            </a:r>
            <a:r>
              <a:rPr lang="en-US" sz="3600" dirty="0" err="1">
                <a:latin typeface=".VnAvant" panose="020B7200000000000000" pitchFamily="34" charset="0"/>
              </a:rPr>
              <a:t>C¸t</a:t>
            </a:r>
            <a:r>
              <a:rPr lang="en-US" sz="3600" dirty="0">
                <a:latin typeface=".VnAvant" panose="020B7200000000000000" pitchFamily="34" charset="0"/>
              </a:rPr>
              <a:t> Bµ.  MÑ vµ Nam </a:t>
            </a:r>
            <a:r>
              <a:rPr lang="en-US" sz="3600" dirty="0" err="1">
                <a:latin typeface=".VnAvant" panose="020B7200000000000000" pitchFamily="34" charset="0"/>
              </a:rPr>
              <a:t>bá</a:t>
            </a:r>
            <a:r>
              <a:rPr lang="en-US" sz="3600" dirty="0">
                <a:latin typeface=".VnAvant" panose="020B7200000000000000" pitchFamily="34" charset="0"/>
              </a:rPr>
              <a:t> ¸o </a:t>
            </a:r>
            <a:r>
              <a:rPr lang="en-US" sz="3600" dirty="0" err="1">
                <a:latin typeface=".VnAvant" panose="020B7200000000000000" pitchFamily="34" charset="0"/>
              </a:rPr>
              <a:t>b¬i</a:t>
            </a:r>
            <a:r>
              <a:rPr lang="en-US" sz="3600" dirty="0">
                <a:latin typeface=".VnAvant" panose="020B7200000000000000" pitchFamily="34" charset="0"/>
              </a:rPr>
              <a:t>, </a:t>
            </a:r>
            <a:r>
              <a:rPr lang="en-US" sz="3600" dirty="0" err="1">
                <a:latin typeface=".VnAvant" panose="020B7200000000000000" pitchFamily="34" charset="0"/>
              </a:rPr>
              <a:t>bµn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ch¶i</a:t>
            </a:r>
            <a:r>
              <a:rPr lang="en-US" sz="3600" dirty="0">
                <a:latin typeface=".VnAvant" panose="020B7200000000000000" pitchFamily="34" charset="0"/>
              </a:rPr>
              <a:t>, </a:t>
            </a:r>
            <a:r>
              <a:rPr lang="en-US" sz="3600" dirty="0" err="1">
                <a:latin typeface=".VnAvant" panose="020B7200000000000000" pitchFamily="34" charset="0"/>
              </a:rPr>
              <a:t>kh¨n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mÆt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vµo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ba</a:t>
            </a:r>
            <a:r>
              <a:rPr lang="en-US" sz="3600" dirty="0">
                <a:latin typeface=".VnAvant" panose="020B7200000000000000" pitchFamily="34" charset="0"/>
              </a:rPr>
              <a:t> l«.  Nam </a:t>
            </a:r>
            <a:r>
              <a:rPr lang="en-US" sz="3600" dirty="0" err="1">
                <a:latin typeface=".VnAvant" panose="020B7200000000000000" pitchFamily="34" charset="0"/>
              </a:rPr>
              <a:t>rÊt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vui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khi</a:t>
            </a:r>
            <a:r>
              <a:rPr lang="en-US" sz="3600" dirty="0">
                <a:latin typeface=".VnAvant" panose="020B7200000000000000" pitchFamily="34" charset="0"/>
              </a:rPr>
              <a:t> ®</a:t>
            </a:r>
            <a:r>
              <a:rPr lang="en-US" sz="3600" dirty="0" err="1">
                <a:latin typeface=".VnAvant" panose="020B7200000000000000" pitchFamily="34" charset="0"/>
              </a:rPr>
              <a:t>i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ch¬i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xa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víi</a:t>
            </a:r>
            <a:r>
              <a:rPr lang="en-US" sz="3600" dirty="0">
                <a:latin typeface=".VnAvant" panose="020B7200000000000000" pitchFamily="34" charset="0"/>
              </a:rPr>
              <a:t> c¶ </a:t>
            </a:r>
            <a:r>
              <a:rPr lang="en-US" sz="3600" dirty="0" err="1">
                <a:latin typeface=".VnAvant" panose="020B7200000000000000" pitchFamily="34" charset="0"/>
              </a:rPr>
              <a:t>nh</a:t>
            </a:r>
            <a:r>
              <a:rPr lang="en-US" sz="3600" dirty="0">
                <a:latin typeface=".VnAvant" panose="020B7200000000000000" pitchFamily="34" charset="0"/>
              </a:rPr>
              <a:t>µ.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3D24A7DA-F26A-4AE0-A0B8-487566F68E90}"/>
              </a:ext>
            </a:extLst>
          </p:cNvPr>
          <p:cNvCxnSpPr>
            <a:cxnSpLocks/>
          </p:cNvCxnSpPr>
          <p:nvPr/>
        </p:nvCxnSpPr>
        <p:spPr>
          <a:xfrm>
            <a:off x="7264365" y="5969157"/>
            <a:ext cx="107711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7D2F3A6F-4BE7-4246-9E54-4774CF0CFD98}"/>
              </a:ext>
            </a:extLst>
          </p:cNvPr>
          <p:cNvCxnSpPr>
            <a:cxnSpLocks/>
          </p:cNvCxnSpPr>
          <p:nvPr/>
        </p:nvCxnSpPr>
        <p:spPr>
          <a:xfrm>
            <a:off x="10973156" y="5969157"/>
            <a:ext cx="87370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94A34E41-0748-4773-A5F7-33712AE5005E}"/>
              </a:ext>
            </a:extLst>
          </p:cNvPr>
          <p:cNvCxnSpPr>
            <a:cxnSpLocks/>
          </p:cNvCxnSpPr>
          <p:nvPr/>
        </p:nvCxnSpPr>
        <p:spPr>
          <a:xfrm>
            <a:off x="6595518" y="5379942"/>
            <a:ext cx="90794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DFE4F83D-4DBF-4849-93B1-CE286AA4BA3B}"/>
              </a:ext>
            </a:extLst>
          </p:cNvPr>
          <p:cNvCxnSpPr>
            <a:cxnSpLocks/>
          </p:cNvCxnSpPr>
          <p:nvPr/>
        </p:nvCxnSpPr>
        <p:spPr>
          <a:xfrm>
            <a:off x="8069977" y="5379942"/>
            <a:ext cx="8588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55FB52B3-29FC-49CE-A638-E448AE0C7575}"/>
              </a:ext>
            </a:extLst>
          </p:cNvPr>
          <p:cNvCxnSpPr>
            <a:cxnSpLocks/>
          </p:cNvCxnSpPr>
          <p:nvPr/>
        </p:nvCxnSpPr>
        <p:spPr>
          <a:xfrm flipH="1">
            <a:off x="2663108" y="4788947"/>
            <a:ext cx="139962" cy="54348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08B8A02B-48FD-46EF-8E13-1BD48303B36E}"/>
              </a:ext>
            </a:extLst>
          </p:cNvPr>
          <p:cNvGrpSpPr/>
          <p:nvPr/>
        </p:nvGrpSpPr>
        <p:grpSpPr>
          <a:xfrm>
            <a:off x="9718325" y="4830888"/>
            <a:ext cx="262761" cy="549054"/>
            <a:chOff x="7170550" y="5051168"/>
            <a:chExt cx="262761" cy="54905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656C6FA1-5E97-4E8A-BF8B-A2271E3DED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70550" y="505116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CA41CCF5-F324-43F1-81C0-3AF2D37766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93349" y="505673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7246FBDE-BD26-453E-9FB7-808DFC576918}"/>
              </a:ext>
            </a:extLst>
          </p:cNvPr>
          <p:cNvGrpSpPr/>
          <p:nvPr/>
        </p:nvGrpSpPr>
        <p:grpSpPr>
          <a:xfrm>
            <a:off x="7233710" y="5969158"/>
            <a:ext cx="262761" cy="549054"/>
            <a:chOff x="7170550" y="5051168"/>
            <a:chExt cx="262761" cy="549054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C657EBAD-31AC-4891-8D95-61F1CF8860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70550" y="505116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C4CC1DD3-E14B-4BD4-A64E-3A122ECD9F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93349" y="505673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664" y="96768"/>
            <a:ext cx="9667726" cy="4624770"/>
          </a:xfrm>
          <a:prstGeom prst="rect">
            <a:avLst/>
          </a:prstGeom>
        </p:spPr>
      </p:pic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75E6FF7A-74FE-4683-81CE-22638424CF1A}"/>
              </a:ext>
            </a:extLst>
          </p:cNvPr>
          <p:cNvSpPr/>
          <p:nvPr/>
        </p:nvSpPr>
        <p:spPr>
          <a:xfrm>
            <a:off x="1970371" y="164177"/>
            <a:ext cx="1385474" cy="730033"/>
          </a:xfrm>
          <a:prstGeom prst="roundRect">
            <a:avLst/>
          </a:prstGeom>
          <a:solidFill>
            <a:srgbClr val="D62E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.VnAvant" panose="020B7200000000000000" pitchFamily="34" charset="0"/>
              </a:rPr>
              <a:t>§</a:t>
            </a:r>
            <a:r>
              <a:rPr lang="en-US" sz="2800" b="1" dirty="0" err="1">
                <a:latin typeface=".VnAvant" panose="020B7200000000000000" pitchFamily="34" charset="0"/>
              </a:rPr>
              <a:t>äc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78200A99-950E-48DF-AB0B-50788F5169A8}"/>
              </a:ext>
            </a:extLst>
          </p:cNvPr>
          <p:cNvSpPr/>
          <p:nvPr/>
        </p:nvSpPr>
        <p:spPr>
          <a:xfrm>
            <a:off x="1569558" y="207751"/>
            <a:ext cx="678207" cy="62050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4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96A8D2DD-270C-483A-9FB9-7F13EA9DBD7D}"/>
              </a:ext>
            </a:extLst>
          </p:cNvPr>
          <p:cNvCxnSpPr>
            <a:cxnSpLocks/>
          </p:cNvCxnSpPr>
          <p:nvPr/>
        </p:nvCxnSpPr>
        <p:spPr>
          <a:xfrm flipH="1">
            <a:off x="5956038" y="5425673"/>
            <a:ext cx="139962" cy="54348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AB3AF19C-548A-48F1-958F-22FACB1FE5B1}"/>
              </a:ext>
            </a:extLst>
          </p:cNvPr>
          <p:cNvCxnSpPr>
            <a:cxnSpLocks/>
          </p:cNvCxnSpPr>
          <p:nvPr/>
        </p:nvCxnSpPr>
        <p:spPr>
          <a:xfrm flipH="1">
            <a:off x="3661073" y="5411251"/>
            <a:ext cx="139962" cy="54348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1E1A58C0-8410-4E12-ACA6-DDFF9E587E21}"/>
              </a:ext>
            </a:extLst>
          </p:cNvPr>
          <p:cNvGrpSpPr/>
          <p:nvPr/>
        </p:nvGrpSpPr>
        <p:grpSpPr>
          <a:xfrm>
            <a:off x="10569602" y="5332431"/>
            <a:ext cx="262761" cy="549054"/>
            <a:chOff x="7170550" y="5051168"/>
            <a:chExt cx="262761" cy="549054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F72A16E0-B12A-4537-886A-A6FA803C8A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70550" y="505116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4EE2AA11-1B02-40C4-AB72-48EED130837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93349" y="505673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0840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0" grpId="0" animBg="1"/>
      <p:bldP spid="3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AC0E58F6-00BE-407F-940C-D10D5D4B2C6C}"/>
              </a:ext>
            </a:extLst>
          </p:cNvPr>
          <p:cNvSpPr/>
          <p:nvPr/>
        </p:nvSpPr>
        <p:spPr>
          <a:xfrm>
            <a:off x="963737" y="230861"/>
            <a:ext cx="1427967" cy="584415"/>
          </a:xfrm>
          <a:prstGeom prst="roundRect">
            <a:avLst/>
          </a:prstGeom>
          <a:solidFill>
            <a:srgbClr val="C947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Nãi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50C302CB-6800-44D0-80E3-E8415D228D84}"/>
              </a:ext>
            </a:extLst>
          </p:cNvPr>
          <p:cNvSpPr/>
          <p:nvPr/>
        </p:nvSpPr>
        <p:spPr>
          <a:xfrm>
            <a:off x="613008" y="268439"/>
            <a:ext cx="551146" cy="49673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78B6F90-8FF6-47AD-9E3A-D93F38E53BB1}"/>
              </a:ext>
            </a:extLst>
          </p:cNvPr>
          <p:cNvSpPr txBox="1"/>
          <p:nvPr/>
        </p:nvSpPr>
        <p:spPr>
          <a:xfrm>
            <a:off x="4641727" y="84590"/>
            <a:ext cx="44790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.VnAvant" panose="020B7200000000000000" pitchFamily="34" charset="0"/>
              </a:rPr>
              <a:t>Xin</a:t>
            </a:r>
            <a:r>
              <a:rPr lang="en-US" sz="4800" b="1" dirty="0">
                <a:latin typeface=".VnAvant" panose="020B7200000000000000" pitchFamily="34" charset="0"/>
              </a:rPr>
              <a:t> </a:t>
            </a:r>
            <a:r>
              <a:rPr lang="en-US" sz="4800" b="1" dirty="0" err="1">
                <a:latin typeface=".VnAvant" panose="020B7200000000000000" pitchFamily="34" charset="0"/>
              </a:rPr>
              <a:t>phÐp</a:t>
            </a:r>
            <a:endParaRPr lang="en-US" sz="4800" b="1" dirty="0">
              <a:latin typeface=".VnAvant" panose="020B72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16236" y="1171260"/>
            <a:ext cx="2119746" cy="3250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134118" y="1296550"/>
            <a:ext cx="2665927" cy="583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21825" y="1093986"/>
            <a:ext cx="1687279" cy="583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10" y="1271286"/>
            <a:ext cx="11784169" cy="527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57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8936140" y="3332989"/>
            <a:ext cx="1934005" cy="2289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7056107" y="4974336"/>
            <a:ext cx="4470400" cy="18836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665493" y="202184"/>
            <a:ext cx="7575296" cy="64536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7" t="20385" r="6933" b="5896"/>
          <a:stretch/>
        </p:blipFill>
        <p:spPr>
          <a:xfrm>
            <a:off x="10599915" y="1529125"/>
            <a:ext cx="1853184" cy="50556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39349" y="3082597"/>
            <a:ext cx="2497563" cy="33710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3" t="18963" r="21600" b="52948"/>
          <a:stretch/>
        </p:blipFill>
        <p:spPr>
          <a:xfrm>
            <a:off x="8312832" y="1443781"/>
            <a:ext cx="1983232" cy="19263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7" t="4030" r="30313" b="70607"/>
          <a:stretch/>
        </p:blipFill>
        <p:spPr>
          <a:xfrm>
            <a:off x="7007297" y="659429"/>
            <a:ext cx="1928843" cy="1739392"/>
          </a:xfrm>
          <a:prstGeom prst="rect">
            <a:avLst/>
          </a:prstGeom>
        </p:spPr>
      </p:pic>
      <p:sp>
        <p:nvSpPr>
          <p:cNvPr id="12" name="文本框 17">
            <a:extLst>
              <a:ext uri="{FF2B5EF4-FFF2-40B4-BE49-F238E27FC236}">
                <a16:creationId xmlns:a16="http://schemas.microsoft.com/office/drawing/2014/main" xmlns="" id="{C3D290E4-D4B9-476B-A8C9-4EDF4E9FBEBE}"/>
              </a:ext>
            </a:extLst>
          </p:cNvPr>
          <p:cNvSpPr txBox="1"/>
          <p:nvPr/>
        </p:nvSpPr>
        <p:spPr>
          <a:xfrm>
            <a:off x="3324732" y="1763189"/>
            <a:ext cx="2646878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DÆn</a:t>
            </a:r>
            <a:r>
              <a:rPr kumimoji="0" lang="en-US" altLang="zh-CN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dß</a:t>
            </a:r>
            <a:endParaRPr kumimoji="0" lang="tr-TR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7419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D8E83664-91EE-47FC-87CF-AF3112663C48}"/>
              </a:ext>
            </a:extLst>
          </p:cNvPr>
          <p:cNvSpPr/>
          <p:nvPr/>
        </p:nvSpPr>
        <p:spPr>
          <a:xfrm>
            <a:off x="3611217" y="353451"/>
            <a:ext cx="5661571" cy="7078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¤n </a:t>
            </a:r>
            <a:r>
              <a:rPr lang="en-US" sz="40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tËp</a:t>
            </a:r>
            <a:r>
              <a:rPr lang="en-US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 vµ </a:t>
            </a:r>
            <a:r>
              <a:rPr lang="en-US" sz="40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khëi</a:t>
            </a:r>
            <a:r>
              <a:rPr lang="en-US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 ®</a:t>
            </a:r>
            <a:r>
              <a:rPr lang="en-US" sz="40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éng</a:t>
            </a:r>
            <a:endParaRPr lang="en-US" sz="4000" dirty="0">
              <a:solidFill>
                <a:srgbClr val="C00000"/>
              </a:solidFill>
              <a:latin typeface=".VnAvant" panose="020B7200000000000000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272788" y="2073499"/>
            <a:ext cx="296214" cy="1931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611217" y="3696236"/>
            <a:ext cx="265324" cy="1416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A6E00CE-B86C-482D-87B0-A838E195254D}"/>
              </a:ext>
            </a:extLst>
          </p:cNvPr>
          <p:cNvSpPr/>
          <p:nvPr/>
        </p:nvSpPr>
        <p:spPr>
          <a:xfrm>
            <a:off x="5365092" y="5138703"/>
            <a:ext cx="237360" cy="1581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B92C6C-1426-42B2-8D54-827F755D692D}"/>
              </a:ext>
            </a:extLst>
          </p:cNvPr>
          <p:cNvSpPr txBox="1"/>
          <p:nvPr/>
        </p:nvSpPr>
        <p:spPr>
          <a:xfrm>
            <a:off x="227147" y="3870567"/>
            <a:ext cx="11964853" cy="2743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    §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i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häc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vÒ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, Hµ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thÊy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mÊy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khãm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cóc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 ®·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në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rùc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rì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. Hµ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h¸I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cóc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, c¾m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vµo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cèc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råi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 ®Ó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ngay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 ng¾n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trªn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bµn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häc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. MÑ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tÊm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 t¾c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khen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 Hµ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khÐo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tay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926F97E-2966-4422-BD82-55FDF6ED3B98}"/>
              </a:ext>
            </a:extLst>
          </p:cNvPr>
          <p:cNvSpPr txBox="1"/>
          <p:nvPr/>
        </p:nvSpPr>
        <p:spPr>
          <a:xfrm>
            <a:off x="575765" y="2056566"/>
            <a:ext cx="12098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häc</a:t>
            </a:r>
            <a:r>
              <a:rPr lang="en-US" sz="4000" b="1" dirty="0">
                <a:solidFill>
                  <a:srgbClr val="002060"/>
                </a:solidFill>
                <a:latin typeface=".VnAvant" panose="020B7200000000000000" pitchFamily="34" charset="0"/>
              </a:rPr>
              <a:t>   </a:t>
            </a:r>
            <a:r>
              <a:rPr lang="en-US" sz="4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sãc</a:t>
            </a:r>
            <a:r>
              <a:rPr lang="en-US" sz="4000" b="1" dirty="0">
                <a:solidFill>
                  <a:srgbClr val="002060"/>
                </a:solidFill>
                <a:latin typeface=".VnAvant" panose="020B7200000000000000" pitchFamily="34" charset="0"/>
              </a:rPr>
              <a:t>   </a:t>
            </a:r>
            <a:r>
              <a:rPr lang="en-US" sz="4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cèc</a:t>
            </a:r>
            <a:r>
              <a:rPr lang="en-US" sz="4000" b="1" dirty="0">
                <a:solidFill>
                  <a:srgbClr val="002060"/>
                </a:solidFill>
                <a:latin typeface=".VnAvant" panose="020B7200000000000000" pitchFamily="34" charset="0"/>
              </a:rPr>
              <a:t>   </a:t>
            </a:r>
            <a:r>
              <a:rPr lang="en-US" sz="4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léc</a:t>
            </a:r>
            <a:r>
              <a:rPr lang="en-US" sz="4000" b="1" dirty="0">
                <a:solidFill>
                  <a:srgbClr val="002060"/>
                </a:solidFill>
                <a:latin typeface=".VnAvant" panose="020B7200000000000000" pitchFamily="34" charset="0"/>
              </a:rPr>
              <a:t>   </a:t>
            </a:r>
            <a:r>
              <a:rPr lang="en-US" sz="4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chôc</a:t>
            </a:r>
            <a:r>
              <a:rPr lang="en-US" sz="4000" b="1" dirty="0">
                <a:solidFill>
                  <a:srgbClr val="002060"/>
                </a:solidFill>
                <a:latin typeface=".VnAvant" panose="020B7200000000000000" pitchFamily="34" charset="0"/>
              </a:rPr>
              <a:t>  </a:t>
            </a:r>
            <a:r>
              <a:rPr lang="en-US" sz="4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cóc</a:t>
            </a:r>
            <a:r>
              <a:rPr lang="en-US" sz="4000" b="1" dirty="0">
                <a:solidFill>
                  <a:srgbClr val="002060"/>
                </a:solidFill>
                <a:latin typeface=".VnAvant" panose="020B7200000000000000" pitchFamily="34" charset="0"/>
              </a:rPr>
              <a:t>   ®</a:t>
            </a:r>
            <a:r>
              <a:rPr lang="en-US" sz="4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øc</a:t>
            </a:r>
            <a:r>
              <a:rPr lang="en-US" sz="4000" b="1" dirty="0">
                <a:solidFill>
                  <a:srgbClr val="002060"/>
                </a:solidFill>
                <a:latin typeface=".VnAvant" panose="020B7200000000000000" pitchFamily="34" charset="0"/>
              </a:rPr>
              <a:t>   </a:t>
            </a:r>
            <a:r>
              <a:rPr lang="en-US" sz="4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mùc</a:t>
            </a:r>
            <a:endParaRPr lang="en-US" sz="40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72B6DE6-8F47-4A1B-8807-B201AB224AC5}"/>
              </a:ext>
            </a:extLst>
          </p:cNvPr>
          <p:cNvSpPr txBox="1"/>
          <p:nvPr/>
        </p:nvSpPr>
        <p:spPr>
          <a:xfrm>
            <a:off x="575765" y="2955687"/>
            <a:ext cx="12580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.VnAvant" panose="020B7200000000000000" pitchFamily="34" charset="0"/>
              </a:rPr>
              <a:t>con </a:t>
            </a:r>
            <a:r>
              <a:rPr lang="en-US" sz="4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sãc</a:t>
            </a:r>
            <a:r>
              <a:rPr lang="en-US" sz="4000" b="1" dirty="0">
                <a:solidFill>
                  <a:srgbClr val="002060"/>
                </a:solidFill>
                <a:latin typeface=".VnAvant" panose="020B7200000000000000" pitchFamily="34" charset="0"/>
              </a:rPr>
              <a:t>     </a:t>
            </a:r>
            <a:r>
              <a:rPr lang="en-US" sz="4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c¸i</a:t>
            </a:r>
            <a:r>
              <a:rPr lang="en-US" sz="40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cèc</a:t>
            </a:r>
            <a:r>
              <a:rPr lang="en-US" sz="4000" b="1" dirty="0">
                <a:solidFill>
                  <a:srgbClr val="002060"/>
                </a:solidFill>
                <a:latin typeface=".VnAvant" panose="020B7200000000000000" pitchFamily="34" charset="0"/>
              </a:rPr>
              <a:t>      </a:t>
            </a:r>
            <a:r>
              <a:rPr lang="en-US" sz="4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m¸y</a:t>
            </a:r>
            <a:r>
              <a:rPr lang="en-US" sz="40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xóc</a:t>
            </a:r>
            <a:r>
              <a:rPr lang="en-US" sz="4000" b="1" dirty="0">
                <a:solidFill>
                  <a:srgbClr val="002060"/>
                </a:solidFill>
                <a:latin typeface=".VnAvant" panose="020B7200000000000000" pitchFamily="34" charset="0"/>
              </a:rPr>
              <a:t>     con </a:t>
            </a:r>
            <a:r>
              <a:rPr lang="en-US" sz="4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mùc</a:t>
            </a:r>
            <a:endParaRPr lang="en-US" sz="40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89FBBB0-F06F-4A42-BDDD-F9F47727C0ED}"/>
              </a:ext>
            </a:extLst>
          </p:cNvPr>
          <p:cNvSpPr txBox="1"/>
          <p:nvPr/>
        </p:nvSpPr>
        <p:spPr>
          <a:xfrm>
            <a:off x="3256044" y="1241404"/>
            <a:ext cx="86593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.VnAvant" panose="020B7200000000000000" pitchFamily="34" charset="0"/>
              </a:rPr>
              <a:t>    </a:t>
            </a:r>
            <a:r>
              <a:rPr lang="en-US" sz="4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oc</a:t>
            </a:r>
            <a:r>
              <a:rPr lang="en-US" sz="4000" b="1" dirty="0">
                <a:solidFill>
                  <a:srgbClr val="002060"/>
                </a:solidFill>
                <a:latin typeface=".VnAvant" panose="020B7200000000000000" pitchFamily="34" charset="0"/>
              </a:rPr>
              <a:t>     «c     </a:t>
            </a:r>
            <a:r>
              <a:rPr lang="en-US" sz="4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uc</a:t>
            </a:r>
            <a:r>
              <a:rPr lang="en-US" sz="4000" b="1" dirty="0">
                <a:solidFill>
                  <a:srgbClr val="002060"/>
                </a:solidFill>
                <a:latin typeface=".VnAvant" panose="020B7200000000000000" pitchFamily="34" charset="0"/>
              </a:rPr>
              <a:t>    </a:t>
            </a:r>
            <a:r>
              <a:rPr lang="en-US" sz="4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ùc</a:t>
            </a:r>
            <a:endParaRPr lang="en-US" sz="40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A8890CAB-0083-4659-8C0D-7F3D1060B4EF}"/>
              </a:ext>
            </a:extLst>
          </p:cNvPr>
          <p:cNvSpPr/>
          <p:nvPr/>
        </p:nvSpPr>
        <p:spPr>
          <a:xfrm>
            <a:off x="7948246" y="1807368"/>
            <a:ext cx="168812" cy="174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92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/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59C5DE2-1CDC-4D90-A609-31B9A17BB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6187"/>
            <a:ext cx="11915335" cy="5669702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2D0A9E1C-9162-4347-9616-C1FAF3D9AE7C}"/>
              </a:ext>
            </a:extLst>
          </p:cNvPr>
          <p:cNvSpPr/>
          <p:nvPr/>
        </p:nvSpPr>
        <p:spPr>
          <a:xfrm>
            <a:off x="1711179" y="1180590"/>
            <a:ext cx="2383288" cy="1012874"/>
          </a:xfrm>
          <a:prstGeom prst="roundRect">
            <a:avLst/>
          </a:prstGeom>
          <a:solidFill>
            <a:srgbClr val="D62E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.VnAvant" panose="020B7200000000000000" pitchFamily="34" charset="0"/>
              </a:rPr>
              <a:t>NhËn</a:t>
            </a:r>
            <a:r>
              <a:rPr lang="en-US" sz="2800" b="1" dirty="0"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latin typeface=".VnAvant" panose="020B7200000000000000" pitchFamily="34" charset="0"/>
              </a:rPr>
              <a:t>biÕt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3E02BDFB-F771-4D67-9FD6-F3C352EA18F0}"/>
              </a:ext>
            </a:extLst>
          </p:cNvPr>
          <p:cNvSpPr/>
          <p:nvPr/>
        </p:nvSpPr>
        <p:spPr>
          <a:xfrm>
            <a:off x="1180874" y="1315217"/>
            <a:ext cx="807604" cy="7436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8126C34-9A39-4D5E-9FA3-2DB6319B74C3}"/>
              </a:ext>
            </a:extLst>
          </p:cNvPr>
          <p:cNvSpPr txBox="1"/>
          <p:nvPr/>
        </p:nvSpPr>
        <p:spPr>
          <a:xfrm>
            <a:off x="1538529" y="6058175"/>
            <a:ext cx="11233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.VnAvant" panose="020B7200000000000000" pitchFamily="34" charset="0"/>
              </a:rPr>
              <a:t>Nam b¾t </a:t>
            </a:r>
            <a:r>
              <a:rPr lang="en-US" sz="4000" b="1" dirty="0" err="1">
                <a:latin typeface=".VnAvant" panose="020B7200000000000000" pitchFamily="34" charset="0"/>
              </a:rPr>
              <a:t>nhÞp</a:t>
            </a:r>
            <a:r>
              <a:rPr lang="en-US" sz="4000" b="1" dirty="0"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latin typeface=".VnAvant" panose="020B7200000000000000" pitchFamily="34" charset="0"/>
              </a:rPr>
              <a:t>cho</a:t>
            </a:r>
            <a:r>
              <a:rPr lang="en-US" sz="4000" b="1" dirty="0"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latin typeface=".VnAvant" panose="020B7200000000000000" pitchFamily="34" charset="0"/>
              </a:rPr>
              <a:t>tÊt</a:t>
            </a:r>
            <a:r>
              <a:rPr lang="en-US" sz="4000" b="1" dirty="0">
                <a:latin typeface=".VnAvant" panose="020B7200000000000000" pitchFamily="34" charset="0"/>
              </a:rPr>
              <a:t> c¶ </a:t>
            </a:r>
            <a:r>
              <a:rPr lang="en-US" sz="4000" b="1" dirty="0" err="1">
                <a:latin typeface=".VnAvant" panose="020B7200000000000000" pitchFamily="34" charset="0"/>
              </a:rPr>
              <a:t>c¸c</a:t>
            </a:r>
            <a:r>
              <a:rPr lang="en-US" sz="4000" b="1" dirty="0">
                <a:latin typeface=".VnAvant" panose="020B7200000000000000" pitchFamily="34" charset="0"/>
              </a:rPr>
              <a:t> b¹n </a:t>
            </a:r>
            <a:r>
              <a:rPr lang="en-US" sz="4000" b="1" dirty="0" err="1">
                <a:latin typeface=".VnAvant" panose="020B7200000000000000" pitchFamily="34" charset="0"/>
              </a:rPr>
              <a:t>h¸t</a:t>
            </a:r>
            <a:r>
              <a:rPr lang="en-US" sz="4000" b="1" dirty="0">
                <a:latin typeface=".VnAvant" panose="020B7200000000000000" pitchFamily="34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B9B4DEC-3292-436D-8E25-5D1BB8AAA6D0}"/>
              </a:ext>
            </a:extLst>
          </p:cNvPr>
          <p:cNvSpPr txBox="1"/>
          <p:nvPr/>
        </p:nvSpPr>
        <p:spPr>
          <a:xfrm>
            <a:off x="3201958" y="6035805"/>
            <a:ext cx="1029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.VnAvant" panose="020B7200000000000000" pitchFamily="34" charset="0"/>
              </a:rPr>
              <a:t>¨t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35BEDBA6-7A22-475E-80AF-066021214ED6}"/>
              </a:ext>
            </a:extLst>
          </p:cNvPr>
          <p:cNvSpPr/>
          <p:nvPr/>
        </p:nvSpPr>
        <p:spPr>
          <a:xfrm>
            <a:off x="4495195" y="6872787"/>
            <a:ext cx="174172" cy="2436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022D214-FE45-47F3-8C71-847279B44FAA}"/>
              </a:ext>
            </a:extLst>
          </p:cNvPr>
          <p:cNvSpPr txBox="1"/>
          <p:nvPr/>
        </p:nvSpPr>
        <p:spPr>
          <a:xfrm>
            <a:off x="6289636" y="6054787"/>
            <a:ext cx="1029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.VnAvant" panose="020B7200000000000000" pitchFamily="34" charset="0"/>
              </a:rPr>
              <a:t>©t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C34EFAA7-9844-444C-AEDD-6BFE44A4D260}"/>
              </a:ext>
            </a:extLst>
          </p:cNvPr>
          <p:cNvSpPr/>
          <p:nvPr/>
        </p:nvSpPr>
        <p:spPr>
          <a:xfrm>
            <a:off x="5247645" y="7181719"/>
            <a:ext cx="103031" cy="1607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B7C450CB-1B5B-45A8-8E68-9E669394ABD9}"/>
              </a:ext>
            </a:extLst>
          </p:cNvPr>
          <p:cNvSpPr/>
          <p:nvPr/>
        </p:nvSpPr>
        <p:spPr>
          <a:xfrm>
            <a:off x="7362527" y="6646779"/>
            <a:ext cx="280590" cy="2289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C3FA5D4-DAF3-4595-9153-BA142334DAA9}"/>
              </a:ext>
            </a:extLst>
          </p:cNvPr>
          <p:cNvSpPr txBox="1"/>
          <p:nvPr/>
        </p:nvSpPr>
        <p:spPr>
          <a:xfrm>
            <a:off x="10271882" y="6058175"/>
            <a:ext cx="1029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.VnAvant" panose="020B7200000000000000" pitchFamily="34" charset="0"/>
              </a:rPr>
              <a:t>at</a:t>
            </a:r>
          </a:p>
        </p:txBody>
      </p:sp>
    </p:spTree>
    <p:extLst>
      <p:ext uri="{BB962C8B-B14F-4D97-AF65-F5344CB8AC3E}">
        <p14:creationId xmlns:p14="http://schemas.microsoft.com/office/powerpoint/2010/main" val="71210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7" grpId="0"/>
      <p:bldP spid="19" grpId="0"/>
      <p:bldP spid="21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8198C35F-83D9-4605-AAD8-3FBBAC59C5D2}"/>
              </a:ext>
            </a:extLst>
          </p:cNvPr>
          <p:cNvSpPr/>
          <p:nvPr/>
        </p:nvSpPr>
        <p:spPr>
          <a:xfrm>
            <a:off x="1003493" y="539130"/>
            <a:ext cx="1427967" cy="584415"/>
          </a:xfrm>
          <a:prstGeom prst="roundRect">
            <a:avLst/>
          </a:prstGeom>
          <a:solidFill>
            <a:srgbClr val="BA28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.VnAvant" panose="020B7200000000000000" pitchFamily="34" charset="0"/>
              </a:rPr>
              <a:t>§</a:t>
            </a:r>
            <a:r>
              <a:rPr lang="en-US" sz="2800" b="1" dirty="0" err="1">
                <a:latin typeface=".VnAvant" panose="020B7200000000000000" pitchFamily="34" charset="0"/>
              </a:rPr>
              <a:t>äc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5E0433C1-CFFB-4939-A090-F3FC4297EBA2}"/>
              </a:ext>
            </a:extLst>
          </p:cNvPr>
          <p:cNvSpPr/>
          <p:nvPr/>
        </p:nvSpPr>
        <p:spPr>
          <a:xfrm>
            <a:off x="652764" y="576708"/>
            <a:ext cx="551146" cy="49673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CFECE058-7493-47FD-9AD2-1D0CA803E779}"/>
              </a:ext>
            </a:extLst>
          </p:cNvPr>
          <p:cNvGrpSpPr/>
          <p:nvPr/>
        </p:nvGrpSpPr>
        <p:grpSpPr>
          <a:xfrm>
            <a:off x="1602674" y="2253754"/>
            <a:ext cx="11220368" cy="1683395"/>
            <a:chOff x="812706" y="4242589"/>
            <a:chExt cx="11220368" cy="168339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3840A979-90FF-4CD2-A5D1-DB79442D639E}"/>
                </a:ext>
              </a:extLst>
            </p:cNvPr>
            <p:cNvSpPr txBox="1"/>
            <p:nvPr/>
          </p:nvSpPr>
          <p:spPr>
            <a:xfrm>
              <a:off x="812706" y="4242589"/>
              <a:ext cx="11220368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b="1" dirty="0">
                  <a:solidFill>
                    <a:srgbClr val="FF0000"/>
                  </a:solidFill>
                  <a:latin typeface=".VnAvant" panose="020B7200000000000000" pitchFamily="34" charset="0"/>
                </a:rPr>
                <a:t>   at     ¨t      ©t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E02F70B1-F71E-48E5-B9EC-DDDA72E59D18}"/>
                </a:ext>
              </a:extLst>
            </p:cNvPr>
            <p:cNvSpPr/>
            <p:nvPr/>
          </p:nvSpPr>
          <p:spPr>
            <a:xfrm>
              <a:off x="9943682" y="5627078"/>
              <a:ext cx="396072" cy="2989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975BC00-3919-4041-98AC-7AA7A2A9F70D}"/>
              </a:ext>
            </a:extLst>
          </p:cNvPr>
          <p:cNvSpPr txBox="1"/>
          <p:nvPr/>
        </p:nvSpPr>
        <p:spPr>
          <a:xfrm>
            <a:off x="2543018" y="2257449"/>
            <a:ext cx="144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00B050"/>
                </a:solidFill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5FF2316-BB7A-4605-9E6D-1F5C9D5A634B}"/>
              </a:ext>
            </a:extLst>
          </p:cNvPr>
          <p:cNvSpPr txBox="1"/>
          <p:nvPr/>
        </p:nvSpPr>
        <p:spPr>
          <a:xfrm>
            <a:off x="3272641" y="2264911"/>
            <a:ext cx="144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0070C0"/>
                </a:solidFill>
                <a:latin typeface=".VnAvant" panose="020B7200000000000000" pitchFamily="34" charset="0"/>
              </a:rPr>
              <a:t>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2ED4293-9247-47EC-8D96-7C8FFABD575B}"/>
              </a:ext>
            </a:extLst>
          </p:cNvPr>
          <p:cNvSpPr txBox="1"/>
          <p:nvPr/>
        </p:nvSpPr>
        <p:spPr>
          <a:xfrm>
            <a:off x="5922422" y="2241925"/>
            <a:ext cx="144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0070C0"/>
                </a:solidFill>
                <a:latin typeface=".VnAvant" panose="020B7200000000000000" pitchFamily="34" charset="0"/>
              </a:rPr>
              <a:t>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CA5EDC8-7DF9-4EBB-BC37-11AEE8B6C20B}"/>
              </a:ext>
            </a:extLst>
          </p:cNvPr>
          <p:cNvSpPr txBox="1"/>
          <p:nvPr/>
        </p:nvSpPr>
        <p:spPr>
          <a:xfrm>
            <a:off x="8855391" y="2241925"/>
            <a:ext cx="144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0070C0"/>
                </a:solidFill>
                <a:latin typeface=".VnAvant" panose="020B7200000000000000" pitchFamily="34" charset="0"/>
              </a:rPr>
              <a:t>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820D026-9648-4EE0-B85A-E5703D1E9955}"/>
              </a:ext>
            </a:extLst>
          </p:cNvPr>
          <p:cNvSpPr txBox="1"/>
          <p:nvPr/>
        </p:nvSpPr>
        <p:spPr>
          <a:xfrm>
            <a:off x="8126033" y="2264911"/>
            <a:ext cx="144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7030A0"/>
                </a:solidFill>
                <a:latin typeface=".VnAvant" panose="020B7200000000000000" pitchFamily="34" charset="0"/>
              </a:rPr>
              <a:t>©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1AEB533-16EF-4B1A-AD30-63FA3262B49C}"/>
              </a:ext>
            </a:extLst>
          </p:cNvPr>
          <p:cNvSpPr txBox="1"/>
          <p:nvPr/>
        </p:nvSpPr>
        <p:spPr>
          <a:xfrm>
            <a:off x="5181159" y="2253754"/>
            <a:ext cx="144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C00000"/>
                </a:solidFill>
                <a:latin typeface=".VnAvant" panose="020B7200000000000000" pitchFamily="34" charset="0"/>
              </a:rPr>
              <a:t>¨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F1AB7EE-90C8-40EC-A581-05D70B311D7D}"/>
              </a:ext>
            </a:extLst>
          </p:cNvPr>
          <p:cNvSpPr/>
          <p:nvPr/>
        </p:nvSpPr>
        <p:spPr>
          <a:xfrm>
            <a:off x="10733650" y="3429000"/>
            <a:ext cx="515791" cy="2989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0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3" grpId="0"/>
      <p:bldP spid="7" grpId="0"/>
      <p:bldP spid="16" grpId="0"/>
      <p:bldP spid="17" grpId="0"/>
      <p:bldP spid="15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7AF8A3D-F5EC-4403-AD0B-7453065130D2}"/>
              </a:ext>
            </a:extLst>
          </p:cNvPr>
          <p:cNvSpPr txBox="1"/>
          <p:nvPr/>
        </p:nvSpPr>
        <p:spPr>
          <a:xfrm>
            <a:off x="3362098" y="785096"/>
            <a:ext cx="7315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   at     ¨t     ©t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xmlns="" id="{9746B6E4-FC6C-480E-8922-61E386646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153624"/>
              </p:ext>
            </p:extLst>
          </p:nvPr>
        </p:nvGraphicFramePr>
        <p:xfrm>
          <a:off x="4398808" y="1992018"/>
          <a:ext cx="285906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531">
                  <a:extLst>
                    <a:ext uri="{9D8B030D-6E8A-4147-A177-3AD203B41FA5}">
                      <a16:colId xmlns:a16="http://schemas.microsoft.com/office/drawing/2014/main" xmlns="" val="3141433771"/>
                    </a:ext>
                  </a:extLst>
                </a:gridCol>
                <a:gridCol w="1429531">
                  <a:extLst>
                    <a:ext uri="{9D8B030D-6E8A-4147-A177-3AD203B41FA5}">
                      <a16:colId xmlns:a16="http://schemas.microsoft.com/office/drawing/2014/main" xmlns="" val="3817047322"/>
                    </a:ext>
                  </a:extLst>
                </a:gridCol>
              </a:tblGrid>
              <a:tr h="474386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  <a:latin typeface=".VnAvant" panose="020B7200000000000000" pitchFamily="34" charset="0"/>
                        </a:rPr>
                        <a:t>h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rgbClr val="FF0000"/>
                          </a:solidFill>
                          <a:latin typeface=".VnAvant" panose="020B7200000000000000" pitchFamily="34" charset="0"/>
                        </a:rPr>
                        <a:t>at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77842999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357CE6E-C9DF-4B0E-AFC8-B721E6A22048}"/>
              </a:ext>
            </a:extLst>
          </p:cNvPr>
          <p:cNvSpPr/>
          <p:nvPr/>
        </p:nvSpPr>
        <p:spPr>
          <a:xfrm>
            <a:off x="4398808" y="2842414"/>
            <a:ext cx="2859062" cy="822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H</a:t>
            </a:r>
            <a:r>
              <a:rPr lang="en-US" sz="48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¸t</a:t>
            </a:r>
            <a:endParaRPr lang="en-US" sz="48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189B4AD-9D96-4642-B0B4-15F4E625DA6E}"/>
              </a:ext>
            </a:extLst>
          </p:cNvPr>
          <p:cNvSpPr txBox="1"/>
          <p:nvPr/>
        </p:nvSpPr>
        <p:spPr>
          <a:xfrm>
            <a:off x="2804110" y="3817439"/>
            <a:ext cx="1006563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b="1" dirty="0" err="1">
                <a:latin typeface=".VnAvant" panose="020B7200000000000000" pitchFamily="34" charset="0"/>
              </a:rPr>
              <a:t>b¸t</a:t>
            </a:r>
            <a:r>
              <a:rPr lang="en-US" sz="5400" b="1" dirty="0">
                <a:latin typeface=".VnAvant" panose="020B7200000000000000" pitchFamily="34" charset="0"/>
              </a:rPr>
              <a:t>           l¹t        s¾t</a:t>
            </a:r>
            <a:endParaRPr lang="en-US" sz="5400" b="1" dirty="0">
              <a:solidFill>
                <a:srgbClr val="002060"/>
              </a:solidFill>
              <a:latin typeface=".VnAvant" panose="020B72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5400" b="1" dirty="0" err="1">
                <a:solidFill>
                  <a:srgbClr val="FF0066"/>
                </a:solidFill>
                <a:latin typeface=".VnAvant" panose="020B7200000000000000" pitchFamily="34" charset="0"/>
              </a:rPr>
              <a:t>gÆt</a:t>
            </a:r>
            <a:r>
              <a:rPr lang="en-US" sz="5400" b="1" dirty="0">
                <a:solidFill>
                  <a:srgbClr val="FF0066"/>
                </a:solidFill>
                <a:latin typeface=".VnAvant" panose="020B7200000000000000" pitchFamily="34" charset="0"/>
              </a:rPr>
              <a:t>          ®</a:t>
            </a:r>
            <a:r>
              <a:rPr lang="en-US" sz="5400" b="1" dirty="0" err="1">
                <a:solidFill>
                  <a:srgbClr val="FF0066"/>
                </a:solidFill>
                <a:latin typeface=".VnAvant" panose="020B7200000000000000" pitchFamily="34" charset="0"/>
              </a:rPr>
              <a:t>Êt</a:t>
            </a:r>
            <a:r>
              <a:rPr lang="en-US" sz="5400" b="1" dirty="0">
                <a:solidFill>
                  <a:srgbClr val="FF0066"/>
                </a:solidFill>
                <a:latin typeface=".VnAvant" panose="020B7200000000000000" pitchFamily="34" charset="0"/>
              </a:rPr>
              <a:t>       </a:t>
            </a:r>
            <a:r>
              <a:rPr lang="en-US" sz="5400" b="1" dirty="0" err="1">
                <a:solidFill>
                  <a:srgbClr val="FF0066"/>
                </a:solidFill>
                <a:latin typeface=".VnAvant" panose="020B7200000000000000" pitchFamily="34" charset="0"/>
              </a:rPr>
              <a:t>gËt</a:t>
            </a:r>
            <a:endParaRPr lang="en-US" sz="5400" b="1" dirty="0">
              <a:solidFill>
                <a:srgbClr val="FF0066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84773E9-97A5-4DB9-B517-B553E80761F6}"/>
              </a:ext>
            </a:extLst>
          </p:cNvPr>
          <p:cNvSpPr/>
          <p:nvPr/>
        </p:nvSpPr>
        <p:spPr>
          <a:xfrm>
            <a:off x="6792956" y="1525139"/>
            <a:ext cx="278969" cy="2014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84773E9-97A5-4DB9-B517-B553E80761F6}"/>
              </a:ext>
            </a:extLst>
          </p:cNvPr>
          <p:cNvSpPr/>
          <p:nvPr/>
        </p:nvSpPr>
        <p:spPr>
          <a:xfrm>
            <a:off x="9168333" y="2570747"/>
            <a:ext cx="278969" cy="2014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84773E9-97A5-4DB9-B517-B553E80761F6}"/>
              </a:ext>
            </a:extLst>
          </p:cNvPr>
          <p:cNvSpPr/>
          <p:nvPr/>
        </p:nvSpPr>
        <p:spPr>
          <a:xfrm>
            <a:off x="9307818" y="3153154"/>
            <a:ext cx="278969" cy="2014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84773E9-97A5-4DB9-B517-B553E80761F6}"/>
              </a:ext>
            </a:extLst>
          </p:cNvPr>
          <p:cNvSpPr/>
          <p:nvPr/>
        </p:nvSpPr>
        <p:spPr>
          <a:xfrm>
            <a:off x="10256560" y="5340184"/>
            <a:ext cx="278969" cy="2014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7FF517B8-1B6B-4B40-A664-EDB3D9999952}"/>
              </a:ext>
            </a:extLst>
          </p:cNvPr>
          <p:cNvSpPr/>
          <p:nvPr/>
        </p:nvSpPr>
        <p:spPr>
          <a:xfrm>
            <a:off x="1003493" y="539130"/>
            <a:ext cx="1427967" cy="584415"/>
          </a:xfrm>
          <a:prstGeom prst="roundRect">
            <a:avLst/>
          </a:prstGeom>
          <a:solidFill>
            <a:srgbClr val="BA28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.VnAvant" panose="020B7200000000000000" pitchFamily="34" charset="0"/>
              </a:rPr>
              <a:t>§</a:t>
            </a:r>
            <a:r>
              <a:rPr lang="en-US" sz="2800" b="1" dirty="0" err="1">
                <a:latin typeface=".VnAvant" panose="020B7200000000000000" pitchFamily="34" charset="0"/>
              </a:rPr>
              <a:t>äc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97CE3037-F9D9-42C8-822C-09D6AF4A1880}"/>
              </a:ext>
            </a:extLst>
          </p:cNvPr>
          <p:cNvSpPr/>
          <p:nvPr/>
        </p:nvSpPr>
        <p:spPr>
          <a:xfrm>
            <a:off x="652764" y="576708"/>
            <a:ext cx="551146" cy="49673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5599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992862B-FFD0-4033-92A6-5669D90384F4}"/>
              </a:ext>
            </a:extLst>
          </p:cNvPr>
          <p:cNvSpPr txBox="1"/>
          <p:nvPr/>
        </p:nvSpPr>
        <p:spPr>
          <a:xfrm>
            <a:off x="4512120" y="5750004"/>
            <a:ext cx="47403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b="1" dirty="0" err="1">
                <a:latin typeface=".VnAvant" panose="020B7200000000000000" pitchFamily="34" charset="0"/>
              </a:rPr>
              <a:t>b·i</a:t>
            </a:r>
            <a:r>
              <a:rPr lang="en-US" sz="6600" b="1" dirty="0">
                <a:latin typeface=".VnAvant" panose="020B7200000000000000" pitchFamily="34" charset="0"/>
              </a:rPr>
              <a:t> </a:t>
            </a:r>
            <a:r>
              <a:rPr lang="en-US" sz="6600" b="1" dirty="0" err="1">
                <a:latin typeface=".VnAvant" panose="020B7200000000000000" pitchFamily="34" charset="0"/>
              </a:rPr>
              <a:t>c¸t</a:t>
            </a:r>
            <a:endParaRPr lang="en-US" sz="6600" b="1" dirty="0">
              <a:latin typeface=".VnAvant" panose="020B7200000000000000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97133945-C869-454D-A53E-BB2D4677135A}"/>
              </a:ext>
            </a:extLst>
          </p:cNvPr>
          <p:cNvCxnSpPr/>
          <p:nvPr/>
        </p:nvCxnSpPr>
        <p:spPr>
          <a:xfrm>
            <a:off x="5669280" y="642893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001A803-4B2B-4D42-9DD6-CB40F1724D92}"/>
              </a:ext>
            </a:extLst>
          </p:cNvPr>
          <p:cNvSpPr txBox="1"/>
          <p:nvPr/>
        </p:nvSpPr>
        <p:spPr>
          <a:xfrm>
            <a:off x="6592676" y="5750004"/>
            <a:ext cx="17151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</a:rPr>
              <a:t>at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41" y="156491"/>
            <a:ext cx="11771290" cy="559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11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ow standing on top of a grass covered field&#10;&#10;Description automatically generated">
            <a:extLst>
              <a:ext uri="{FF2B5EF4-FFF2-40B4-BE49-F238E27FC236}">
                <a16:creationId xmlns:a16="http://schemas.microsoft.com/office/drawing/2014/main" xmlns="" id="{2535A207-84DB-4CC5-87D1-37A781BAAE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618607" y="968188"/>
            <a:ext cx="0" cy="0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524AABD-5DD2-4C71-9768-48F46CA74340}"/>
              </a:ext>
            </a:extLst>
          </p:cNvPr>
          <p:cNvSpPr txBox="1"/>
          <p:nvPr/>
        </p:nvSpPr>
        <p:spPr>
          <a:xfrm>
            <a:off x="4366572" y="5665599"/>
            <a:ext cx="43059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atin typeface=".VnAvant" panose="020B7200000000000000" pitchFamily="34" charset="0"/>
              </a:rPr>
              <a:t>mÆt</a:t>
            </a:r>
            <a:r>
              <a:rPr lang="en-US" sz="6600" b="1" dirty="0">
                <a:latin typeface=".VnAvant" panose="020B7200000000000000" pitchFamily="34" charset="0"/>
              </a:rPr>
              <a:t> </a:t>
            </a:r>
            <a:r>
              <a:rPr lang="en-US" sz="6600" b="1" dirty="0" err="1">
                <a:latin typeface=".VnAvant" panose="020B7200000000000000" pitchFamily="34" charset="0"/>
              </a:rPr>
              <a:t>trêi</a:t>
            </a:r>
            <a:endParaRPr lang="en-US" sz="6600" b="1" dirty="0">
              <a:latin typeface=".VnAvant" panose="020B72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9937568-5ACB-4A4A-B730-1E5A1303660C}"/>
              </a:ext>
            </a:extLst>
          </p:cNvPr>
          <p:cNvSpPr txBox="1"/>
          <p:nvPr/>
        </p:nvSpPr>
        <p:spPr>
          <a:xfrm>
            <a:off x="5156613" y="5665599"/>
            <a:ext cx="16670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</a:rPr>
              <a:t>¨t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70" y="0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3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1710" y="5532437"/>
            <a:ext cx="441638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latin typeface=".VnAvant" panose="020B7200000000000000" pitchFamily="34" charset="0"/>
              </a:rPr>
              <a:t>bËt</a:t>
            </a:r>
            <a:r>
              <a:rPr lang="en-US" sz="6600" b="1" dirty="0">
                <a:latin typeface=".VnAvant" panose="020B7200000000000000" pitchFamily="34" charset="0"/>
              </a:rPr>
              <a:t> </a:t>
            </a:r>
            <a:r>
              <a:rPr lang="en-US" sz="6600" b="1" dirty="0" err="1">
                <a:latin typeface=".VnAvant" panose="020B7200000000000000" pitchFamily="34" charset="0"/>
              </a:rPr>
              <a:t>löa</a:t>
            </a:r>
            <a:endParaRPr lang="en-US" sz="6600" b="1" dirty="0">
              <a:latin typeface=".VnAvant" panose="020B7200000000000000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64427" y="5532437"/>
            <a:ext cx="18406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</a:rPr>
              <a:t>©t</a:t>
            </a:r>
          </a:p>
        </p:txBody>
      </p:sp>
      <p:pic>
        <p:nvPicPr>
          <p:cNvPr id="7" name="Picture 6" descr="A close up of a bottle&#10;&#10;Description automatically generated">
            <a:extLst>
              <a:ext uri="{FF2B5EF4-FFF2-40B4-BE49-F238E27FC236}">
                <a16:creationId xmlns:a16="http://schemas.microsoft.com/office/drawing/2014/main" xmlns="" id="{7311F637-C524-41F6-A625-27C11955F3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361" y="-1"/>
            <a:ext cx="6100732" cy="556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79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266</Words>
  <Application>Microsoft Office PowerPoint</Application>
  <PresentationFormat>Custom</PresentationFormat>
  <Paragraphs>76</Paragraphs>
  <Slides>23</Slides>
  <Notes>5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bËt löa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</cp:lastModifiedBy>
  <cp:revision>61</cp:revision>
  <dcterms:created xsi:type="dcterms:W3CDTF">2020-08-21T17:28:42Z</dcterms:created>
  <dcterms:modified xsi:type="dcterms:W3CDTF">2024-01-15T10:15:26Z</dcterms:modified>
</cp:coreProperties>
</file>